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808249e09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808249e09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9808249e09_0_2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9808249e09_0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9808249e09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9808249e09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9808249e09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9808249e09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9808249e09_0_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9808249e09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9808249e09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9808249e09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9808249e09_0_2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9808249e09_0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9808249e09_0_2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9808249e09_0_2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9808249e09_0_2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9808249e09_0_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9808249e09_0_2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9808249e09_0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9808249e09_0_3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9808249e09_0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808249e09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808249e09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9808249e09_0_3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9808249e09_0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9808249e09_0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9808249e09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9808249e09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9808249e09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9808249e09_0_3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9808249e09_0_3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9808249e09_0_3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9808249e09_0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9808249e09_0_3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9808249e09_0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9808249e09_0_3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9808249e09_0_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9808249e09_0_3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9808249e09_0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9808249e09_0_3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9808249e09_0_3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9808249e09_0_3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9808249e09_0_3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9808249e09_0_2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9808249e09_0_2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9808249e09_0_3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9808249e09_0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9808249e09_0_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9808249e09_0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9808249e09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9808249e09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808249e09_0_2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808249e09_0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808249e09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808249e09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9808249e09_0_2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9808249e09_0_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808249e09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9808249e09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85150" y="1733150"/>
            <a:ext cx="3893176" cy="321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5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0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1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2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3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4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5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6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7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8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9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0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1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2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/>
        </p:nvSpPr>
        <p:spPr>
          <a:xfrm>
            <a:off x="1825875" y="859250"/>
            <a:ext cx="4988400" cy="3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