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17"/>
  </p:notesMasterIdLst>
  <p:sldIdLst>
    <p:sldId id="3825" r:id="rId5"/>
    <p:sldId id="3826" r:id="rId6"/>
    <p:sldId id="3827" r:id="rId7"/>
    <p:sldId id="3828" r:id="rId8"/>
    <p:sldId id="3836" r:id="rId9"/>
    <p:sldId id="3835" r:id="rId10"/>
    <p:sldId id="3791" r:id="rId11"/>
    <p:sldId id="3839" r:id="rId12"/>
    <p:sldId id="3838" r:id="rId13"/>
    <p:sldId id="3840" r:id="rId14"/>
    <p:sldId id="3841" r:id="rId15"/>
    <p:sldId id="383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1/19/2023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01/19/2023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01/19/2023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Visualization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ltair-viz.github.io/gallery/index.html" TargetMode="External"/><Relationship Id="rId2" Type="http://schemas.openxmlformats.org/officeDocument/2006/relationships/hyperlink" Target="mailto:mariahfrancescarter@gmail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Data Visualization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FFFFFF"/>
                </a:solidFill>
              </a:rPr>
              <a:t>New Mexico Supercomputing Challenge Webinar</a:t>
            </a:r>
          </a:p>
          <a:p>
            <a:r>
              <a:rPr lang="en-US" dirty="0">
                <a:solidFill>
                  <a:srgbClr val="FFFFFF"/>
                </a:solidFill>
              </a:rPr>
              <a:t>January 19,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78514DD-3FC6-4AEF-9C9C-057CF64C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308" y="365125"/>
            <a:ext cx="10226458" cy="1325563"/>
          </a:xfrm>
        </p:spPr>
        <p:txBody>
          <a:bodyPr/>
          <a:lstStyle/>
          <a:p>
            <a:r>
              <a:rPr lang="en-US" dirty="0"/>
              <a:t>Example – Chronological Visualizations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7FB0EFA-9228-4C2B-BC70-5B5C9377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1E86722-1E8B-9A30-7C93-C0A7BA6C1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26" y="1690688"/>
            <a:ext cx="7191529" cy="425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52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78514DD-3FC6-4AEF-9C9C-057CF64C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308" y="365125"/>
            <a:ext cx="8716835" cy="1325563"/>
          </a:xfrm>
        </p:spPr>
        <p:txBody>
          <a:bodyPr/>
          <a:lstStyle/>
          <a:p>
            <a:r>
              <a:rPr lang="en-US" dirty="0"/>
              <a:t>Example – Geographic Visualizations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7FB0EFA-9228-4C2B-BC70-5B5C9377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9D33C41-D669-F2AC-56DB-FFDC44FAC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190" y="1690688"/>
            <a:ext cx="7743392" cy="4279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062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6B855D-E9CC-4FF8-AD85-6CDC7B89A0DE}" type="slidenum">
              <a:rPr lang="en-US" noProof="0" smtClean="0"/>
              <a:pPr lvl="0"/>
              <a:t>12</a:t>
            </a:fld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0B6E0-1F7C-4E6A-87B1-554ADE739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Mariah Carter</a:t>
            </a:r>
          </a:p>
          <a:p>
            <a:pPr>
              <a:spcBef>
                <a:spcPts val="3000"/>
              </a:spcBef>
            </a:pPr>
            <a:r>
              <a:rPr lang="en-US" sz="1800" dirty="0">
                <a:hlinkClick r:id="rId2"/>
              </a:rPr>
              <a:t>mariahfrancescarter@gmail.com</a:t>
            </a:r>
            <a:endParaRPr lang="en-US" sz="1800" dirty="0"/>
          </a:p>
          <a:p>
            <a:pPr>
              <a:spcBef>
                <a:spcPts val="3000"/>
              </a:spcBef>
            </a:pPr>
            <a:r>
              <a:rPr lang="en-US" sz="1800" dirty="0">
                <a:hlinkClick r:id="rId3"/>
              </a:rPr>
              <a:t>Link to example gallery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Intro</a:t>
            </a:r>
          </a:p>
          <a:p>
            <a:pPr marL="0" indent="0">
              <a:buNone/>
            </a:pPr>
            <a:r>
              <a:rPr lang="en-US" dirty="0"/>
              <a:t>Why visualize data?</a:t>
            </a:r>
          </a:p>
          <a:p>
            <a:pPr marL="0" indent="0">
              <a:buNone/>
            </a:pPr>
            <a:r>
              <a:rPr lang="en-US" dirty="0"/>
              <a:t>Visualization greatest hits</a:t>
            </a:r>
          </a:p>
          <a:p>
            <a:pPr marL="0" indent="0">
              <a:buNone/>
            </a:pPr>
            <a:r>
              <a:rPr lang="en-US" dirty="0"/>
              <a:t>Q&amp;A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B1A36-2D6E-4392-AAA4-996FFE03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6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290457-2071-4F7C-9327-CE85A282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7B1E24-2840-4BB0-AE5A-2320A01CB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214323" cy="4352544"/>
          </a:xfrm>
        </p:spPr>
        <p:txBody>
          <a:bodyPr/>
          <a:lstStyle/>
          <a:p>
            <a:r>
              <a:rPr lang="en-US" dirty="0"/>
              <a:t>Welcome to the January 2023 webinar hosted by the NM Supercomputer Challenge!</a:t>
            </a:r>
          </a:p>
          <a:p>
            <a:endParaRPr lang="en-US" dirty="0"/>
          </a:p>
          <a:p>
            <a:r>
              <a:rPr lang="en-US" dirty="0"/>
              <a:t>Today’s topic is data visualization: what it means, why it’s important, and some thoughts on how to use visualizations effectively.</a:t>
            </a:r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759DD474-D676-41A6-A2FB-30B2078418A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30300" r="30300"/>
          <a:stretch/>
        </p:blipFill>
        <p:spPr/>
      </p:pic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D624A4F8-65E3-4A17-A439-FE80714CDE5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/>
      </p:pic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6EEA4F1-5FA3-4EBF-97F1-DF392077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219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Why visualize data?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Understanding across contexts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9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99625-2F0B-60FE-2E4B-5CAB649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invest in visualizations for your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A29F3-10D6-78D7-D607-949D769236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Contextual understanding is critical but not obvious</a:t>
            </a:r>
          </a:p>
          <a:p>
            <a:r>
              <a:rPr lang="en-US" dirty="0"/>
              <a:t>Comparative analysis is the basis of all useful conclusions drawn from data</a:t>
            </a:r>
          </a:p>
          <a:p>
            <a:r>
              <a:rPr lang="en-US" dirty="0"/>
              <a:t>Diverse audiences mean you must take a multi-faceted approach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FF556-ABE1-1A3B-6422-C8953EFF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E7E9093-D79E-2F14-D0CB-F836510A5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857" y="1893889"/>
            <a:ext cx="5365741" cy="362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63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Visualization greatest hits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What excellent looks like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7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78514DD-3FC6-4AEF-9C9C-057CF64C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308" y="365125"/>
            <a:ext cx="8716835" cy="1325563"/>
          </a:xfrm>
        </p:spPr>
        <p:txBody>
          <a:bodyPr/>
          <a:lstStyle/>
          <a:p>
            <a:r>
              <a:rPr lang="en-US" dirty="0"/>
              <a:t>Example – Descriptive Visualizations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7FB0EFA-9228-4C2B-BC70-5B5C9377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6064F0C2-C829-2A28-F858-8B71BAF48B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42" r="305"/>
          <a:stretch/>
        </p:blipFill>
        <p:spPr bwMode="auto">
          <a:xfrm>
            <a:off x="1792867" y="1625599"/>
            <a:ext cx="8330188" cy="466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21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78514DD-3FC6-4AEF-9C9C-057CF64C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308" y="365125"/>
            <a:ext cx="8716835" cy="1325563"/>
          </a:xfrm>
        </p:spPr>
        <p:txBody>
          <a:bodyPr/>
          <a:lstStyle/>
          <a:p>
            <a:r>
              <a:rPr lang="en-US" dirty="0"/>
              <a:t>Example – Descriptive Visualizations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7FB0EFA-9228-4C2B-BC70-5B5C9377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7D8A5C5-9A7C-6808-973F-F31851B43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542" y="1690688"/>
            <a:ext cx="5382916" cy="431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750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78514DD-3FC6-4AEF-9C9C-057CF64C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308" y="365125"/>
            <a:ext cx="9648488" cy="1325563"/>
          </a:xfrm>
        </p:spPr>
        <p:txBody>
          <a:bodyPr/>
          <a:lstStyle/>
          <a:p>
            <a:r>
              <a:rPr lang="en-US" dirty="0"/>
              <a:t>Example – Chronological Visualizations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7FB0EFA-9228-4C2B-BC70-5B5C9377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92A21788-513D-0ABD-4E92-EB0271F14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582" y="1690688"/>
            <a:ext cx="8716835" cy="381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77166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Shapes presentation</Template>
  <TotalTime>66</TotalTime>
  <Words>153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Avenir Next LT Pro</vt:lpstr>
      <vt:lpstr>Calibri</vt:lpstr>
      <vt:lpstr>Tw Cen MT</vt:lpstr>
      <vt:lpstr>ShapesVTI</vt:lpstr>
      <vt:lpstr>Data Visualization</vt:lpstr>
      <vt:lpstr>Agenda</vt:lpstr>
      <vt:lpstr>Introduction</vt:lpstr>
      <vt:lpstr>Why visualize data?</vt:lpstr>
      <vt:lpstr>Why invest in visualizations for your data?</vt:lpstr>
      <vt:lpstr>Visualization greatest hits</vt:lpstr>
      <vt:lpstr>Example – Descriptive Visualizations</vt:lpstr>
      <vt:lpstr>Example – Descriptive Visualizations</vt:lpstr>
      <vt:lpstr>Example – Chronological Visualizations</vt:lpstr>
      <vt:lpstr>Example – Chronological Visualizations</vt:lpstr>
      <vt:lpstr>Example – Geographic Visualizations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Visualization</dc:title>
  <dc:creator>Carter, Mariah F</dc:creator>
  <cp:lastModifiedBy>Carter, Mariah F</cp:lastModifiedBy>
  <cp:revision>5</cp:revision>
  <dcterms:created xsi:type="dcterms:W3CDTF">2023-01-19T22:36:04Z</dcterms:created>
  <dcterms:modified xsi:type="dcterms:W3CDTF">2023-01-19T23:42:53Z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