
<file path=[Content_Types].xml><?xml version="1.0" encoding="utf-8"?>
<Types xmlns="http://schemas.openxmlformats.org/package/2006/content-types">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20.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56.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6.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29.xml"/>
  <Override ContentType="application/vnd.openxmlformats-officedocument.presentationml.slideLayout+xml" PartName="/ppt/slideLayouts/slideLayout120.xml"/>
  <Override ContentType="application/vnd.openxmlformats-officedocument.presentationml.slideLayout+xml" PartName="/ppt/slideLayouts/slideLayout9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10.xml"/>
  <Override ContentType="application/vnd.openxmlformats-officedocument.presentationml.slideLayout+xml" PartName="/ppt/slideLayouts/slideLayout61.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119.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122.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117.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116.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12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28.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118.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7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12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124.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09.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115.xml"/>
  <Override ContentType="application/vnd.openxmlformats-officedocument.presentationml.slideLayout+xml" PartName="/ppt/slideLayouts/slideLayout82.xml"/>
  <Override ContentType="application/vnd.openxmlformats-officedocument.presentationml.slideLayout+xml" PartName="/ppt/slideLayouts/slideLayout100.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2.xml"/>
  <Override ContentType="application/vnd.openxmlformats-officedocument.presentationml.slide+xml" PartName="/ppt/slides/slide98.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63.xml"/>
  <Override ContentType="application/vnd.openxmlformats-officedocument.presentationml.slide+xml" PartName="/ppt/slides/slide93.xml"/>
  <Override ContentType="application/vnd.openxmlformats-officedocument.presentationml.slide+xml" PartName="/ppt/slides/slide80.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83.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9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7.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72" r:id="rId4"/>
    <p:sldMasterId id="2147483773" r:id="rId5"/>
    <p:sldMasterId id="2147483774" r:id="rId6"/>
    <p:sldMasterId id="2147483775" r:id="rId7"/>
    <p:sldMasterId id="2147483776" r:id="rId8"/>
    <p:sldMasterId id="2147483777" r:id="rId9"/>
  </p:sldMasterIdLst>
  <p:notesMasterIdLst>
    <p:notesMasterId r:id="rId10"/>
  </p:notesMasterIdLst>
  <p:sldIdLst>
    <p:sldId id="256" r:id="rId11"/>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 id="270" r:id="rId25"/>
    <p:sldId id="271" r:id="rId26"/>
    <p:sldId id="272" r:id="rId27"/>
    <p:sldId id="273" r:id="rId28"/>
    <p:sldId id="274" r:id="rId29"/>
    <p:sldId id="275" r:id="rId30"/>
    <p:sldId id="276" r:id="rId31"/>
    <p:sldId id="277" r:id="rId32"/>
    <p:sldId id="278" r:id="rId33"/>
    <p:sldId id="279" r:id="rId34"/>
    <p:sldId id="280" r:id="rId35"/>
    <p:sldId id="281" r:id="rId36"/>
    <p:sldId id="282" r:id="rId37"/>
    <p:sldId id="283" r:id="rId38"/>
    <p:sldId id="284" r:id="rId39"/>
    <p:sldId id="285" r:id="rId40"/>
    <p:sldId id="286" r:id="rId41"/>
    <p:sldId id="287" r:id="rId42"/>
    <p:sldId id="288" r:id="rId43"/>
    <p:sldId id="289" r:id="rId44"/>
    <p:sldId id="290" r:id="rId45"/>
    <p:sldId id="291" r:id="rId46"/>
    <p:sldId id="292" r:id="rId47"/>
    <p:sldId id="293" r:id="rId48"/>
    <p:sldId id="294" r:id="rId49"/>
    <p:sldId id="295" r:id="rId50"/>
    <p:sldId id="296" r:id="rId51"/>
    <p:sldId id="297" r:id="rId52"/>
    <p:sldId id="298" r:id="rId53"/>
    <p:sldId id="299" r:id="rId54"/>
    <p:sldId id="300" r:id="rId55"/>
    <p:sldId id="301" r:id="rId56"/>
    <p:sldId id="302" r:id="rId57"/>
    <p:sldId id="303" r:id="rId58"/>
    <p:sldId id="304" r:id="rId59"/>
    <p:sldId id="305" r:id="rId60"/>
    <p:sldId id="306" r:id="rId61"/>
    <p:sldId id="307" r:id="rId62"/>
    <p:sldId id="308" r:id="rId63"/>
    <p:sldId id="309" r:id="rId64"/>
    <p:sldId id="310" r:id="rId65"/>
    <p:sldId id="311" r:id="rId66"/>
    <p:sldId id="312" r:id="rId67"/>
    <p:sldId id="313" r:id="rId68"/>
    <p:sldId id="314" r:id="rId69"/>
    <p:sldId id="315" r:id="rId70"/>
    <p:sldId id="316" r:id="rId71"/>
    <p:sldId id="317" r:id="rId72"/>
    <p:sldId id="318" r:id="rId73"/>
    <p:sldId id="319" r:id="rId74"/>
    <p:sldId id="320" r:id="rId75"/>
    <p:sldId id="321" r:id="rId76"/>
    <p:sldId id="322" r:id="rId77"/>
    <p:sldId id="323" r:id="rId78"/>
    <p:sldId id="324" r:id="rId79"/>
    <p:sldId id="325" r:id="rId80"/>
    <p:sldId id="326" r:id="rId81"/>
    <p:sldId id="327" r:id="rId82"/>
    <p:sldId id="328" r:id="rId83"/>
    <p:sldId id="329" r:id="rId84"/>
    <p:sldId id="330" r:id="rId85"/>
    <p:sldId id="331" r:id="rId86"/>
    <p:sldId id="332" r:id="rId87"/>
    <p:sldId id="333" r:id="rId88"/>
    <p:sldId id="334" r:id="rId89"/>
    <p:sldId id="335" r:id="rId90"/>
    <p:sldId id="336" r:id="rId91"/>
    <p:sldId id="337" r:id="rId92"/>
    <p:sldId id="338" r:id="rId93"/>
    <p:sldId id="339" r:id="rId94"/>
    <p:sldId id="340" r:id="rId95"/>
    <p:sldId id="341" r:id="rId96"/>
    <p:sldId id="342" r:id="rId97"/>
    <p:sldId id="343" r:id="rId98"/>
    <p:sldId id="344" r:id="rId99"/>
    <p:sldId id="345" r:id="rId100"/>
    <p:sldId id="346" r:id="rId101"/>
    <p:sldId id="347" r:id="rId102"/>
    <p:sldId id="348" r:id="rId103"/>
    <p:sldId id="349" r:id="rId104"/>
    <p:sldId id="350" r:id="rId105"/>
    <p:sldId id="351" r:id="rId106"/>
    <p:sldId id="352" r:id="rId107"/>
    <p:sldId id="353" r:id="rId108"/>
  </p:sldIdLst>
  <p:sldSz cy="6858000" cx="12192000"/>
  <p:notesSz cx="6858000" cy="12192000"/>
  <p:embeddedFontLst>
    <p:embeddedFont>
      <p:font typeface="Sniglet"/>
      <p:regular r:id="rId109"/>
    </p:embeddedFont>
    <p:embeddedFont>
      <p:font typeface="Bangers"/>
      <p:regular r:id="rId110"/>
    </p:embeddedFont>
    <p:embeddedFont>
      <p:font typeface="Inter"/>
      <p:regular r:id="rId111"/>
      <p:bold r:id="rId112"/>
      <p:italic r:id="rId113"/>
      <p:boldItalic r:id="rId114"/>
    </p:embeddedFont>
    <p:embeddedFont>
      <p:font typeface="Lato"/>
      <p:regular r:id="rId115"/>
      <p:bold r:id="rId116"/>
      <p:italic r:id="rId117"/>
      <p:boldItalic r:id="rId118"/>
    </p:embeddedFont>
    <p:embeddedFont>
      <p:font typeface="Lora"/>
      <p:regular r:id="rId119"/>
      <p:bold r:id="rId120"/>
      <p:italic r:id="rId121"/>
      <p:boldItalic r:id="rId122"/>
    </p:embeddedFont>
    <p:embeddedFont>
      <p:font typeface="Ranchers"/>
      <p:regular r:id="rId123"/>
    </p:embeddedFont>
    <p:embeddedFont>
      <p:font typeface="Comfortaa"/>
      <p:regular r:id="rId124"/>
      <p:bold r:id="rId125"/>
    </p:embeddedFont>
    <p:embeddedFont>
      <p:font typeface="Open Sans"/>
      <p:regular r:id="rId126"/>
      <p:bold r:id="rId127"/>
      <p:italic r:id="rId128"/>
      <p:boldItalic r:id="rId1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AF4DC28-D66B-4B47-99CF-BAEE00343859}">
  <a:tblStyle styleId="{CAF4DC28-D66B-4B47-99CF-BAEE00343859}" styleName="Table_0">
    <a:wholeTbl>
      <a:tcTxStyle>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0.xml"/><Relationship Id="rId42" Type="http://schemas.openxmlformats.org/officeDocument/2006/relationships/slide" Target="slides/slide32.xml"/><Relationship Id="rId41" Type="http://schemas.openxmlformats.org/officeDocument/2006/relationships/slide" Target="slides/slide31.xml"/><Relationship Id="rId44" Type="http://schemas.openxmlformats.org/officeDocument/2006/relationships/slide" Target="slides/slide34.xml"/><Relationship Id="rId43" Type="http://schemas.openxmlformats.org/officeDocument/2006/relationships/slide" Target="slides/slide33.xml"/><Relationship Id="rId46" Type="http://schemas.openxmlformats.org/officeDocument/2006/relationships/slide" Target="slides/slide36.xml"/><Relationship Id="rId45" Type="http://schemas.openxmlformats.org/officeDocument/2006/relationships/slide" Target="slides/slide35.xml"/><Relationship Id="rId107" Type="http://schemas.openxmlformats.org/officeDocument/2006/relationships/slide" Target="slides/slide97.xml"/><Relationship Id="rId106" Type="http://schemas.openxmlformats.org/officeDocument/2006/relationships/slide" Target="slides/slide96.xml"/><Relationship Id="rId105" Type="http://schemas.openxmlformats.org/officeDocument/2006/relationships/slide" Target="slides/slide95.xml"/><Relationship Id="rId104" Type="http://schemas.openxmlformats.org/officeDocument/2006/relationships/slide" Target="slides/slide94.xml"/><Relationship Id="rId109" Type="http://schemas.openxmlformats.org/officeDocument/2006/relationships/font" Target="fonts/Sniglet-regular.fntdata"/><Relationship Id="rId108" Type="http://schemas.openxmlformats.org/officeDocument/2006/relationships/slide" Target="slides/slide98.xml"/><Relationship Id="rId48" Type="http://schemas.openxmlformats.org/officeDocument/2006/relationships/slide" Target="slides/slide38.xml"/><Relationship Id="rId47" Type="http://schemas.openxmlformats.org/officeDocument/2006/relationships/slide" Target="slides/slide37.xml"/><Relationship Id="rId49" Type="http://schemas.openxmlformats.org/officeDocument/2006/relationships/slide" Target="slides/slide39.xml"/><Relationship Id="rId103" Type="http://schemas.openxmlformats.org/officeDocument/2006/relationships/slide" Target="slides/slide93.xml"/><Relationship Id="rId102" Type="http://schemas.openxmlformats.org/officeDocument/2006/relationships/slide" Target="slides/slide92.xml"/><Relationship Id="rId101" Type="http://schemas.openxmlformats.org/officeDocument/2006/relationships/slide" Target="slides/slide91.xml"/><Relationship Id="rId100" Type="http://schemas.openxmlformats.org/officeDocument/2006/relationships/slide" Target="slides/slide90.xml"/><Relationship Id="rId31" Type="http://schemas.openxmlformats.org/officeDocument/2006/relationships/slide" Target="slides/slide21.xml"/><Relationship Id="rId30" Type="http://schemas.openxmlformats.org/officeDocument/2006/relationships/slide" Target="slides/slide20.xml"/><Relationship Id="rId33" Type="http://schemas.openxmlformats.org/officeDocument/2006/relationships/slide" Target="slides/slide23.xml"/><Relationship Id="rId32" Type="http://schemas.openxmlformats.org/officeDocument/2006/relationships/slide" Target="slides/slide22.xml"/><Relationship Id="rId35" Type="http://schemas.openxmlformats.org/officeDocument/2006/relationships/slide" Target="slides/slide25.xml"/><Relationship Id="rId34" Type="http://schemas.openxmlformats.org/officeDocument/2006/relationships/slide" Target="slides/slide24.xml"/><Relationship Id="rId37" Type="http://schemas.openxmlformats.org/officeDocument/2006/relationships/slide" Target="slides/slide27.xml"/><Relationship Id="rId36" Type="http://schemas.openxmlformats.org/officeDocument/2006/relationships/slide" Target="slides/slide26.xml"/><Relationship Id="rId39" Type="http://schemas.openxmlformats.org/officeDocument/2006/relationships/slide" Target="slides/slide29.xml"/><Relationship Id="rId38" Type="http://schemas.openxmlformats.org/officeDocument/2006/relationships/slide" Target="slides/slide28.xml"/><Relationship Id="rId20" Type="http://schemas.openxmlformats.org/officeDocument/2006/relationships/slide" Target="slides/slide10.xml"/><Relationship Id="rId22" Type="http://schemas.openxmlformats.org/officeDocument/2006/relationships/slide" Target="slides/slide12.xml"/><Relationship Id="rId21" Type="http://schemas.openxmlformats.org/officeDocument/2006/relationships/slide" Target="slides/slide11.xml"/><Relationship Id="rId24" Type="http://schemas.openxmlformats.org/officeDocument/2006/relationships/slide" Target="slides/slide14.xml"/><Relationship Id="rId23" Type="http://schemas.openxmlformats.org/officeDocument/2006/relationships/slide" Target="slides/slide13.xml"/><Relationship Id="rId129" Type="http://schemas.openxmlformats.org/officeDocument/2006/relationships/font" Target="fonts/OpenSans-boldItalic.fntdata"/><Relationship Id="rId128" Type="http://schemas.openxmlformats.org/officeDocument/2006/relationships/font" Target="fonts/OpenSans-italic.fntdata"/><Relationship Id="rId127" Type="http://schemas.openxmlformats.org/officeDocument/2006/relationships/font" Target="fonts/OpenSans-bold.fntdata"/><Relationship Id="rId126" Type="http://schemas.openxmlformats.org/officeDocument/2006/relationships/font" Target="fonts/OpenSans-regular.fntdata"/><Relationship Id="rId26" Type="http://schemas.openxmlformats.org/officeDocument/2006/relationships/slide" Target="slides/slide16.xml"/><Relationship Id="rId121" Type="http://schemas.openxmlformats.org/officeDocument/2006/relationships/font" Target="fonts/Lora-italic.fntdata"/><Relationship Id="rId25" Type="http://schemas.openxmlformats.org/officeDocument/2006/relationships/slide" Target="slides/slide15.xml"/><Relationship Id="rId120" Type="http://schemas.openxmlformats.org/officeDocument/2006/relationships/font" Target="fonts/Lora-bold.fntdata"/><Relationship Id="rId28" Type="http://schemas.openxmlformats.org/officeDocument/2006/relationships/slide" Target="slides/slide18.xml"/><Relationship Id="rId27" Type="http://schemas.openxmlformats.org/officeDocument/2006/relationships/slide" Target="slides/slide17.xml"/><Relationship Id="rId125" Type="http://schemas.openxmlformats.org/officeDocument/2006/relationships/font" Target="fonts/Comfortaa-bold.fntdata"/><Relationship Id="rId29" Type="http://schemas.openxmlformats.org/officeDocument/2006/relationships/slide" Target="slides/slide19.xml"/><Relationship Id="rId124" Type="http://schemas.openxmlformats.org/officeDocument/2006/relationships/font" Target="fonts/Comfortaa-regular.fntdata"/><Relationship Id="rId123" Type="http://schemas.openxmlformats.org/officeDocument/2006/relationships/font" Target="fonts/Ranchers-regular.fntdata"/><Relationship Id="rId122" Type="http://schemas.openxmlformats.org/officeDocument/2006/relationships/font" Target="fonts/Lora-boldItalic.fntdata"/><Relationship Id="rId95" Type="http://schemas.openxmlformats.org/officeDocument/2006/relationships/slide" Target="slides/slide85.xml"/><Relationship Id="rId94" Type="http://schemas.openxmlformats.org/officeDocument/2006/relationships/slide" Target="slides/slide84.xml"/><Relationship Id="rId97" Type="http://schemas.openxmlformats.org/officeDocument/2006/relationships/slide" Target="slides/slide87.xml"/><Relationship Id="rId96" Type="http://schemas.openxmlformats.org/officeDocument/2006/relationships/slide" Target="slides/slide86.xml"/><Relationship Id="rId11" Type="http://schemas.openxmlformats.org/officeDocument/2006/relationships/slide" Target="slides/slide1.xml"/><Relationship Id="rId99" Type="http://schemas.openxmlformats.org/officeDocument/2006/relationships/slide" Target="slides/slide89.xml"/><Relationship Id="rId10" Type="http://schemas.openxmlformats.org/officeDocument/2006/relationships/notesMaster" Target="notesMasters/notesMaster1.xml"/><Relationship Id="rId98" Type="http://schemas.openxmlformats.org/officeDocument/2006/relationships/slide" Target="slides/slide88.xml"/><Relationship Id="rId13" Type="http://schemas.openxmlformats.org/officeDocument/2006/relationships/slide" Target="slides/slide3.xml"/><Relationship Id="rId12" Type="http://schemas.openxmlformats.org/officeDocument/2006/relationships/slide" Target="slides/slide2.xml"/><Relationship Id="rId91" Type="http://schemas.openxmlformats.org/officeDocument/2006/relationships/slide" Target="slides/slide81.xml"/><Relationship Id="rId90" Type="http://schemas.openxmlformats.org/officeDocument/2006/relationships/slide" Target="slides/slide80.xml"/><Relationship Id="rId93" Type="http://schemas.openxmlformats.org/officeDocument/2006/relationships/slide" Target="slides/slide83.xml"/><Relationship Id="rId92" Type="http://schemas.openxmlformats.org/officeDocument/2006/relationships/slide" Target="slides/slide82.xml"/><Relationship Id="rId118" Type="http://schemas.openxmlformats.org/officeDocument/2006/relationships/font" Target="fonts/Lato-boldItalic.fntdata"/><Relationship Id="rId117" Type="http://schemas.openxmlformats.org/officeDocument/2006/relationships/font" Target="fonts/Lato-italic.fntdata"/><Relationship Id="rId116" Type="http://schemas.openxmlformats.org/officeDocument/2006/relationships/font" Target="fonts/Lato-bold.fntdata"/><Relationship Id="rId115" Type="http://schemas.openxmlformats.org/officeDocument/2006/relationships/font" Target="fonts/Lato-regular.fntdata"/><Relationship Id="rId119" Type="http://schemas.openxmlformats.org/officeDocument/2006/relationships/font" Target="fonts/Lora-regular.fntdata"/><Relationship Id="rId15" Type="http://schemas.openxmlformats.org/officeDocument/2006/relationships/slide" Target="slides/slide5.xml"/><Relationship Id="rId110" Type="http://schemas.openxmlformats.org/officeDocument/2006/relationships/font" Target="fonts/Bangers-regular.fntdata"/><Relationship Id="rId14" Type="http://schemas.openxmlformats.org/officeDocument/2006/relationships/slide" Target="slides/slide4.xml"/><Relationship Id="rId17" Type="http://schemas.openxmlformats.org/officeDocument/2006/relationships/slide" Target="slides/slide7.xml"/><Relationship Id="rId16" Type="http://schemas.openxmlformats.org/officeDocument/2006/relationships/slide" Target="slides/slide6.xml"/><Relationship Id="rId19" Type="http://schemas.openxmlformats.org/officeDocument/2006/relationships/slide" Target="slides/slide9.xml"/><Relationship Id="rId114" Type="http://schemas.openxmlformats.org/officeDocument/2006/relationships/font" Target="fonts/Inter-boldItalic.fntdata"/><Relationship Id="rId18" Type="http://schemas.openxmlformats.org/officeDocument/2006/relationships/slide" Target="slides/slide8.xml"/><Relationship Id="rId113" Type="http://schemas.openxmlformats.org/officeDocument/2006/relationships/font" Target="fonts/Inter-italic.fntdata"/><Relationship Id="rId112" Type="http://schemas.openxmlformats.org/officeDocument/2006/relationships/font" Target="fonts/Inter-bold.fntdata"/><Relationship Id="rId111" Type="http://schemas.openxmlformats.org/officeDocument/2006/relationships/font" Target="fonts/Inter-regular.fntdata"/><Relationship Id="rId84" Type="http://schemas.openxmlformats.org/officeDocument/2006/relationships/slide" Target="slides/slide74.xml"/><Relationship Id="rId83" Type="http://schemas.openxmlformats.org/officeDocument/2006/relationships/slide" Target="slides/slide73.xml"/><Relationship Id="rId86" Type="http://schemas.openxmlformats.org/officeDocument/2006/relationships/slide" Target="slides/slide76.xml"/><Relationship Id="rId85" Type="http://schemas.openxmlformats.org/officeDocument/2006/relationships/slide" Target="slides/slide75.xml"/><Relationship Id="rId88" Type="http://schemas.openxmlformats.org/officeDocument/2006/relationships/slide" Target="slides/slide78.xml"/><Relationship Id="rId87" Type="http://schemas.openxmlformats.org/officeDocument/2006/relationships/slide" Target="slides/slide77.xml"/><Relationship Id="rId89" Type="http://schemas.openxmlformats.org/officeDocument/2006/relationships/slide" Target="slides/slide79.xml"/><Relationship Id="rId80" Type="http://schemas.openxmlformats.org/officeDocument/2006/relationships/slide" Target="slides/slide70.xml"/><Relationship Id="rId82" Type="http://schemas.openxmlformats.org/officeDocument/2006/relationships/slide" Target="slides/slide72.xml"/><Relationship Id="rId81" Type="http://schemas.openxmlformats.org/officeDocument/2006/relationships/slide" Target="slides/slide71.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slideMaster" Target="slideMasters/slideMaster5.xml"/><Relationship Id="rId73" Type="http://schemas.openxmlformats.org/officeDocument/2006/relationships/slide" Target="slides/slide63.xml"/><Relationship Id="rId72" Type="http://schemas.openxmlformats.org/officeDocument/2006/relationships/slide" Target="slides/slide62.xml"/><Relationship Id="rId75" Type="http://schemas.openxmlformats.org/officeDocument/2006/relationships/slide" Target="slides/slide65.xml"/><Relationship Id="rId74" Type="http://schemas.openxmlformats.org/officeDocument/2006/relationships/slide" Target="slides/slide64.xml"/><Relationship Id="rId77" Type="http://schemas.openxmlformats.org/officeDocument/2006/relationships/slide" Target="slides/slide67.xml"/><Relationship Id="rId76" Type="http://schemas.openxmlformats.org/officeDocument/2006/relationships/slide" Target="slides/slide66.xml"/><Relationship Id="rId79" Type="http://schemas.openxmlformats.org/officeDocument/2006/relationships/slide" Target="slides/slide69.xml"/><Relationship Id="rId78" Type="http://schemas.openxmlformats.org/officeDocument/2006/relationships/slide" Target="slides/slide68.xml"/><Relationship Id="rId71" Type="http://schemas.openxmlformats.org/officeDocument/2006/relationships/slide" Target="slides/slide61.xml"/><Relationship Id="rId70" Type="http://schemas.openxmlformats.org/officeDocument/2006/relationships/slide" Target="slides/slide60.xml"/><Relationship Id="rId62" Type="http://schemas.openxmlformats.org/officeDocument/2006/relationships/slide" Target="slides/slide52.xml"/><Relationship Id="rId61" Type="http://schemas.openxmlformats.org/officeDocument/2006/relationships/slide" Target="slides/slide51.xml"/><Relationship Id="rId64" Type="http://schemas.openxmlformats.org/officeDocument/2006/relationships/slide" Target="slides/slide54.xml"/><Relationship Id="rId63" Type="http://schemas.openxmlformats.org/officeDocument/2006/relationships/slide" Target="slides/slide53.xml"/><Relationship Id="rId66" Type="http://schemas.openxmlformats.org/officeDocument/2006/relationships/slide" Target="slides/slide56.xml"/><Relationship Id="rId65" Type="http://schemas.openxmlformats.org/officeDocument/2006/relationships/slide" Target="slides/slide55.xml"/><Relationship Id="rId68" Type="http://schemas.openxmlformats.org/officeDocument/2006/relationships/slide" Target="slides/slide58.xml"/><Relationship Id="rId67" Type="http://schemas.openxmlformats.org/officeDocument/2006/relationships/slide" Target="slides/slide57.xml"/><Relationship Id="rId60" Type="http://schemas.openxmlformats.org/officeDocument/2006/relationships/slide" Target="slides/slide50.xml"/><Relationship Id="rId69" Type="http://schemas.openxmlformats.org/officeDocument/2006/relationships/slide" Target="slides/slide59.xml"/><Relationship Id="rId51" Type="http://schemas.openxmlformats.org/officeDocument/2006/relationships/slide" Target="slides/slide41.xml"/><Relationship Id="rId50" Type="http://schemas.openxmlformats.org/officeDocument/2006/relationships/slide" Target="slides/slide40.xml"/><Relationship Id="rId53" Type="http://schemas.openxmlformats.org/officeDocument/2006/relationships/slide" Target="slides/slide43.xml"/><Relationship Id="rId52" Type="http://schemas.openxmlformats.org/officeDocument/2006/relationships/slide" Target="slides/slide42.xml"/><Relationship Id="rId55" Type="http://schemas.openxmlformats.org/officeDocument/2006/relationships/slide" Target="slides/slide45.xml"/><Relationship Id="rId54" Type="http://schemas.openxmlformats.org/officeDocument/2006/relationships/slide" Target="slides/slide44.xml"/><Relationship Id="rId57" Type="http://schemas.openxmlformats.org/officeDocument/2006/relationships/slide" Target="slides/slide47.xml"/><Relationship Id="rId56" Type="http://schemas.openxmlformats.org/officeDocument/2006/relationships/slide" Target="slides/slide46.xml"/><Relationship Id="rId59" Type="http://schemas.openxmlformats.org/officeDocument/2006/relationships/slide" Target="slides/slide49.xml"/><Relationship Id="rId58"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Inter"/>
                <a:ea typeface="Inter"/>
                <a:cs typeface="Inter"/>
                <a:sym typeface="Inter"/>
              </a:defRPr>
            </a:lvl1pPr>
            <a:lvl2pPr lvl="1" marR="0" rtl="0" algn="l">
              <a:spcBef>
                <a:spcPts val="0"/>
              </a:spcBef>
              <a:spcAft>
                <a:spcPts val="0"/>
              </a:spcAft>
              <a:buSzPts val="1400"/>
              <a:buNone/>
              <a:defRPr b="0" i="0" sz="1800" u="none" cap="none" strike="noStrike">
                <a:solidFill>
                  <a:schemeClr val="dk1"/>
                </a:solidFill>
                <a:latin typeface="Inter"/>
                <a:ea typeface="Inter"/>
                <a:cs typeface="Inter"/>
                <a:sym typeface="Inter"/>
              </a:defRPr>
            </a:lvl2pPr>
            <a:lvl3pPr lvl="2" marR="0" rtl="0" algn="l">
              <a:spcBef>
                <a:spcPts val="0"/>
              </a:spcBef>
              <a:spcAft>
                <a:spcPts val="0"/>
              </a:spcAft>
              <a:buSzPts val="1400"/>
              <a:buNone/>
              <a:defRPr b="0" i="0" sz="1800" u="none" cap="none" strike="noStrike">
                <a:solidFill>
                  <a:schemeClr val="dk1"/>
                </a:solidFill>
                <a:latin typeface="Inter"/>
                <a:ea typeface="Inter"/>
                <a:cs typeface="Inter"/>
                <a:sym typeface="Inter"/>
              </a:defRPr>
            </a:lvl3pPr>
            <a:lvl4pPr lvl="3" marR="0" rtl="0" algn="l">
              <a:spcBef>
                <a:spcPts val="0"/>
              </a:spcBef>
              <a:spcAft>
                <a:spcPts val="0"/>
              </a:spcAft>
              <a:buSzPts val="1400"/>
              <a:buNone/>
              <a:defRPr b="0" i="0" sz="1800" u="none" cap="none" strike="noStrike">
                <a:solidFill>
                  <a:schemeClr val="dk1"/>
                </a:solidFill>
                <a:latin typeface="Inter"/>
                <a:ea typeface="Inter"/>
                <a:cs typeface="Inter"/>
                <a:sym typeface="Inter"/>
              </a:defRPr>
            </a:lvl4pPr>
            <a:lvl5pPr lvl="4" marR="0" rtl="0" algn="l">
              <a:spcBef>
                <a:spcPts val="0"/>
              </a:spcBef>
              <a:spcAft>
                <a:spcPts val="0"/>
              </a:spcAft>
              <a:buSzPts val="1400"/>
              <a:buNone/>
              <a:defRPr b="0" i="0" sz="1800" u="none" cap="none" strike="noStrike">
                <a:solidFill>
                  <a:schemeClr val="dk1"/>
                </a:solidFill>
                <a:latin typeface="Inter"/>
                <a:ea typeface="Inter"/>
                <a:cs typeface="Inter"/>
                <a:sym typeface="Inter"/>
              </a:defRPr>
            </a:lvl5pPr>
            <a:lvl6pPr lvl="5" marR="0" rtl="0" algn="l">
              <a:spcBef>
                <a:spcPts val="0"/>
              </a:spcBef>
              <a:spcAft>
                <a:spcPts val="0"/>
              </a:spcAft>
              <a:buSzPts val="1400"/>
              <a:buNone/>
              <a:defRPr b="0" i="0" sz="1800" u="none" cap="none" strike="noStrike">
                <a:solidFill>
                  <a:schemeClr val="dk1"/>
                </a:solidFill>
                <a:latin typeface="Inter"/>
                <a:ea typeface="Inter"/>
                <a:cs typeface="Inter"/>
                <a:sym typeface="Inter"/>
              </a:defRPr>
            </a:lvl6pPr>
            <a:lvl7pPr lvl="6" marR="0" rtl="0" algn="l">
              <a:spcBef>
                <a:spcPts val="0"/>
              </a:spcBef>
              <a:spcAft>
                <a:spcPts val="0"/>
              </a:spcAft>
              <a:buSzPts val="1400"/>
              <a:buNone/>
              <a:defRPr b="0" i="0" sz="1800" u="none" cap="none" strike="noStrike">
                <a:solidFill>
                  <a:schemeClr val="dk1"/>
                </a:solidFill>
                <a:latin typeface="Inter"/>
                <a:ea typeface="Inter"/>
                <a:cs typeface="Inter"/>
                <a:sym typeface="Inter"/>
              </a:defRPr>
            </a:lvl7pPr>
            <a:lvl8pPr lvl="7" marR="0" rtl="0" algn="l">
              <a:spcBef>
                <a:spcPts val="0"/>
              </a:spcBef>
              <a:spcAft>
                <a:spcPts val="0"/>
              </a:spcAft>
              <a:buSzPts val="1400"/>
              <a:buNone/>
              <a:defRPr b="0" i="0" sz="1800" u="none" cap="none" strike="noStrike">
                <a:solidFill>
                  <a:schemeClr val="dk1"/>
                </a:solidFill>
                <a:latin typeface="Inter"/>
                <a:ea typeface="Inter"/>
                <a:cs typeface="Inter"/>
                <a:sym typeface="Inter"/>
              </a:defRPr>
            </a:lvl8pPr>
            <a:lvl9pPr lvl="8" marR="0" rtl="0" algn="l">
              <a:spcBef>
                <a:spcPts val="0"/>
              </a:spcBef>
              <a:spcAft>
                <a:spcPts val="0"/>
              </a:spcAft>
              <a:buSzPts val="1400"/>
              <a:buNone/>
              <a:defRPr b="0" i="0" sz="1800" u="none" cap="none" strike="noStrike">
                <a:solidFill>
                  <a:schemeClr val="dk1"/>
                </a:solidFill>
                <a:latin typeface="Inter"/>
                <a:ea typeface="Inter"/>
                <a:cs typeface="Inter"/>
                <a:sym typeface="Inter"/>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Inter"/>
                <a:ea typeface="Inter"/>
                <a:cs typeface="Inter"/>
                <a:sym typeface="Inter"/>
              </a:defRPr>
            </a:lvl1pPr>
            <a:lvl2pPr lvl="1" marR="0" rtl="0" algn="l">
              <a:spcBef>
                <a:spcPts val="0"/>
              </a:spcBef>
              <a:spcAft>
                <a:spcPts val="0"/>
              </a:spcAft>
              <a:buSzPts val="1400"/>
              <a:buNone/>
              <a:defRPr b="0" i="0" sz="1800" u="none" cap="none" strike="noStrike">
                <a:solidFill>
                  <a:schemeClr val="dk1"/>
                </a:solidFill>
                <a:latin typeface="Inter"/>
                <a:ea typeface="Inter"/>
                <a:cs typeface="Inter"/>
                <a:sym typeface="Inter"/>
              </a:defRPr>
            </a:lvl2pPr>
            <a:lvl3pPr lvl="2" marR="0" rtl="0" algn="l">
              <a:spcBef>
                <a:spcPts val="0"/>
              </a:spcBef>
              <a:spcAft>
                <a:spcPts val="0"/>
              </a:spcAft>
              <a:buSzPts val="1400"/>
              <a:buNone/>
              <a:defRPr b="0" i="0" sz="1800" u="none" cap="none" strike="noStrike">
                <a:solidFill>
                  <a:schemeClr val="dk1"/>
                </a:solidFill>
                <a:latin typeface="Inter"/>
                <a:ea typeface="Inter"/>
                <a:cs typeface="Inter"/>
                <a:sym typeface="Inter"/>
              </a:defRPr>
            </a:lvl3pPr>
            <a:lvl4pPr lvl="3" marR="0" rtl="0" algn="l">
              <a:spcBef>
                <a:spcPts val="0"/>
              </a:spcBef>
              <a:spcAft>
                <a:spcPts val="0"/>
              </a:spcAft>
              <a:buSzPts val="1400"/>
              <a:buNone/>
              <a:defRPr b="0" i="0" sz="1800" u="none" cap="none" strike="noStrike">
                <a:solidFill>
                  <a:schemeClr val="dk1"/>
                </a:solidFill>
                <a:latin typeface="Inter"/>
                <a:ea typeface="Inter"/>
                <a:cs typeface="Inter"/>
                <a:sym typeface="Inter"/>
              </a:defRPr>
            </a:lvl4pPr>
            <a:lvl5pPr lvl="4" marR="0" rtl="0" algn="l">
              <a:spcBef>
                <a:spcPts val="0"/>
              </a:spcBef>
              <a:spcAft>
                <a:spcPts val="0"/>
              </a:spcAft>
              <a:buSzPts val="1400"/>
              <a:buNone/>
              <a:defRPr b="0" i="0" sz="1800" u="none" cap="none" strike="noStrike">
                <a:solidFill>
                  <a:schemeClr val="dk1"/>
                </a:solidFill>
                <a:latin typeface="Inter"/>
                <a:ea typeface="Inter"/>
                <a:cs typeface="Inter"/>
                <a:sym typeface="Inter"/>
              </a:defRPr>
            </a:lvl5pPr>
            <a:lvl6pPr lvl="5" marR="0" rtl="0" algn="l">
              <a:spcBef>
                <a:spcPts val="0"/>
              </a:spcBef>
              <a:spcAft>
                <a:spcPts val="0"/>
              </a:spcAft>
              <a:buSzPts val="1400"/>
              <a:buNone/>
              <a:defRPr b="0" i="0" sz="1800" u="none" cap="none" strike="noStrike">
                <a:solidFill>
                  <a:schemeClr val="dk1"/>
                </a:solidFill>
                <a:latin typeface="Inter"/>
                <a:ea typeface="Inter"/>
                <a:cs typeface="Inter"/>
                <a:sym typeface="Inter"/>
              </a:defRPr>
            </a:lvl6pPr>
            <a:lvl7pPr lvl="6" marR="0" rtl="0" algn="l">
              <a:spcBef>
                <a:spcPts val="0"/>
              </a:spcBef>
              <a:spcAft>
                <a:spcPts val="0"/>
              </a:spcAft>
              <a:buSzPts val="1400"/>
              <a:buNone/>
              <a:defRPr b="0" i="0" sz="1800" u="none" cap="none" strike="noStrike">
                <a:solidFill>
                  <a:schemeClr val="dk1"/>
                </a:solidFill>
                <a:latin typeface="Inter"/>
                <a:ea typeface="Inter"/>
                <a:cs typeface="Inter"/>
                <a:sym typeface="Inter"/>
              </a:defRPr>
            </a:lvl7pPr>
            <a:lvl8pPr lvl="7" marR="0" rtl="0" algn="l">
              <a:spcBef>
                <a:spcPts val="0"/>
              </a:spcBef>
              <a:spcAft>
                <a:spcPts val="0"/>
              </a:spcAft>
              <a:buSzPts val="1400"/>
              <a:buNone/>
              <a:defRPr b="0" i="0" sz="1800" u="none" cap="none" strike="noStrike">
                <a:solidFill>
                  <a:schemeClr val="dk1"/>
                </a:solidFill>
                <a:latin typeface="Inter"/>
                <a:ea typeface="Inter"/>
                <a:cs typeface="Inter"/>
                <a:sym typeface="Inter"/>
              </a:defRPr>
            </a:lvl8pPr>
            <a:lvl9pPr lvl="8" marR="0" rtl="0" algn="l">
              <a:spcBef>
                <a:spcPts val="0"/>
              </a:spcBef>
              <a:spcAft>
                <a:spcPts val="0"/>
              </a:spcAft>
              <a:buSzPts val="1400"/>
              <a:buNone/>
              <a:defRPr b="0" i="0" sz="1800" u="none" cap="none" strike="noStrike">
                <a:solidFill>
                  <a:schemeClr val="dk1"/>
                </a:solidFill>
                <a:latin typeface="Inter"/>
                <a:ea typeface="Inter"/>
                <a:cs typeface="Inter"/>
                <a:sym typeface="Inter"/>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Inter"/>
                <a:ea typeface="Inter"/>
                <a:cs typeface="Inter"/>
                <a:sym typeface="Inter"/>
              </a:defRPr>
            </a:lvl1pPr>
            <a:lvl2pPr indent="-228600" lvl="1" marL="914400" marR="0" rtl="0" algn="l">
              <a:spcBef>
                <a:spcPts val="0"/>
              </a:spcBef>
              <a:spcAft>
                <a:spcPts val="0"/>
              </a:spcAft>
              <a:buSzPts val="1400"/>
              <a:buNone/>
              <a:defRPr b="0" i="0" sz="1200" u="none" cap="none" strike="noStrike">
                <a:solidFill>
                  <a:schemeClr val="dk1"/>
                </a:solidFill>
                <a:latin typeface="Inter"/>
                <a:ea typeface="Inter"/>
                <a:cs typeface="Inter"/>
                <a:sym typeface="Inter"/>
              </a:defRPr>
            </a:lvl2pPr>
            <a:lvl3pPr indent="-228600" lvl="2" marL="1371600" marR="0" rtl="0" algn="l">
              <a:spcBef>
                <a:spcPts val="0"/>
              </a:spcBef>
              <a:spcAft>
                <a:spcPts val="0"/>
              </a:spcAft>
              <a:buSzPts val="1400"/>
              <a:buNone/>
              <a:defRPr b="0" i="0" sz="1200" u="none" cap="none" strike="noStrike">
                <a:solidFill>
                  <a:schemeClr val="dk1"/>
                </a:solidFill>
                <a:latin typeface="Inter"/>
                <a:ea typeface="Inter"/>
                <a:cs typeface="Inter"/>
                <a:sym typeface="Inter"/>
              </a:defRPr>
            </a:lvl3pPr>
            <a:lvl4pPr indent="-228600" lvl="3" marL="1828800" marR="0" rtl="0" algn="l">
              <a:spcBef>
                <a:spcPts val="0"/>
              </a:spcBef>
              <a:spcAft>
                <a:spcPts val="0"/>
              </a:spcAft>
              <a:buSzPts val="1400"/>
              <a:buNone/>
              <a:defRPr b="0" i="0" sz="1200" u="none" cap="none" strike="noStrike">
                <a:solidFill>
                  <a:schemeClr val="dk1"/>
                </a:solidFill>
                <a:latin typeface="Inter"/>
                <a:ea typeface="Inter"/>
                <a:cs typeface="Inter"/>
                <a:sym typeface="Inter"/>
              </a:defRPr>
            </a:lvl4pPr>
            <a:lvl5pPr indent="-228600" lvl="4" marL="2286000" marR="0" rtl="0" algn="l">
              <a:spcBef>
                <a:spcPts val="0"/>
              </a:spcBef>
              <a:spcAft>
                <a:spcPts val="0"/>
              </a:spcAft>
              <a:buSzPts val="1400"/>
              <a:buNone/>
              <a:defRPr b="0" i="0" sz="1200" u="none" cap="none" strike="noStrike">
                <a:solidFill>
                  <a:schemeClr val="dk1"/>
                </a:solidFill>
                <a:latin typeface="Inter"/>
                <a:ea typeface="Inter"/>
                <a:cs typeface="Inter"/>
                <a:sym typeface="Inter"/>
              </a:defRPr>
            </a:lvl5pPr>
            <a:lvl6pPr indent="-228600" lvl="5" marL="2743200" marR="0" rtl="0" algn="l">
              <a:spcBef>
                <a:spcPts val="0"/>
              </a:spcBef>
              <a:spcAft>
                <a:spcPts val="0"/>
              </a:spcAft>
              <a:buSzPts val="1400"/>
              <a:buNone/>
              <a:defRPr b="0" i="0" sz="1200" u="none" cap="none" strike="noStrike">
                <a:solidFill>
                  <a:schemeClr val="dk1"/>
                </a:solidFill>
                <a:latin typeface="Inter"/>
                <a:ea typeface="Inter"/>
                <a:cs typeface="Inter"/>
                <a:sym typeface="Inter"/>
              </a:defRPr>
            </a:lvl6pPr>
            <a:lvl7pPr indent="-228600" lvl="6" marL="3200400" marR="0" rtl="0" algn="l">
              <a:spcBef>
                <a:spcPts val="0"/>
              </a:spcBef>
              <a:spcAft>
                <a:spcPts val="0"/>
              </a:spcAft>
              <a:buSzPts val="1400"/>
              <a:buNone/>
              <a:defRPr b="0" i="0" sz="1200" u="none" cap="none" strike="noStrike">
                <a:solidFill>
                  <a:schemeClr val="dk1"/>
                </a:solidFill>
                <a:latin typeface="Inter"/>
                <a:ea typeface="Inter"/>
                <a:cs typeface="Inter"/>
                <a:sym typeface="Inter"/>
              </a:defRPr>
            </a:lvl7pPr>
            <a:lvl8pPr indent="-228600" lvl="7" marL="3657600" marR="0" rtl="0" algn="l">
              <a:spcBef>
                <a:spcPts val="0"/>
              </a:spcBef>
              <a:spcAft>
                <a:spcPts val="0"/>
              </a:spcAft>
              <a:buSzPts val="1400"/>
              <a:buNone/>
              <a:defRPr b="0" i="0" sz="1200" u="none" cap="none" strike="noStrike">
                <a:solidFill>
                  <a:schemeClr val="dk1"/>
                </a:solidFill>
                <a:latin typeface="Inter"/>
                <a:ea typeface="Inter"/>
                <a:cs typeface="Inter"/>
                <a:sym typeface="Inter"/>
              </a:defRPr>
            </a:lvl8pPr>
            <a:lvl9pPr indent="-228600" lvl="8" marL="4114800" marR="0" rtl="0" algn="l">
              <a:spcBef>
                <a:spcPts val="0"/>
              </a:spcBef>
              <a:spcAft>
                <a:spcPts val="0"/>
              </a:spcAft>
              <a:buSzPts val="1400"/>
              <a:buNone/>
              <a:defRPr b="0" i="0" sz="1200" u="none" cap="none" strike="noStrike">
                <a:solidFill>
                  <a:schemeClr val="dk1"/>
                </a:solidFill>
                <a:latin typeface="Inter"/>
                <a:ea typeface="Inter"/>
                <a:cs typeface="Inter"/>
                <a:sym typeface="Inter"/>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Inter"/>
                <a:ea typeface="Inter"/>
                <a:cs typeface="Inter"/>
                <a:sym typeface="Inter"/>
              </a:defRPr>
            </a:lvl1pPr>
            <a:lvl2pPr lvl="1" marR="0" rtl="0" algn="l">
              <a:spcBef>
                <a:spcPts val="0"/>
              </a:spcBef>
              <a:spcAft>
                <a:spcPts val="0"/>
              </a:spcAft>
              <a:buSzPts val="1400"/>
              <a:buNone/>
              <a:defRPr b="0" i="0" sz="1800" u="none" cap="none" strike="noStrike">
                <a:solidFill>
                  <a:schemeClr val="dk1"/>
                </a:solidFill>
                <a:latin typeface="Inter"/>
                <a:ea typeface="Inter"/>
                <a:cs typeface="Inter"/>
                <a:sym typeface="Inter"/>
              </a:defRPr>
            </a:lvl2pPr>
            <a:lvl3pPr lvl="2" marR="0" rtl="0" algn="l">
              <a:spcBef>
                <a:spcPts val="0"/>
              </a:spcBef>
              <a:spcAft>
                <a:spcPts val="0"/>
              </a:spcAft>
              <a:buSzPts val="1400"/>
              <a:buNone/>
              <a:defRPr b="0" i="0" sz="1800" u="none" cap="none" strike="noStrike">
                <a:solidFill>
                  <a:schemeClr val="dk1"/>
                </a:solidFill>
                <a:latin typeface="Inter"/>
                <a:ea typeface="Inter"/>
                <a:cs typeface="Inter"/>
                <a:sym typeface="Inter"/>
              </a:defRPr>
            </a:lvl3pPr>
            <a:lvl4pPr lvl="3" marR="0" rtl="0" algn="l">
              <a:spcBef>
                <a:spcPts val="0"/>
              </a:spcBef>
              <a:spcAft>
                <a:spcPts val="0"/>
              </a:spcAft>
              <a:buSzPts val="1400"/>
              <a:buNone/>
              <a:defRPr b="0" i="0" sz="1800" u="none" cap="none" strike="noStrike">
                <a:solidFill>
                  <a:schemeClr val="dk1"/>
                </a:solidFill>
                <a:latin typeface="Inter"/>
                <a:ea typeface="Inter"/>
                <a:cs typeface="Inter"/>
                <a:sym typeface="Inter"/>
              </a:defRPr>
            </a:lvl4pPr>
            <a:lvl5pPr lvl="4" marR="0" rtl="0" algn="l">
              <a:spcBef>
                <a:spcPts val="0"/>
              </a:spcBef>
              <a:spcAft>
                <a:spcPts val="0"/>
              </a:spcAft>
              <a:buSzPts val="1400"/>
              <a:buNone/>
              <a:defRPr b="0" i="0" sz="1800" u="none" cap="none" strike="noStrike">
                <a:solidFill>
                  <a:schemeClr val="dk1"/>
                </a:solidFill>
                <a:latin typeface="Inter"/>
                <a:ea typeface="Inter"/>
                <a:cs typeface="Inter"/>
                <a:sym typeface="Inter"/>
              </a:defRPr>
            </a:lvl5pPr>
            <a:lvl6pPr lvl="5" marR="0" rtl="0" algn="l">
              <a:spcBef>
                <a:spcPts val="0"/>
              </a:spcBef>
              <a:spcAft>
                <a:spcPts val="0"/>
              </a:spcAft>
              <a:buSzPts val="1400"/>
              <a:buNone/>
              <a:defRPr b="0" i="0" sz="1800" u="none" cap="none" strike="noStrike">
                <a:solidFill>
                  <a:schemeClr val="dk1"/>
                </a:solidFill>
                <a:latin typeface="Inter"/>
                <a:ea typeface="Inter"/>
                <a:cs typeface="Inter"/>
                <a:sym typeface="Inter"/>
              </a:defRPr>
            </a:lvl6pPr>
            <a:lvl7pPr lvl="6" marR="0" rtl="0" algn="l">
              <a:spcBef>
                <a:spcPts val="0"/>
              </a:spcBef>
              <a:spcAft>
                <a:spcPts val="0"/>
              </a:spcAft>
              <a:buSzPts val="1400"/>
              <a:buNone/>
              <a:defRPr b="0" i="0" sz="1800" u="none" cap="none" strike="noStrike">
                <a:solidFill>
                  <a:schemeClr val="dk1"/>
                </a:solidFill>
                <a:latin typeface="Inter"/>
                <a:ea typeface="Inter"/>
                <a:cs typeface="Inter"/>
                <a:sym typeface="Inter"/>
              </a:defRPr>
            </a:lvl7pPr>
            <a:lvl8pPr lvl="7" marR="0" rtl="0" algn="l">
              <a:spcBef>
                <a:spcPts val="0"/>
              </a:spcBef>
              <a:spcAft>
                <a:spcPts val="0"/>
              </a:spcAft>
              <a:buSzPts val="1400"/>
              <a:buNone/>
              <a:defRPr b="0" i="0" sz="1800" u="none" cap="none" strike="noStrike">
                <a:solidFill>
                  <a:schemeClr val="dk1"/>
                </a:solidFill>
                <a:latin typeface="Inter"/>
                <a:ea typeface="Inter"/>
                <a:cs typeface="Inter"/>
                <a:sym typeface="Inter"/>
              </a:defRPr>
            </a:lvl8pPr>
            <a:lvl9pPr lvl="8" marR="0" rtl="0" algn="l">
              <a:spcBef>
                <a:spcPts val="0"/>
              </a:spcBef>
              <a:spcAft>
                <a:spcPts val="0"/>
              </a:spcAft>
              <a:buSzPts val="1400"/>
              <a:buNone/>
              <a:defRPr b="0" i="0" sz="1800" u="none" cap="none" strike="noStrike">
                <a:solidFill>
                  <a:schemeClr val="dk1"/>
                </a:solidFill>
                <a:latin typeface="Inter"/>
                <a:ea typeface="Inter"/>
                <a:cs typeface="Inter"/>
                <a:sym typeface="Inter"/>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Inter"/>
                <a:ea typeface="Inter"/>
                <a:cs typeface="Inter"/>
                <a:sym typeface="Inter"/>
              </a:rPr>
              <a:t>‹#›</a:t>
            </a:fld>
            <a:endParaRPr b="0" i="0" sz="1200" u="none" cap="none" strike="noStrike">
              <a:solidFill>
                <a:schemeClr val="dk1"/>
              </a:solidFill>
              <a:latin typeface="Inter"/>
              <a:ea typeface="Inter"/>
              <a:cs typeface="Inter"/>
              <a:sym typeface="Inter"/>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document/d/144InyQOpCiQLIwwgMxj84N29Ai1wsN3DcIwiU0w1QME/edit#heading=h.skl9bo2p961w" TargetMode="Externa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document/d/144InyQOpCiQLIwwgMxj84N29Ai1wsN3DcIwiU0w1QME/edit#heading=h.skl9bo2p961w" TargetMode="Externa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limatekids.nasa.gov/greenhouse-effect/" TargetMode="External"/><Relationship Id="rId3" Type="http://schemas.openxmlformats.org/officeDocument/2006/relationships/hyperlink" Target="https://climate.nasa.gov/resources/global-warming-vs-climate-change/" TargetMode="Externa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c.europa.eu/clima/climate-change/causes-climate-change_en" TargetMode="Externa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technologyreview.com/2019/06/06/239031/training-a-single-ai-model-can-emit-as-much-carbon-as-five-cars-in-their-lifetimes/" TargetMode="Externa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epa.gov/energy/greenhouse-gas-equivalencies-calculator" TargetMode="Externa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washingtonpost.com/graphics/national/power-plants/" TargetMode="Externa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epts.washington.edu/i2sea/iscfc/fpcalc.php?version=ms" TargetMode="Externa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nature.org/en-us/get-involved/how-to-help/carbon-footprint-calculator/#:~:text=A%20carbon%20footprint%20is%20the,is%20closer%20to%204%20tons." TargetMode="Externa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7" name="Shape 867"/>
        <p:cNvGrpSpPr/>
        <p:nvPr/>
      </p:nvGrpSpPr>
      <p:grpSpPr>
        <a:xfrm>
          <a:off x="0" y="0"/>
          <a:ext cx="0" cy="0"/>
          <a:chOff x="0" y="0"/>
          <a:chExt cx="0" cy="0"/>
        </a:xfrm>
      </p:grpSpPr>
      <p:sp>
        <p:nvSpPr>
          <p:cNvPr id="868" name="Google Shape;868;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9" name="Google Shape;869;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0" name="Google Shape;870;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1" name="Shape 951"/>
        <p:cNvGrpSpPr/>
        <p:nvPr/>
      </p:nvGrpSpPr>
      <p:grpSpPr>
        <a:xfrm>
          <a:off x="0" y="0"/>
          <a:ext cx="0" cy="0"/>
          <a:chOff x="0" y="0"/>
          <a:chExt cx="0" cy="0"/>
        </a:xfrm>
      </p:grpSpPr>
      <p:sp>
        <p:nvSpPr>
          <p:cNvPr id="952" name="Google Shape;952;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53" name="Google Shape;953;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4" name="Google Shape;954;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8" name="Shape 1038"/>
        <p:cNvGrpSpPr/>
        <p:nvPr/>
      </p:nvGrpSpPr>
      <p:grpSpPr>
        <a:xfrm>
          <a:off x="0" y="0"/>
          <a:ext cx="0" cy="0"/>
          <a:chOff x="0" y="0"/>
          <a:chExt cx="0" cy="0"/>
        </a:xfrm>
      </p:grpSpPr>
      <p:sp>
        <p:nvSpPr>
          <p:cNvPr id="1039" name="Google Shape;1039;h251813465e4ff8e5_1_392:notes"/>
          <p:cNvSpPr/>
          <p:nvPr>
            <p:ph idx="2" type="sldImg"/>
          </p:nvPr>
        </p:nvSpPr>
        <p:spPr>
          <a:xfrm>
            <a:off x="381175" y="914400"/>
            <a:ext cx="6096300" cy="4572000"/>
          </a:xfrm>
          <a:custGeom>
            <a:rect b="b" l="l" r="r" t="t"/>
            <a:pathLst>
              <a:path extrusionOk="0" h="120000" w="120000">
                <a:moveTo>
                  <a:pt x="0" y="0"/>
                </a:moveTo>
                <a:lnTo>
                  <a:pt x="120000" y="0"/>
                </a:lnTo>
                <a:lnTo>
                  <a:pt x="120000" y="120000"/>
                </a:lnTo>
                <a:lnTo>
                  <a:pt x="0" y="120000"/>
                </a:lnTo>
                <a:close/>
              </a:path>
            </a:pathLst>
          </a:custGeom>
        </p:spPr>
      </p:sp>
      <p:sp>
        <p:nvSpPr>
          <p:cNvPr id="1040" name="Google Shape;1040;h251813465e4ff8e5_1_392: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US" sz="1200">
                <a:solidFill>
                  <a:schemeClr val="dk1"/>
                </a:solidFill>
                <a:latin typeface="Lora"/>
                <a:ea typeface="Lora"/>
                <a:cs typeface="Lora"/>
                <a:sym typeface="Lora"/>
              </a:rPr>
              <a:t>Okay, so this class is all about artificial intelligence.</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3" name="Shape 1043"/>
        <p:cNvGrpSpPr/>
        <p:nvPr/>
      </p:nvGrpSpPr>
      <p:grpSpPr>
        <a:xfrm>
          <a:off x="0" y="0"/>
          <a:ext cx="0" cy="0"/>
          <a:chOff x="0" y="0"/>
          <a:chExt cx="0" cy="0"/>
        </a:xfrm>
      </p:grpSpPr>
      <p:sp>
        <p:nvSpPr>
          <p:cNvPr id="1044" name="Google Shape;1044;h251813465e4ff8e5_1_396: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p:spPr>
      </p:sp>
      <p:sp>
        <p:nvSpPr>
          <p:cNvPr id="1045" name="Google Shape;1045;h251813465e4ff8e5_1_396: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For Teacher Reference (not student facing)</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9" name="Shape 1049"/>
        <p:cNvGrpSpPr/>
        <p:nvPr/>
      </p:nvGrpSpPr>
      <p:grpSpPr>
        <a:xfrm>
          <a:off x="0" y="0"/>
          <a:ext cx="0" cy="0"/>
          <a:chOff x="0" y="0"/>
          <a:chExt cx="0" cy="0"/>
        </a:xfrm>
      </p:grpSpPr>
      <p:sp>
        <p:nvSpPr>
          <p:cNvPr id="1050" name="Google Shape;1050;h251813465e4ff8e5_1_401:notes"/>
          <p:cNvSpPr/>
          <p:nvPr>
            <p:ph idx="2" type="sldImg"/>
          </p:nvPr>
        </p:nvSpPr>
        <p:spPr>
          <a:xfrm>
            <a:off x="381175" y="914400"/>
            <a:ext cx="6096300" cy="4572000"/>
          </a:xfrm>
          <a:custGeom>
            <a:rect b="b" l="l" r="r" t="t"/>
            <a:pathLst>
              <a:path extrusionOk="0" h="120000" w="120000">
                <a:moveTo>
                  <a:pt x="0" y="0"/>
                </a:moveTo>
                <a:lnTo>
                  <a:pt x="120000" y="0"/>
                </a:lnTo>
                <a:lnTo>
                  <a:pt x="120000" y="120000"/>
                </a:lnTo>
                <a:lnTo>
                  <a:pt x="0" y="120000"/>
                </a:lnTo>
                <a:close/>
              </a:path>
            </a:pathLst>
          </a:custGeom>
        </p:spPr>
      </p:sp>
      <p:sp>
        <p:nvSpPr>
          <p:cNvPr id="1051" name="Google Shape;1051;h251813465e4ff8e5_1_401: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US" sz="1200">
                <a:solidFill>
                  <a:schemeClr val="dk1"/>
                </a:solidFill>
                <a:latin typeface="Lora"/>
                <a:ea typeface="Lora"/>
                <a:cs typeface="Lora"/>
                <a:sym typeface="Lora"/>
              </a:rPr>
              <a:t>Have you heard this word before? What do you think it means? What does it make you think of?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5" name="Shape 1055"/>
        <p:cNvGrpSpPr/>
        <p:nvPr/>
      </p:nvGrpSpPr>
      <p:grpSpPr>
        <a:xfrm>
          <a:off x="0" y="0"/>
          <a:ext cx="0" cy="0"/>
          <a:chOff x="0" y="0"/>
          <a:chExt cx="0" cy="0"/>
        </a:xfrm>
      </p:grpSpPr>
      <p:sp>
        <p:nvSpPr>
          <p:cNvPr id="1056" name="Google Shape;1056;h251813465e4ff8e5_1_406:notes"/>
          <p:cNvSpPr/>
          <p:nvPr>
            <p:ph idx="2" type="sldImg"/>
          </p:nvPr>
        </p:nvSpPr>
        <p:spPr>
          <a:xfrm>
            <a:off x="381175" y="914400"/>
            <a:ext cx="6096300" cy="4572000"/>
          </a:xfrm>
          <a:custGeom>
            <a:rect b="b" l="l" r="r" t="t"/>
            <a:pathLst>
              <a:path extrusionOk="0" h="120000" w="120000">
                <a:moveTo>
                  <a:pt x="0" y="0"/>
                </a:moveTo>
                <a:lnTo>
                  <a:pt x="120000" y="0"/>
                </a:lnTo>
                <a:lnTo>
                  <a:pt x="120000" y="120000"/>
                </a:lnTo>
                <a:lnTo>
                  <a:pt x="0" y="120000"/>
                </a:lnTo>
                <a:close/>
              </a:path>
            </a:pathLst>
          </a:custGeom>
        </p:spPr>
      </p:sp>
      <p:sp>
        <p:nvSpPr>
          <p:cNvPr id="1057" name="Google Shape;1057;h251813465e4ff8e5_1_406: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US" sz="1200">
                <a:solidFill>
                  <a:schemeClr val="dk1"/>
                </a:solidFill>
                <a:latin typeface="Lora"/>
                <a:ea typeface="Lora"/>
                <a:cs typeface="Lora"/>
                <a:sym typeface="Lora"/>
              </a:rPr>
              <a:t>So most people think of artificial intelligence as robots. Does anyone recognize these robots here? Which one is your favorite? Write them in chat, or say it out loud.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6" name="Shape 1066"/>
        <p:cNvGrpSpPr/>
        <p:nvPr/>
      </p:nvGrpSpPr>
      <p:grpSpPr>
        <a:xfrm>
          <a:off x="0" y="0"/>
          <a:ext cx="0" cy="0"/>
          <a:chOff x="0" y="0"/>
          <a:chExt cx="0" cy="0"/>
        </a:xfrm>
      </p:grpSpPr>
      <p:sp>
        <p:nvSpPr>
          <p:cNvPr id="1067" name="Google Shape;1067;h251813465e4ff8e5_1_416:notes"/>
          <p:cNvSpPr/>
          <p:nvPr>
            <p:ph idx="2" type="sldImg"/>
          </p:nvPr>
        </p:nvSpPr>
        <p:spPr>
          <a:xfrm>
            <a:off x="381175" y="914400"/>
            <a:ext cx="6096300" cy="4572000"/>
          </a:xfrm>
          <a:custGeom>
            <a:rect b="b" l="l" r="r" t="t"/>
            <a:pathLst>
              <a:path extrusionOk="0" h="120000" w="120000">
                <a:moveTo>
                  <a:pt x="0" y="0"/>
                </a:moveTo>
                <a:lnTo>
                  <a:pt x="120000" y="0"/>
                </a:lnTo>
                <a:lnTo>
                  <a:pt x="120000" y="120000"/>
                </a:lnTo>
                <a:lnTo>
                  <a:pt x="0" y="120000"/>
                </a:lnTo>
                <a:close/>
              </a:path>
            </a:pathLst>
          </a:custGeom>
        </p:spPr>
      </p:sp>
      <p:sp>
        <p:nvSpPr>
          <p:cNvPr id="1068" name="Google Shape;1068;h251813465e4ff8e5_1_416: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US" sz="1200">
                <a:solidFill>
                  <a:schemeClr val="dk1"/>
                </a:solidFill>
                <a:latin typeface="Lora"/>
                <a:ea typeface="Lora"/>
                <a:cs typeface="Lora"/>
                <a:sym typeface="Lora"/>
              </a:rPr>
              <a:t>Robots are my favorite type of AI, but they aren’t the only type. AI is actually present in many technologies that we use every day. For example, it is found in YouTube, in text messaging, our instagram and tiktok feeds, and in camera filters. AI can be categorized as something that uses data to make a prediction about something. Let’s explore that more.</a:t>
            </a:r>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5" name="Shape 1075"/>
        <p:cNvGrpSpPr/>
        <p:nvPr/>
      </p:nvGrpSpPr>
      <p:grpSpPr>
        <a:xfrm>
          <a:off x="0" y="0"/>
          <a:ext cx="0" cy="0"/>
          <a:chOff x="0" y="0"/>
          <a:chExt cx="0" cy="0"/>
        </a:xfrm>
      </p:grpSpPr>
      <p:sp>
        <p:nvSpPr>
          <p:cNvPr id="1076" name="Google Shape;1076;h251813465e4ff8e5_1_424: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p:spPr>
      </p:sp>
      <p:sp>
        <p:nvSpPr>
          <p:cNvPr id="1077" name="Google Shape;1077;h251813465e4ff8e5_1_424: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US" sz="1200">
                <a:solidFill>
                  <a:schemeClr val="dk1"/>
                </a:solidFill>
                <a:latin typeface="Lora"/>
                <a:ea typeface="Lora"/>
                <a:cs typeface="Lora"/>
                <a:sym typeface="Lora"/>
              </a:rPr>
              <a:t>AI is defined as "Making computers perform “intelligent” tasks such as recognizing things, understanding them, and making decisions about them."</a:t>
            </a:r>
            <a:endParaRPr sz="1200">
              <a:solidFill>
                <a:schemeClr val="dk1"/>
              </a:solidFill>
              <a:latin typeface="Lora"/>
              <a:ea typeface="Lora"/>
              <a:cs typeface="Lora"/>
              <a:sym typeface="Lora"/>
            </a:endParaRPr>
          </a:p>
          <a:p>
            <a:pPr indent="0" lvl="0" marL="0" rtl="0" algn="l">
              <a:spcBef>
                <a:spcPts val="0"/>
              </a:spcBef>
              <a:spcAft>
                <a:spcPts val="0"/>
              </a:spcAft>
              <a:buNone/>
            </a:pPr>
            <a:r>
              <a:rPr lang="en-US"/>
              <a:t> </a:t>
            </a:r>
            <a:r>
              <a:rPr lang="en-US" sz="1200">
                <a:solidFill>
                  <a:schemeClr val="dk1"/>
                </a:solidFill>
                <a:latin typeface="Lora"/>
                <a:ea typeface="Lora"/>
                <a:cs typeface="Lora"/>
                <a:sym typeface="Lora"/>
              </a:rPr>
              <a:t>AI can be categorized as something that uses data to make a prediction about something. Let’s explore that more.</a:t>
            </a:r>
            <a:endParaRPr sz="1200">
              <a:solidFill>
                <a:schemeClr val="dk1"/>
              </a:solidFill>
              <a:latin typeface="Lora"/>
              <a:ea typeface="Lora"/>
              <a:cs typeface="Lora"/>
              <a:sym typeface="Lora"/>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0" name="Shape 1080"/>
        <p:cNvGrpSpPr/>
        <p:nvPr/>
      </p:nvGrpSpPr>
      <p:grpSpPr>
        <a:xfrm>
          <a:off x="0" y="0"/>
          <a:ext cx="0" cy="0"/>
          <a:chOff x="0" y="0"/>
          <a:chExt cx="0" cy="0"/>
        </a:xfrm>
      </p:grpSpPr>
      <p:sp>
        <p:nvSpPr>
          <p:cNvPr id="1081" name="Google Shape;1081;h251813465e4ff8e5_1_428:notes"/>
          <p:cNvSpPr/>
          <p:nvPr>
            <p:ph idx="2" type="sldImg"/>
          </p:nvPr>
        </p:nvSpPr>
        <p:spPr>
          <a:xfrm>
            <a:off x="381175" y="914400"/>
            <a:ext cx="6096300" cy="4572000"/>
          </a:xfrm>
          <a:custGeom>
            <a:rect b="b" l="l" r="r" t="t"/>
            <a:pathLst>
              <a:path extrusionOk="0" h="120000" w="120000">
                <a:moveTo>
                  <a:pt x="0" y="0"/>
                </a:moveTo>
                <a:lnTo>
                  <a:pt x="120000" y="0"/>
                </a:lnTo>
                <a:lnTo>
                  <a:pt x="120000" y="120000"/>
                </a:lnTo>
                <a:lnTo>
                  <a:pt x="0" y="120000"/>
                </a:lnTo>
                <a:close/>
              </a:path>
            </a:pathLst>
          </a:custGeom>
        </p:spPr>
      </p:sp>
      <p:sp>
        <p:nvSpPr>
          <p:cNvPr id="1082" name="Google Shape;1082;h251813465e4ff8e5_1_428: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US" sz="1200">
                <a:solidFill>
                  <a:schemeClr val="dk1"/>
                </a:solidFill>
                <a:latin typeface="Lora"/>
                <a:ea typeface="Lora"/>
                <a:cs typeface="Lora"/>
                <a:sym typeface="Lora"/>
              </a:rPr>
              <a:t>Most types of AI can be broken down into 3 parts. A Dataset, a learning algorithm, and a prediction. We’ll go more into detail to each one of these. The goal of an algorithm is to make a prediction about something. </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9" name="Shape 1089"/>
        <p:cNvGrpSpPr/>
        <p:nvPr/>
      </p:nvGrpSpPr>
      <p:grpSpPr>
        <a:xfrm>
          <a:off x="0" y="0"/>
          <a:ext cx="0" cy="0"/>
          <a:chOff x="0" y="0"/>
          <a:chExt cx="0" cy="0"/>
        </a:xfrm>
      </p:grpSpPr>
      <p:sp>
        <p:nvSpPr>
          <p:cNvPr id="1090" name="Google Shape;1090;h251813465e4ff8e5_1_436:notes"/>
          <p:cNvSpPr/>
          <p:nvPr>
            <p:ph idx="2" type="sldImg"/>
          </p:nvPr>
        </p:nvSpPr>
        <p:spPr>
          <a:xfrm>
            <a:off x="381175" y="914400"/>
            <a:ext cx="6096300" cy="4572000"/>
          </a:xfrm>
          <a:custGeom>
            <a:rect b="b" l="l" r="r" t="t"/>
            <a:pathLst>
              <a:path extrusionOk="0" h="120000" w="120000">
                <a:moveTo>
                  <a:pt x="0" y="0"/>
                </a:moveTo>
                <a:lnTo>
                  <a:pt x="120000" y="0"/>
                </a:lnTo>
                <a:lnTo>
                  <a:pt x="120000" y="120000"/>
                </a:lnTo>
                <a:lnTo>
                  <a:pt x="0" y="120000"/>
                </a:lnTo>
                <a:close/>
              </a:path>
            </a:pathLst>
          </a:custGeom>
        </p:spPr>
      </p:sp>
      <p:sp>
        <p:nvSpPr>
          <p:cNvPr id="1091" name="Google Shape;1091;h251813465e4ff8e5_1_436: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US" sz="1200">
                <a:solidFill>
                  <a:schemeClr val="dk1"/>
                </a:solidFill>
                <a:latin typeface="Lora"/>
                <a:ea typeface="Lora"/>
                <a:cs typeface="Lora"/>
                <a:sym typeface="Lora"/>
              </a:rPr>
              <a:t>Has anyone heard of a dataset before? What does it make you think of?</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None/>
            </a:pPr>
            <a:r>
              <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Lora"/>
              <a:ea typeface="Lora"/>
              <a:cs typeface="Lora"/>
              <a:sym typeface="Lora"/>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6" name="Shape 1096"/>
        <p:cNvGrpSpPr/>
        <p:nvPr/>
      </p:nvGrpSpPr>
      <p:grpSpPr>
        <a:xfrm>
          <a:off x="0" y="0"/>
          <a:ext cx="0" cy="0"/>
          <a:chOff x="0" y="0"/>
          <a:chExt cx="0" cy="0"/>
        </a:xfrm>
      </p:grpSpPr>
      <p:sp>
        <p:nvSpPr>
          <p:cNvPr id="1097" name="Google Shape;1097;h251813465e4ff8e5_1_442:notes"/>
          <p:cNvSpPr/>
          <p:nvPr>
            <p:ph idx="2" type="sldImg"/>
          </p:nvPr>
        </p:nvSpPr>
        <p:spPr>
          <a:xfrm>
            <a:off x="381175" y="914400"/>
            <a:ext cx="6096300" cy="4572000"/>
          </a:xfrm>
          <a:custGeom>
            <a:rect b="b" l="l" r="r" t="t"/>
            <a:pathLst>
              <a:path extrusionOk="0" h="120000" w="120000">
                <a:moveTo>
                  <a:pt x="0" y="0"/>
                </a:moveTo>
                <a:lnTo>
                  <a:pt x="120000" y="0"/>
                </a:lnTo>
                <a:lnTo>
                  <a:pt x="120000" y="120000"/>
                </a:lnTo>
                <a:lnTo>
                  <a:pt x="0" y="120000"/>
                </a:lnTo>
                <a:close/>
              </a:path>
            </a:pathLst>
          </a:custGeom>
        </p:spPr>
      </p:sp>
      <p:sp>
        <p:nvSpPr>
          <p:cNvPr id="1098" name="Google Shape;1098;h251813465e4ff8e5_1_442: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2" name="Shape 1102"/>
        <p:cNvGrpSpPr/>
        <p:nvPr/>
      </p:nvGrpSpPr>
      <p:grpSpPr>
        <a:xfrm>
          <a:off x="0" y="0"/>
          <a:ext cx="0" cy="0"/>
          <a:chOff x="0" y="0"/>
          <a:chExt cx="0" cy="0"/>
        </a:xfrm>
      </p:grpSpPr>
      <p:sp>
        <p:nvSpPr>
          <p:cNvPr id="1103" name="Google Shape;1103;h251813465e4ff8e5_1_447:notes"/>
          <p:cNvSpPr/>
          <p:nvPr>
            <p:ph idx="2" type="sldImg"/>
          </p:nvPr>
        </p:nvSpPr>
        <p:spPr>
          <a:xfrm>
            <a:off x="381175" y="914400"/>
            <a:ext cx="6096300" cy="4572000"/>
          </a:xfrm>
          <a:custGeom>
            <a:rect b="b" l="l" r="r" t="t"/>
            <a:pathLst>
              <a:path extrusionOk="0" h="120000" w="120000">
                <a:moveTo>
                  <a:pt x="0" y="0"/>
                </a:moveTo>
                <a:lnTo>
                  <a:pt x="120000" y="0"/>
                </a:lnTo>
                <a:lnTo>
                  <a:pt x="120000" y="120000"/>
                </a:lnTo>
                <a:lnTo>
                  <a:pt x="0" y="120000"/>
                </a:lnTo>
                <a:close/>
              </a:path>
            </a:pathLst>
          </a:custGeom>
        </p:spPr>
      </p:sp>
      <p:sp>
        <p:nvSpPr>
          <p:cNvPr id="1104" name="Google Shape;1104;h251813465e4ff8e5_1_447: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US" sz="1200">
                <a:solidFill>
                  <a:schemeClr val="dk1"/>
                </a:solidFill>
                <a:latin typeface="Lora"/>
                <a:ea typeface="Lora"/>
                <a:cs typeface="Lora"/>
                <a:sym typeface="Lora"/>
              </a:rPr>
              <a:t>A dataset is a collection of data that you put together. Data can include anything! We typically think of data as numbers, but it could also be a collection of text, video, or images.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1" name="Shape 1111"/>
        <p:cNvGrpSpPr/>
        <p:nvPr/>
      </p:nvGrpSpPr>
      <p:grpSpPr>
        <a:xfrm>
          <a:off x="0" y="0"/>
          <a:ext cx="0" cy="0"/>
          <a:chOff x="0" y="0"/>
          <a:chExt cx="0" cy="0"/>
        </a:xfrm>
      </p:grpSpPr>
      <p:sp>
        <p:nvSpPr>
          <p:cNvPr id="1112" name="Google Shape;1112;h251813465e4ff8e5_1_455:notes"/>
          <p:cNvSpPr/>
          <p:nvPr>
            <p:ph idx="2" type="sldImg"/>
          </p:nvPr>
        </p:nvSpPr>
        <p:spPr>
          <a:xfrm>
            <a:off x="381175" y="914400"/>
            <a:ext cx="6096300" cy="4572000"/>
          </a:xfrm>
          <a:custGeom>
            <a:rect b="b" l="l" r="r" t="t"/>
            <a:pathLst>
              <a:path extrusionOk="0" h="120000" w="120000">
                <a:moveTo>
                  <a:pt x="0" y="0"/>
                </a:moveTo>
                <a:lnTo>
                  <a:pt x="120000" y="0"/>
                </a:lnTo>
                <a:lnTo>
                  <a:pt x="120000" y="120000"/>
                </a:lnTo>
                <a:lnTo>
                  <a:pt x="0" y="120000"/>
                </a:lnTo>
                <a:close/>
              </a:path>
            </a:pathLst>
          </a:custGeom>
        </p:spPr>
      </p:sp>
      <p:sp>
        <p:nvSpPr>
          <p:cNvPr id="1113" name="Google Shape;1113;h251813465e4ff8e5_1_455: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US" sz="1200">
                <a:solidFill>
                  <a:schemeClr val="dk1"/>
                </a:solidFill>
                <a:latin typeface="Lora"/>
                <a:ea typeface="Lora"/>
                <a:cs typeface="Lora"/>
                <a:sym typeface="Lora"/>
              </a:rPr>
              <a:t>So, a dataset gets fed into a learning algorithm in order to make a prediction.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8" name="Shape 1118"/>
        <p:cNvGrpSpPr/>
        <p:nvPr/>
      </p:nvGrpSpPr>
      <p:grpSpPr>
        <a:xfrm>
          <a:off x="0" y="0"/>
          <a:ext cx="0" cy="0"/>
          <a:chOff x="0" y="0"/>
          <a:chExt cx="0" cy="0"/>
        </a:xfrm>
      </p:grpSpPr>
      <p:sp>
        <p:nvSpPr>
          <p:cNvPr id="1119" name="Google Shape;1119;h251813465e4ff8e5_1_461:notes"/>
          <p:cNvSpPr/>
          <p:nvPr>
            <p:ph idx="2" type="sldImg"/>
          </p:nvPr>
        </p:nvSpPr>
        <p:spPr>
          <a:xfrm>
            <a:off x="381175" y="914400"/>
            <a:ext cx="6096300" cy="4572000"/>
          </a:xfrm>
          <a:custGeom>
            <a:rect b="b" l="l" r="r" t="t"/>
            <a:pathLst>
              <a:path extrusionOk="0" h="120000" w="120000">
                <a:moveTo>
                  <a:pt x="0" y="0"/>
                </a:moveTo>
                <a:lnTo>
                  <a:pt x="120000" y="0"/>
                </a:lnTo>
                <a:lnTo>
                  <a:pt x="120000" y="120000"/>
                </a:lnTo>
                <a:lnTo>
                  <a:pt x="0" y="120000"/>
                </a:lnTo>
                <a:close/>
              </a:path>
            </a:pathLst>
          </a:custGeom>
        </p:spPr>
      </p:sp>
      <p:sp>
        <p:nvSpPr>
          <p:cNvPr id="1120" name="Google Shape;1120;h251813465e4ff8e5_1_461: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US" sz="1200">
                <a:solidFill>
                  <a:schemeClr val="dk1"/>
                </a:solidFill>
                <a:latin typeface="Lora"/>
                <a:ea typeface="Lora"/>
                <a:cs typeface="Lora"/>
                <a:sym typeface="Lora"/>
              </a:rPr>
              <a:t>Does anyone know what an algorithm is?</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None/>
            </a:pPr>
            <a:r>
              <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None/>
            </a:pPr>
            <a:r>
              <a:rPr lang="en-US" sz="1200">
                <a:solidFill>
                  <a:schemeClr val="dk1"/>
                </a:solidFill>
                <a:latin typeface="Lora"/>
                <a:ea typeface="Lora"/>
                <a:cs typeface="Lora"/>
                <a:sym typeface="Lora"/>
              </a:rPr>
              <a:t>An algorithm also includes three parts: input, steps to change the input, and then output. For example, adding a contact to your phone is kind of like an algorithm. You take a contacts name and phone number, you put it into your address book, and you get out a new contact.</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6" name="Shape 1126"/>
        <p:cNvGrpSpPr/>
        <p:nvPr/>
      </p:nvGrpSpPr>
      <p:grpSpPr>
        <a:xfrm>
          <a:off x="0" y="0"/>
          <a:ext cx="0" cy="0"/>
          <a:chOff x="0" y="0"/>
          <a:chExt cx="0" cy="0"/>
        </a:xfrm>
      </p:grpSpPr>
      <p:sp>
        <p:nvSpPr>
          <p:cNvPr id="1127" name="Google Shape;1127;h251813465e4ff8e5_1_468:notes"/>
          <p:cNvSpPr/>
          <p:nvPr>
            <p:ph idx="2" type="sldImg"/>
          </p:nvPr>
        </p:nvSpPr>
        <p:spPr>
          <a:xfrm>
            <a:off x="381175" y="914400"/>
            <a:ext cx="6096300" cy="4572000"/>
          </a:xfrm>
          <a:custGeom>
            <a:rect b="b" l="l" r="r" t="t"/>
            <a:pathLst>
              <a:path extrusionOk="0" h="120000" w="120000">
                <a:moveTo>
                  <a:pt x="0" y="0"/>
                </a:moveTo>
                <a:lnTo>
                  <a:pt x="120000" y="0"/>
                </a:lnTo>
                <a:lnTo>
                  <a:pt x="120000" y="120000"/>
                </a:lnTo>
                <a:lnTo>
                  <a:pt x="0" y="120000"/>
                </a:lnTo>
                <a:close/>
              </a:path>
            </a:pathLst>
          </a:custGeom>
        </p:spPr>
      </p:sp>
      <p:sp>
        <p:nvSpPr>
          <p:cNvPr id="1128" name="Google Shape;1128;h251813465e4ff8e5_1_468: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US" sz="1200">
                <a:solidFill>
                  <a:schemeClr val="dk1"/>
                </a:solidFill>
                <a:latin typeface="Lora"/>
                <a:ea typeface="Lora"/>
                <a:cs typeface="Lora"/>
                <a:sym typeface="Lora"/>
              </a:rPr>
              <a:t>The last part of AI is a prediction. This can be anything such as what YouTube video you might like or what a face is for a filtering app.</a:t>
            </a:r>
            <a:endParaRPr sz="1200">
              <a:solidFill>
                <a:schemeClr val="dk1"/>
              </a:solidFill>
              <a:latin typeface="Lora"/>
              <a:ea typeface="Lora"/>
              <a:cs typeface="Lora"/>
              <a:sym typeface="Lora"/>
            </a:endParaRPr>
          </a:p>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5" name="Shape 1135"/>
        <p:cNvGrpSpPr/>
        <p:nvPr/>
      </p:nvGrpSpPr>
      <p:grpSpPr>
        <a:xfrm>
          <a:off x="0" y="0"/>
          <a:ext cx="0" cy="0"/>
          <a:chOff x="0" y="0"/>
          <a:chExt cx="0" cy="0"/>
        </a:xfrm>
      </p:grpSpPr>
      <p:sp>
        <p:nvSpPr>
          <p:cNvPr id="1136" name="Google Shape;1136;h251813465e4ff8e5_1_476:notes"/>
          <p:cNvSpPr/>
          <p:nvPr>
            <p:ph idx="2" type="sldImg"/>
          </p:nvPr>
        </p:nvSpPr>
        <p:spPr>
          <a:xfrm>
            <a:off x="381175" y="914400"/>
            <a:ext cx="6096300" cy="4572000"/>
          </a:xfrm>
          <a:custGeom>
            <a:rect b="b" l="l" r="r" t="t"/>
            <a:pathLst>
              <a:path extrusionOk="0" h="120000" w="120000">
                <a:moveTo>
                  <a:pt x="0" y="0"/>
                </a:moveTo>
                <a:lnTo>
                  <a:pt x="120000" y="0"/>
                </a:lnTo>
                <a:lnTo>
                  <a:pt x="120000" y="120000"/>
                </a:lnTo>
                <a:lnTo>
                  <a:pt x="0" y="120000"/>
                </a:lnTo>
                <a:close/>
              </a:path>
            </a:pathLst>
          </a:custGeom>
        </p:spPr>
      </p:sp>
      <p:sp>
        <p:nvSpPr>
          <p:cNvPr id="1137" name="Google Shape;1137;h251813465e4ff8e5_1_476: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US" sz="1200">
                <a:solidFill>
                  <a:schemeClr val="dk1"/>
                </a:solidFill>
                <a:latin typeface="Lora"/>
                <a:ea typeface="Lora"/>
                <a:cs typeface="Lora"/>
                <a:sym typeface="Lora"/>
              </a:rPr>
              <a:t>Let’s put it all together with some examples!</a:t>
            </a:r>
            <a:endParaRPr sz="1200">
              <a:solidFill>
                <a:schemeClr val="dk1"/>
              </a:solidFill>
              <a:latin typeface="Lora"/>
              <a:ea typeface="Lora"/>
              <a:cs typeface="Lora"/>
              <a:sym typeface="Lora"/>
            </a:endParaRPr>
          </a:p>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1" name="Shape 1141"/>
        <p:cNvGrpSpPr/>
        <p:nvPr/>
      </p:nvGrpSpPr>
      <p:grpSpPr>
        <a:xfrm>
          <a:off x="0" y="0"/>
          <a:ext cx="0" cy="0"/>
          <a:chOff x="0" y="0"/>
          <a:chExt cx="0" cy="0"/>
        </a:xfrm>
      </p:grpSpPr>
      <p:sp>
        <p:nvSpPr>
          <p:cNvPr id="1142" name="Google Shape;1142;h251813465e4ff8e5_1_481:notes"/>
          <p:cNvSpPr/>
          <p:nvPr>
            <p:ph idx="2" type="sldImg"/>
          </p:nvPr>
        </p:nvSpPr>
        <p:spPr>
          <a:xfrm>
            <a:off x="381175" y="914400"/>
            <a:ext cx="6096300" cy="4572000"/>
          </a:xfrm>
          <a:custGeom>
            <a:rect b="b" l="l" r="r" t="t"/>
            <a:pathLst>
              <a:path extrusionOk="0" h="120000" w="120000">
                <a:moveTo>
                  <a:pt x="0" y="0"/>
                </a:moveTo>
                <a:lnTo>
                  <a:pt x="120000" y="0"/>
                </a:lnTo>
                <a:lnTo>
                  <a:pt x="120000" y="120000"/>
                </a:lnTo>
                <a:lnTo>
                  <a:pt x="0" y="120000"/>
                </a:lnTo>
                <a:close/>
              </a:path>
            </a:pathLst>
          </a:custGeom>
        </p:spPr>
      </p:sp>
      <p:sp>
        <p:nvSpPr>
          <p:cNvPr id="1143" name="Google Shape;1143;h251813465e4ff8e5_1_481: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What is instagrams algorithm trying to predict? Think about what kinds of ads you get?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8" name="Shape 1148"/>
        <p:cNvGrpSpPr/>
        <p:nvPr/>
      </p:nvGrpSpPr>
      <p:grpSpPr>
        <a:xfrm>
          <a:off x="0" y="0"/>
          <a:ext cx="0" cy="0"/>
          <a:chOff x="0" y="0"/>
          <a:chExt cx="0" cy="0"/>
        </a:xfrm>
      </p:grpSpPr>
      <p:sp>
        <p:nvSpPr>
          <p:cNvPr id="1149" name="Google Shape;1149;h251813465e4ff8e5_1_487:notes"/>
          <p:cNvSpPr/>
          <p:nvPr>
            <p:ph idx="2" type="sldImg"/>
          </p:nvPr>
        </p:nvSpPr>
        <p:spPr>
          <a:xfrm>
            <a:off x="381175" y="914400"/>
            <a:ext cx="6096300" cy="4572000"/>
          </a:xfrm>
          <a:custGeom>
            <a:rect b="b" l="l" r="r" t="t"/>
            <a:pathLst>
              <a:path extrusionOk="0" h="120000" w="120000">
                <a:moveTo>
                  <a:pt x="0" y="0"/>
                </a:moveTo>
                <a:lnTo>
                  <a:pt x="120000" y="0"/>
                </a:lnTo>
                <a:lnTo>
                  <a:pt x="120000" y="120000"/>
                </a:lnTo>
                <a:lnTo>
                  <a:pt x="0" y="120000"/>
                </a:lnTo>
                <a:close/>
              </a:path>
            </a:pathLst>
          </a:custGeom>
        </p:spPr>
      </p:sp>
      <p:sp>
        <p:nvSpPr>
          <p:cNvPr id="1150" name="Google Shape;1150;h251813465e4ff8e5_1_487: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5" name="Shape 1155"/>
        <p:cNvGrpSpPr/>
        <p:nvPr/>
      </p:nvGrpSpPr>
      <p:grpSpPr>
        <a:xfrm>
          <a:off x="0" y="0"/>
          <a:ext cx="0" cy="0"/>
          <a:chOff x="0" y="0"/>
          <a:chExt cx="0" cy="0"/>
        </a:xfrm>
      </p:grpSpPr>
      <p:sp>
        <p:nvSpPr>
          <p:cNvPr id="1156" name="Google Shape;1156;h251813465e4ff8e5_1_493:notes"/>
          <p:cNvSpPr/>
          <p:nvPr>
            <p:ph idx="2" type="sldImg"/>
          </p:nvPr>
        </p:nvSpPr>
        <p:spPr>
          <a:xfrm>
            <a:off x="381175" y="914400"/>
            <a:ext cx="6096300" cy="4572000"/>
          </a:xfrm>
          <a:custGeom>
            <a:rect b="b" l="l" r="r" t="t"/>
            <a:pathLst>
              <a:path extrusionOk="0" h="120000" w="120000">
                <a:moveTo>
                  <a:pt x="0" y="0"/>
                </a:moveTo>
                <a:lnTo>
                  <a:pt x="120000" y="0"/>
                </a:lnTo>
                <a:lnTo>
                  <a:pt x="120000" y="120000"/>
                </a:lnTo>
                <a:lnTo>
                  <a:pt x="0" y="120000"/>
                </a:lnTo>
                <a:close/>
              </a:path>
            </a:pathLst>
          </a:custGeom>
        </p:spPr>
      </p:sp>
      <p:sp>
        <p:nvSpPr>
          <p:cNvPr id="1157" name="Google Shape;1157;h251813465e4ff8e5_1_493: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3" name="Shape 1163"/>
        <p:cNvGrpSpPr/>
        <p:nvPr/>
      </p:nvGrpSpPr>
      <p:grpSpPr>
        <a:xfrm>
          <a:off x="0" y="0"/>
          <a:ext cx="0" cy="0"/>
          <a:chOff x="0" y="0"/>
          <a:chExt cx="0" cy="0"/>
        </a:xfrm>
      </p:grpSpPr>
      <p:sp>
        <p:nvSpPr>
          <p:cNvPr id="1164" name="Google Shape;1164;h251813465e4ff8e5_1_500:notes"/>
          <p:cNvSpPr/>
          <p:nvPr>
            <p:ph idx="2" type="sldImg"/>
          </p:nvPr>
        </p:nvSpPr>
        <p:spPr>
          <a:xfrm>
            <a:off x="381175" y="914400"/>
            <a:ext cx="6096300" cy="4572000"/>
          </a:xfrm>
          <a:custGeom>
            <a:rect b="b" l="l" r="r" t="t"/>
            <a:pathLst>
              <a:path extrusionOk="0" h="120000" w="120000">
                <a:moveTo>
                  <a:pt x="0" y="0"/>
                </a:moveTo>
                <a:lnTo>
                  <a:pt x="120000" y="0"/>
                </a:lnTo>
                <a:lnTo>
                  <a:pt x="120000" y="120000"/>
                </a:lnTo>
                <a:lnTo>
                  <a:pt x="0" y="120000"/>
                </a:lnTo>
                <a:close/>
              </a:path>
            </a:pathLst>
          </a:custGeom>
        </p:spPr>
      </p:sp>
      <p:sp>
        <p:nvSpPr>
          <p:cNvPr id="1165" name="Google Shape;1165;h251813465e4ff8e5_1_500: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What kind of dataset do you think this learning algorithm is learning from… do you notice patterns?</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2" name="Shape 1172"/>
        <p:cNvGrpSpPr/>
        <p:nvPr/>
      </p:nvGrpSpPr>
      <p:grpSpPr>
        <a:xfrm>
          <a:off x="0" y="0"/>
          <a:ext cx="0" cy="0"/>
          <a:chOff x="0" y="0"/>
          <a:chExt cx="0" cy="0"/>
        </a:xfrm>
      </p:grpSpPr>
      <p:sp>
        <p:nvSpPr>
          <p:cNvPr id="1173" name="Google Shape;1173;h251813465e4ff8e5_1_508:notes"/>
          <p:cNvSpPr/>
          <p:nvPr>
            <p:ph idx="2" type="sldImg"/>
          </p:nvPr>
        </p:nvSpPr>
        <p:spPr>
          <a:xfrm>
            <a:off x="381175" y="914400"/>
            <a:ext cx="6096300" cy="4572000"/>
          </a:xfrm>
          <a:custGeom>
            <a:rect b="b" l="l" r="r" t="t"/>
            <a:pathLst>
              <a:path extrusionOk="0" h="120000" w="120000">
                <a:moveTo>
                  <a:pt x="0" y="0"/>
                </a:moveTo>
                <a:lnTo>
                  <a:pt x="120000" y="0"/>
                </a:lnTo>
                <a:lnTo>
                  <a:pt x="120000" y="120000"/>
                </a:lnTo>
                <a:lnTo>
                  <a:pt x="0" y="120000"/>
                </a:lnTo>
                <a:close/>
              </a:path>
            </a:pathLst>
          </a:custGeom>
        </p:spPr>
      </p:sp>
      <p:sp>
        <p:nvSpPr>
          <p:cNvPr id="1174" name="Google Shape;1174;h251813465e4ff8e5_1_508: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1" name="Shape 1181"/>
        <p:cNvGrpSpPr/>
        <p:nvPr/>
      </p:nvGrpSpPr>
      <p:grpSpPr>
        <a:xfrm>
          <a:off x="0" y="0"/>
          <a:ext cx="0" cy="0"/>
          <a:chOff x="0" y="0"/>
          <a:chExt cx="0" cy="0"/>
        </a:xfrm>
      </p:grpSpPr>
      <p:sp>
        <p:nvSpPr>
          <p:cNvPr id="1182" name="Google Shape;1182;h251813465e4ff8e5_1_516:notes"/>
          <p:cNvSpPr/>
          <p:nvPr>
            <p:ph idx="2" type="sldImg"/>
          </p:nvPr>
        </p:nvSpPr>
        <p:spPr>
          <a:xfrm>
            <a:off x="381175" y="914400"/>
            <a:ext cx="6096300" cy="4572000"/>
          </a:xfrm>
          <a:custGeom>
            <a:rect b="b" l="l" r="r" t="t"/>
            <a:pathLst>
              <a:path extrusionOk="0" h="120000" w="120000">
                <a:moveTo>
                  <a:pt x="0" y="0"/>
                </a:moveTo>
                <a:lnTo>
                  <a:pt x="120000" y="0"/>
                </a:lnTo>
                <a:lnTo>
                  <a:pt x="120000" y="120000"/>
                </a:lnTo>
                <a:lnTo>
                  <a:pt x="0" y="120000"/>
                </a:lnTo>
                <a:close/>
              </a:path>
            </a:pathLst>
          </a:custGeom>
        </p:spPr>
      </p:sp>
      <p:sp>
        <p:nvSpPr>
          <p:cNvPr id="1183" name="Google Shape;1183;h251813465e4ff8e5_1_516: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0" name="Shape 1190"/>
        <p:cNvGrpSpPr/>
        <p:nvPr/>
      </p:nvGrpSpPr>
      <p:grpSpPr>
        <a:xfrm>
          <a:off x="0" y="0"/>
          <a:ext cx="0" cy="0"/>
          <a:chOff x="0" y="0"/>
          <a:chExt cx="0" cy="0"/>
        </a:xfrm>
      </p:grpSpPr>
      <p:sp>
        <p:nvSpPr>
          <p:cNvPr id="1191" name="Google Shape;1191;h251813465e4ff8e5_1_524:notes"/>
          <p:cNvSpPr/>
          <p:nvPr>
            <p:ph idx="2" type="sldImg"/>
          </p:nvPr>
        </p:nvSpPr>
        <p:spPr>
          <a:xfrm>
            <a:off x="381175" y="914400"/>
            <a:ext cx="6096300" cy="4572000"/>
          </a:xfrm>
          <a:custGeom>
            <a:rect b="b" l="l" r="r" t="t"/>
            <a:pathLst>
              <a:path extrusionOk="0" h="120000" w="120000">
                <a:moveTo>
                  <a:pt x="0" y="0"/>
                </a:moveTo>
                <a:lnTo>
                  <a:pt x="120000" y="0"/>
                </a:lnTo>
                <a:lnTo>
                  <a:pt x="120000" y="120000"/>
                </a:lnTo>
                <a:lnTo>
                  <a:pt x="0" y="120000"/>
                </a:lnTo>
                <a:close/>
              </a:path>
            </a:pathLst>
          </a:custGeom>
        </p:spPr>
      </p:sp>
      <p:sp>
        <p:nvSpPr>
          <p:cNvPr id="1192" name="Google Shape;1192;h251813465e4ff8e5_1_524: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7" name="Shape 1197"/>
        <p:cNvGrpSpPr/>
        <p:nvPr/>
      </p:nvGrpSpPr>
      <p:grpSpPr>
        <a:xfrm>
          <a:off x="0" y="0"/>
          <a:ext cx="0" cy="0"/>
          <a:chOff x="0" y="0"/>
          <a:chExt cx="0" cy="0"/>
        </a:xfrm>
      </p:grpSpPr>
      <p:sp>
        <p:nvSpPr>
          <p:cNvPr id="1198" name="Google Shape;1198;h251813465e4ff8e5_1_530:notes"/>
          <p:cNvSpPr/>
          <p:nvPr>
            <p:ph idx="2" type="sldImg"/>
          </p:nvPr>
        </p:nvSpPr>
        <p:spPr>
          <a:xfrm>
            <a:off x="381175" y="914400"/>
            <a:ext cx="6096300" cy="4572000"/>
          </a:xfrm>
          <a:custGeom>
            <a:rect b="b" l="l" r="r" t="t"/>
            <a:pathLst>
              <a:path extrusionOk="0" h="120000" w="120000">
                <a:moveTo>
                  <a:pt x="0" y="0"/>
                </a:moveTo>
                <a:lnTo>
                  <a:pt x="120000" y="0"/>
                </a:lnTo>
                <a:lnTo>
                  <a:pt x="120000" y="120000"/>
                </a:lnTo>
                <a:lnTo>
                  <a:pt x="0" y="120000"/>
                </a:lnTo>
                <a:close/>
              </a:path>
            </a:pathLst>
          </a:custGeom>
        </p:spPr>
      </p:sp>
      <p:sp>
        <p:nvSpPr>
          <p:cNvPr id="1199" name="Google Shape;1199;h251813465e4ff8e5_1_530: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4" name="Shape 1204"/>
        <p:cNvGrpSpPr/>
        <p:nvPr/>
      </p:nvGrpSpPr>
      <p:grpSpPr>
        <a:xfrm>
          <a:off x="0" y="0"/>
          <a:ext cx="0" cy="0"/>
          <a:chOff x="0" y="0"/>
          <a:chExt cx="0" cy="0"/>
        </a:xfrm>
      </p:grpSpPr>
      <p:sp>
        <p:nvSpPr>
          <p:cNvPr id="1205" name="Google Shape;1205;h251813465e4ff8e5_1_536:notes"/>
          <p:cNvSpPr/>
          <p:nvPr>
            <p:ph idx="2" type="sldImg"/>
          </p:nvPr>
        </p:nvSpPr>
        <p:spPr>
          <a:xfrm>
            <a:off x="381175" y="914400"/>
            <a:ext cx="6096300" cy="4572000"/>
          </a:xfrm>
          <a:custGeom>
            <a:rect b="b" l="l" r="r" t="t"/>
            <a:pathLst>
              <a:path extrusionOk="0" h="120000" w="120000">
                <a:moveTo>
                  <a:pt x="0" y="0"/>
                </a:moveTo>
                <a:lnTo>
                  <a:pt x="120000" y="0"/>
                </a:lnTo>
                <a:lnTo>
                  <a:pt x="120000" y="120000"/>
                </a:lnTo>
                <a:lnTo>
                  <a:pt x="0" y="120000"/>
                </a:lnTo>
                <a:close/>
              </a:path>
            </a:pathLst>
          </a:custGeom>
        </p:spPr>
      </p:sp>
      <p:sp>
        <p:nvSpPr>
          <p:cNvPr id="1206" name="Google Shape;1206;h251813465e4ff8e5_1_536: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2" name="Shape 1212"/>
        <p:cNvGrpSpPr/>
        <p:nvPr/>
      </p:nvGrpSpPr>
      <p:grpSpPr>
        <a:xfrm>
          <a:off x="0" y="0"/>
          <a:ext cx="0" cy="0"/>
          <a:chOff x="0" y="0"/>
          <a:chExt cx="0" cy="0"/>
        </a:xfrm>
      </p:grpSpPr>
      <p:sp>
        <p:nvSpPr>
          <p:cNvPr id="1213" name="Google Shape;1213;h251813465e4ff8e5_1_543:notes"/>
          <p:cNvSpPr/>
          <p:nvPr>
            <p:ph idx="2" type="sldImg"/>
          </p:nvPr>
        </p:nvSpPr>
        <p:spPr>
          <a:xfrm>
            <a:off x="381175" y="914400"/>
            <a:ext cx="6096300" cy="4572000"/>
          </a:xfrm>
          <a:custGeom>
            <a:rect b="b" l="l" r="r" t="t"/>
            <a:pathLst>
              <a:path extrusionOk="0" h="120000" w="120000">
                <a:moveTo>
                  <a:pt x="0" y="0"/>
                </a:moveTo>
                <a:lnTo>
                  <a:pt x="120000" y="0"/>
                </a:lnTo>
                <a:lnTo>
                  <a:pt x="120000" y="120000"/>
                </a:lnTo>
                <a:lnTo>
                  <a:pt x="0" y="120000"/>
                </a:lnTo>
                <a:close/>
              </a:path>
            </a:pathLst>
          </a:custGeom>
        </p:spPr>
      </p:sp>
      <p:sp>
        <p:nvSpPr>
          <p:cNvPr id="1214" name="Google Shape;1214;h251813465e4ff8e5_1_543: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1" name="Shape 1221"/>
        <p:cNvGrpSpPr/>
        <p:nvPr/>
      </p:nvGrpSpPr>
      <p:grpSpPr>
        <a:xfrm>
          <a:off x="0" y="0"/>
          <a:ext cx="0" cy="0"/>
          <a:chOff x="0" y="0"/>
          <a:chExt cx="0" cy="0"/>
        </a:xfrm>
      </p:grpSpPr>
      <p:sp>
        <p:nvSpPr>
          <p:cNvPr id="1222" name="Google Shape;1222;h251813465e4ff8e5_1_551:notes"/>
          <p:cNvSpPr/>
          <p:nvPr>
            <p:ph idx="2" type="sldImg"/>
          </p:nvPr>
        </p:nvSpPr>
        <p:spPr>
          <a:xfrm>
            <a:off x="381175" y="914400"/>
            <a:ext cx="6096300" cy="4572000"/>
          </a:xfrm>
          <a:custGeom>
            <a:rect b="b" l="l" r="r" t="t"/>
            <a:pathLst>
              <a:path extrusionOk="0" h="120000" w="120000">
                <a:moveTo>
                  <a:pt x="0" y="0"/>
                </a:moveTo>
                <a:lnTo>
                  <a:pt x="120000" y="0"/>
                </a:lnTo>
                <a:lnTo>
                  <a:pt x="120000" y="120000"/>
                </a:lnTo>
                <a:lnTo>
                  <a:pt x="0" y="120000"/>
                </a:lnTo>
                <a:close/>
              </a:path>
            </a:pathLst>
          </a:custGeom>
        </p:spPr>
      </p:sp>
      <p:sp>
        <p:nvSpPr>
          <p:cNvPr id="1223" name="Google Shape;1223;h251813465e4ff8e5_1_551: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0" name="Shape 1230"/>
        <p:cNvGrpSpPr/>
        <p:nvPr/>
      </p:nvGrpSpPr>
      <p:grpSpPr>
        <a:xfrm>
          <a:off x="0" y="0"/>
          <a:ext cx="0" cy="0"/>
          <a:chOff x="0" y="0"/>
          <a:chExt cx="0" cy="0"/>
        </a:xfrm>
      </p:grpSpPr>
      <p:sp>
        <p:nvSpPr>
          <p:cNvPr id="1231" name="Google Shape;1231;h251813465e4ff8e5_1_559:notes"/>
          <p:cNvSpPr/>
          <p:nvPr>
            <p:ph idx="2" type="sldImg"/>
          </p:nvPr>
        </p:nvSpPr>
        <p:spPr>
          <a:xfrm>
            <a:off x="381175" y="914400"/>
            <a:ext cx="6096300" cy="4572000"/>
          </a:xfrm>
          <a:custGeom>
            <a:rect b="b" l="l" r="r" t="t"/>
            <a:pathLst>
              <a:path extrusionOk="0" h="120000" w="120000">
                <a:moveTo>
                  <a:pt x="0" y="0"/>
                </a:moveTo>
                <a:lnTo>
                  <a:pt x="120000" y="0"/>
                </a:lnTo>
                <a:lnTo>
                  <a:pt x="120000" y="120000"/>
                </a:lnTo>
                <a:lnTo>
                  <a:pt x="0" y="120000"/>
                </a:lnTo>
                <a:close/>
              </a:path>
            </a:pathLst>
          </a:custGeom>
        </p:spPr>
      </p:sp>
      <p:sp>
        <p:nvSpPr>
          <p:cNvPr id="1232" name="Google Shape;1232;h251813465e4ff8e5_1_559: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6" name="Shape 1236"/>
        <p:cNvGrpSpPr/>
        <p:nvPr/>
      </p:nvGrpSpPr>
      <p:grpSpPr>
        <a:xfrm>
          <a:off x="0" y="0"/>
          <a:ext cx="0" cy="0"/>
          <a:chOff x="0" y="0"/>
          <a:chExt cx="0" cy="0"/>
        </a:xfrm>
      </p:grpSpPr>
      <p:sp>
        <p:nvSpPr>
          <p:cNvPr id="1237" name="Google Shape;1237;h251813465e4ff8e5_1_564: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p:spPr>
      </p:sp>
      <p:sp>
        <p:nvSpPr>
          <p:cNvPr id="1238" name="Google Shape;1238;h251813465e4ff8e5_1_564: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1" name="Shape 1241"/>
        <p:cNvGrpSpPr/>
        <p:nvPr/>
      </p:nvGrpSpPr>
      <p:grpSpPr>
        <a:xfrm>
          <a:off x="0" y="0"/>
          <a:ext cx="0" cy="0"/>
          <a:chOff x="0" y="0"/>
          <a:chExt cx="0" cy="0"/>
        </a:xfrm>
      </p:grpSpPr>
      <p:sp>
        <p:nvSpPr>
          <p:cNvPr id="1242" name="Google Shape;1242;h251813465e4ff8e5_1_568: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p:spPr>
      </p:sp>
      <p:sp>
        <p:nvSpPr>
          <p:cNvPr id="1243" name="Google Shape;1243;h251813465e4ff8e5_1_568: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6" name="Shape 1246"/>
        <p:cNvGrpSpPr/>
        <p:nvPr/>
      </p:nvGrpSpPr>
      <p:grpSpPr>
        <a:xfrm>
          <a:off x="0" y="0"/>
          <a:ext cx="0" cy="0"/>
          <a:chOff x="0" y="0"/>
          <a:chExt cx="0" cy="0"/>
        </a:xfrm>
      </p:grpSpPr>
      <p:sp>
        <p:nvSpPr>
          <p:cNvPr id="1247" name="Google Shape;1247;h251813465e4ff8e5_1_572: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p:spPr>
      </p:sp>
      <p:sp>
        <p:nvSpPr>
          <p:cNvPr id="1248" name="Google Shape;1248;h251813465e4ff8e5_1_572: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1" name="Shape 1251"/>
        <p:cNvGrpSpPr/>
        <p:nvPr/>
      </p:nvGrpSpPr>
      <p:grpSpPr>
        <a:xfrm>
          <a:off x="0" y="0"/>
          <a:ext cx="0" cy="0"/>
          <a:chOff x="0" y="0"/>
          <a:chExt cx="0" cy="0"/>
        </a:xfrm>
      </p:grpSpPr>
      <p:sp>
        <p:nvSpPr>
          <p:cNvPr id="1252" name="Google Shape;1252;h251813465e4ff8e5_1_576: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p:spPr>
      </p:sp>
      <p:sp>
        <p:nvSpPr>
          <p:cNvPr id="1253" name="Google Shape;1253;h251813465e4ff8e5_1_576: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7" name="Shape 1257"/>
        <p:cNvGrpSpPr/>
        <p:nvPr/>
      </p:nvGrpSpPr>
      <p:grpSpPr>
        <a:xfrm>
          <a:off x="0" y="0"/>
          <a:ext cx="0" cy="0"/>
          <a:chOff x="0" y="0"/>
          <a:chExt cx="0" cy="0"/>
        </a:xfrm>
      </p:grpSpPr>
      <p:sp>
        <p:nvSpPr>
          <p:cNvPr id="1258" name="Google Shape;1258;h251813465e4ff8e5_1_581: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p:spPr>
      </p:sp>
      <p:sp>
        <p:nvSpPr>
          <p:cNvPr id="1259" name="Google Shape;1259;h251813465e4ff8e5_1_581: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3" name="Shape 1263"/>
        <p:cNvGrpSpPr/>
        <p:nvPr/>
      </p:nvGrpSpPr>
      <p:grpSpPr>
        <a:xfrm>
          <a:off x="0" y="0"/>
          <a:ext cx="0" cy="0"/>
          <a:chOff x="0" y="0"/>
          <a:chExt cx="0" cy="0"/>
        </a:xfrm>
      </p:grpSpPr>
      <p:sp>
        <p:nvSpPr>
          <p:cNvPr id="1264" name="Google Shape;1264;h251813465e4ff8e5_1_586: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p:spPr>
      </p:sp>
      <p:sp>
        <p:nvSpPr>
          <p:cNvPr id="1265" name="Google Shape;1265;h251813465e4ff8e5_1_586: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8" name="Shape 1268"/>
        <p:cNvGrpSpPr/>
        <p:nvPr/>
      </p:nvGrpSpPr>
      <p:grpSpPr>
        <a:xfrm>
          <a:off x="0" y="0"/>
          <a:ext cx="0" cy="0"/>
          <a:chOff x="0" y="0"/>
          <a:chExt cx="0" cy="0"/>
        </a:xfrm>
      </p:grpSpPr>
      <p:sp>
        <p:nvSpPr>
          <p:cNvPr id="1269" name="Google Shape;1269;h251813465e4ff8e5_1_590: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p:spPr>
      </p:sp>
      <p:sp>
        <p:nvSpPr>
          <p:cNvPr id="1270" name="Google Shape;1270;h251813465e4ff8e5_1_590: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3" name="Shape 1273"/>
        <p:cNvGrpSpPr/>
        <p:nvPr/>
      </p:nvGrpSpPr>
      <p:grpSpPr>
        <a:xfrm>
          <a:off x="0" y="0"/>
          <a:ext cx="0" cy="0"/>
          <a:chOff x="0" y="0"/>
          <a:chExt cx="0" cy="0"/>
        </a:xfrm>
      </p:grpSpPr>
      <p:sp>
        <p:nvSpPr>
          <p:cNvPr id="1274" name="Google Shape;1274;h251813465e4ff8e5_1_594: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p:spPr>
      </p:sp>
      <p:sp>
        <p:nvSpPr>
          <p:cNvPr id="1275" name="Google Shape;1275;h251813465e4ff8e5_1_594: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8" name="Shape 1278"/>
        <p:cNvGrpSpPr/>
        <p:nvPr/>
      </p:nvGrpSpPr>
      <p:grpSpPr>
        <a:xfrm>
          <a:off x="0" y="0"/>
          <a:ext cx="0" cy="0"/>
          <a:chOff x="0" y="0"/>
          <a:chExt cx="0" cy="0"/>
        </a:xfrm>
      </p:grpSpPr>
      <p:sp>
        <p:nvSpPr>
          <p:cNvPr id="1279" name="Google Shape;1279;h251813465e4ff8e5_1_598: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p:spPr>
      </p:sp>
      <p:sp>
        <p:nvSpPr>
          <p:cNvPr id="1280" name="Google Shape;1280;h251813465e4ff8e5_1_598: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4" name="Shape 1284"/>
        <p:cNvGrpSpPr/>
        <p:nvPr/>
      </p:nvGrpSpPr>
      <p:grpSpPr>
        <a:xfrm>
          <a:off x="0" y="0"/>
          <a:ext cx="0" cy="0"/>
          <a:chOff x="0" y="0"/>
          <a:chExt cx="0" cy="0"/>
        </a:xfrm>
      </p:grpSpPr>
      <p:sp>
        <p:nvSpPr>
          <p:cNvPr id="1285" name="Google Shape;1285;h251813465e4ff8e5_1_603: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p:spPr>
      </p:sp>
      <p:sp>
        <p:nvSpPr>
          <p:cNvPr id="1286" name="Google Shape;1286;h251813465e4ff8e5_1_603: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0" name="Shape 1290"/>
        <p:cNvGrpSpPr/>
        <p:nvPr/>
      </p:nvGrpSpPr>
      <p:grpSpPr>
        <a:xfrm>
          <a:off x="0" y="0"/>
          <a:ext cx="0" cy="0"/>
          <a:chOff x="0" y="0"/>
          <a:chExt cx="0" cy="0"/>
        </a:xfrm>
      </p:grpSpPr>
      <p:sp>
        <p:nvSpPr>
          <p:cNvPr id="1291" name="Google Shape;1291;h251813465e4ff8e5_1_608:notes"/>
          <p:cNvSpPr/>
          <p:nvPr>
            <p:ph idx="2" type="sldImg"/>
          </p:nvPr>
        </p:nvSpPr>
        <p:spPr>
          <a:xfrm>
            <a:off x="381175" y="914400"/>
            <a:ext cx="6096300" cy="4572000"/>
          </a:xfrm>
          <a:custGeom>
            <a:rect b="b" l="l" r="r" t="t"/>
            <a:pathLst>
              <a:path extrusionOk="0" h="120000" w="120000">
                <a:moveTo>
                  <a:pt x="0" y="0"/>
                </a:moveTo>
                <a:lnTo>
                  <a:pt x="120000" y="0"/>
                </a:lnTo>
                <a:lnTo>
                  <a:pt x="120000" y="120000"/>
                </a:lnTo>
                <a:lnTo>
                  <a:pt x="0" y="120000"/>
                </a:lnTo>
                <a:close/>
              </a:path>
            </a:pathLst>
          </a:custGeom>
        </p:spPr>
      </p:sp>
      <p:sp>
        <p:nvSpPr>
          <p:cNvPr id="1292" name="Google Shape;1292;h251813465e4ff8e5_1_608: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Assessment</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6" name="Shape 1296"/>
        <p:cNvGrpSpPr/>
        <p:nvPr/>
      </p:nvGrpSpPr>
      <p:grpSpPr>
        <a:xfrm>
          <a:off x="0" y="0"/>
          <a:ext cx="0" cy="0"/>
          <a:chOff x="0" y="0"/>
          <a:chExt cx="0" cy="0"/>
        </a:xfrm>
      </p:grpSpPr>
      <p:sp>
        <p:nvSpPr>
          <p:cNvPr id="1297" name="Google Shape;1297;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8" name="Google Shape;1298;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99" name="Google Shape;1299;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0" name="Shape 1390"/>
        <p:cNvGrpSpPr/>
        <p:nvPr/>
      </p:nvGrpSpPr>
      <p:grpSpPr>
        <a:xfrm>
          <a:off x="0" y="0"/>
          <a:ext cx="0" cy="0"/>
          <a:chOff x="0" y="0"/>
          <a:chExt cx="0" cy="0"/>
        </a:xfrm>
      </p:grpSpPr>
      <p:sp>
        <p:nvSpPr>
          <p:cNvPr id="1391" name="Google Shape;1391;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92" name="Google Shape;1392;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93" name="Google Shape;1393;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3" name="Shape 1483"/>
        <p:cNvGrpSpPr/>
        <p:nvPr/>
      </p:nvGrpSpPr>
      <p:grpSpPr>
        <a:xfrm>
          <a:off x="0" y="0"/>
          <a:ext cx="0" cy="0"/>
          <a:chOff x="0" y="0"/>
          <a:chExt cx="0" cy="0"/>
        </a:xfrm>
      </p:grpSpPr>
      <p:sp>
        <p:nvSpPr>
          <p:cNvPr id="1484" name="Google Shape;1484;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85" name="Google Shape;1485;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86" name="Google Shape;1486;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5" name="Shape 1565"/>
        <p:cNvGrpSpPr/>
        <p:nvPr/>
      </p:nvGrpSpPr>
      <p:grpSpPr>
        <a:xfrm>
          <a:off x="0" y="0"/>
          <a:ext cx="0" cy="0"/>
          <a:chOff x="0" y="0"/>
          <a:chExt cx="0" cy="0"/>
        </a:xfrm>
      </p:grpSpPr>
      <p:sp>
        <p:nvSpPr>
          <p:cNvPr id="1566" name="Google Shape;1566;h251813465e4ff8e5_1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567" name="Google Shape;1567;h251813465e4ff8e5_1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68" name="Google Shape;1568;h251813465e4ff8e5_1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4" name="Shape 1574"/>
        <p:cNvGrpSpPr/>
        <p:nvPr/>
      </p:nvGrpSpPr>
      <p:grpSpPr>
        <a:xfrm>
          <a:off x="0" y="0"/>
          <a:ext cx="0" cy="0"/>
          <a:chOff x="0" y="0"/>
          <a:chExt cx="0" cy="0"/>
        </a:xfrm>
      </p:grpSpPr>
      <p:sp>
        <p:nvSpPr>
          <p:cNvPr id="1575" name="Google Shape;1575;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76" name="Google Shape;1576;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77" name="Google Shape;1577;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5" name="Shape 1665"/>
        <p:cNvGrpSpPr/>
        <p:nvPr/>
      </p:nvGrpSpPr>
      <p:grpSpPr>
        <a:xfrm>
          <a:off x="0" y="0"/>
          <a:ext cx="0" cy="0"/>
          <a:chOff x="0" y="0"/>
          <a:chExt cx="0" cy="0"/>
        </a:xfrm>
      </p:grpSpPr>
      <p:sp>
        <p:nvSpPr>
          <p:cNvPr id="1666" name="Google Shape;1666;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67" name="Google Shape;1667;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68" name="Google Shape;1668;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9" name="Shape 1759"/>
        <p:cNvGrpSpPr/>
        <p:nvPr/>
      </p:nvGrpSpPr>
      <p:grpSpPr>
        <a:xfrm>
          <a:off x="0" y="0"/>
          <a:ext cx="0" cy="0"/>
          <a:chOff x="0" y="0"/>
          <a:chExt cx="0" cy="0"/>
        </a:xfrm>
      </p:grpSpPr>
      <p:sp>
        <p:nvSpPr>
          <p:cNvPr id="1760" name="Google Shape;1760;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61" name="Google Shape;1761;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62" name="Google Shape;1762;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5" name="Shape 1845"/>
        <p:cNvGrpSpPr/>
        <p:nvPr/>
      </p:nvGrpSpPr>
      <p:grpSpPr>
        <a:xfrm>
          <a:off x="0" y="0"/>
          <a:ext cx="0" cy="0"/>
          <a:chOff x="0" y="0"/>
          <a:chExt cx="0" cy="0"/>
        </a:xfrm>
      </p:grpSpPr>
      <p:sp>
        <p:nvSpPr>
          <p:cNvPr id="1846" name="Google Shape;1846;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47" name="Google Shape;1847;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48" name="Google Shape;1848;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9" name="Shape 1939"/>
        <p:cNvGrpSpPr/>
        <p:nvPr/>
      </p:nvGrpSpPr>
      <p:grpSpPr>
        <a:xfrm>
          <a:off x="0" y="0"/>
          <a:ext cx="0" cy="0"/>
          <a:chOff x="0" y="0"/>
          <a:chExt cx="0" cy="0"/>
        </a:xfrm>
      </p:grpSpPr>
      <p:sp>
        <p:nvSpPr>
          <p:cNvPr id="1940" name="Google Shape;1940;h251813465e4ff8e5_1_1219:notes"/>
          <p:cNvSpPr/>
          <p:nvPr>
            <p:ph idx="2" type="sldImg"/>
          </p:nvPr>
        </p:nvSpPr>
        <p:spPr>
          <a:xfrm>
            <a:off x="381175" y="914400"/>
            <a:ext cx="6096300" cy="457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41" name="Google Shape;1941;h251813465e4ff8e5_1_1219:notes"/>
          <p:cNvSpPr txBox="1"/>
          <p:nvPr>
            <p:ph idx="1" type="body"/>
          </p:nvPr>
        </p:nvSpPr>
        <p:spPr>
          <a:xfrm>
            <a:off x="685800" y="5791200"/>
            <a:ext cx="5486400" cy="548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US" sz="1200">
                <a:solidFill>
                  <a:srgbClr val="434343"/>
                </a:solidFill>
                <a:latin typeface="Lora"/>
                <a:ea typeface="Lora"/>
                <a:cs typeface="Lora"/>
                <a:sym typeface="Lora"/>
              </a:rPr>
              <a:t>Instructor: </a:t>
            </a:r>
            <a:r>
              <a:rPr lang="en-US" sz="1200">
                <a:solidFill>
                  <a:srgbClr val="434343"/>
                </a:solidFill>
                <a:latin typeface="Lora"/>
                <a:ea typeface="Lora"/>
                <a:cs typeface="Lora"/>
                <a:sym typeface="Lora"/>
              </a:rPr>
              <a:t>We have talked about various technologies that use AI. You have even tried making your own AI projects with Teachable Machine! </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lang="en-US" sz="1200">
                <a:solidFill>
                  <a:srgbClr val="434343"/>
                </a:solidFill>
                <a:latin typeface="Lora"/>
                <a:ea typeface="Lora"/>
                <a:cs typeface="Lora"/>
                <a:sym typeface="Lora"/>
              </a:rPr>
              <a:t>We have also talked about various considerations to take into account when creating AI, such as algorithmic bias. </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lang="en-US" sz="1200">
                <a:solidFill>
                  <a:srgbClr val="434343"/>
                </a:solidFill>
                <a:latin typeface="Lora"/>
                <a:ea typeface="Lora"/>
                <a:cs typeface="Lora"/>
                <a:sym typeface="Lora"/>
              </a:rPr>
              <a:t>Now, we’re going to talk a bit more about what might happen after our technology is put into the world. </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lang="en-US" sz="1200">
                <a:solidFill>
                  <a:srgbClr val="434343"/>
                </a:solidFill>
                <a:latin typeface="Lora"/>
                <a:ea typeface="Lora"/>
                <a:cs typeface="Lora"/>
                <a:sym typeface="Lora"/>
              </a:rPr>
              <a:t>Specifically, the consequences of what we create.</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lang="en-US" sz="1200">
                <a:solidFill>
                  <a:srgbClr val="434343"/>
                </a:solidFill>
                <a:latin typeface="Lora"/>
                <a:ea typeface="Lora"/>
                <a:cs typeface="Lora"/>
                <a:sym typeface="Lora"/>
              </a:rPr>
              <a:t>Let’s unpack the word “consequences”. What does this word mean to you?</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lang="en-US" sz="1200">
                <a:solidFill>
                  <a:srgbClr val="434343"/>
                </a:solidFill>
                <a:latin typeface="Lora"/>
                <a:ea typeface="Lora"/>
                <a:cs typeface="Lora"/>
                <a:sym typeface="Lora"/>
              </a:rPr>
              <a:t>[Wait for students to answer]</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5" name="Shape 1945"/>
        <p:cNvGrpSpPr/>
        <p:nvPr/>
      </p:nvGrpSpPr>
      <p:grpSpPr>
        <a:xfrm>
          <a:off x="0" y="0"/>
          <a:ext cx="0" cy="0"/>
          <a:chOff x="0" y="0"/>
          <a:chExt cx="0" cy="0"/>
        </a:xfrm>
      </p:grpSpPr>
      <p:sp>
        <p:nvSpPr>
          <p:cNvPr id="1946" name="Google Shape;1946;h251813465e4ff8e5_1_1224: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p:spPr>
      </p:sp>
      <p:sp>
        <p:nvSpPr>
          <p:cNvPr id="1947" name="Google Shape;1947;h251813465e4ff8e5_1_1224: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1" name="Shape 1951"/>
        <p:cNvGrpSpPr/>
        <p:nvPr/>
      </p:nvGrpSpPr>
      <p:grpSpPr>
        <a:xfrm>
          <a:off x="0" y="0"/>
          <a:ext cx="0" cy="0"/>
          <a:chOff x="0" y="0"/>
          <a:chExt cx="0" cy="0"/>
        </a:xfrm>
      </p:grpSpPr>
      <p:sp>
        <p:nvSpPr>
          <p:cNvPr id="1952" name="Google Shape;1952;h251813465e4ff8e5_1_1229: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53" name="Google Shape;1953;h251813465e4ff8e5_1_1229:notes"/>
          <p:cNvSpPr txBox="1"/>
          <p:nvPr>
            <p:ph idx="1" type="body"/>
          </p:nvPr>
        </p:nvSpPr>
        <p:spPr>
          <a:xfrm>
            <a:off x="685800" y="5791200"/>
            <a:ext cx="5486400" cy="548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US" sz="1200">
                <a:solidFill>
                  <a:srgbClr val="434343"/>
                </a:solidFill>
                <a:latin typeface="Lora"/>
                <a:ea typeface="Lora"/>
                <a:cs typeface="Lora"/>
                <a:sym typeface="Lora"/>
              </a:rPr>
              <a:t>We can think of consequences as “results” or “effects”. Let’s talk about some examples of consequences. For example, if you forget to hand in your homework at school, what might be a consequence?</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lang="en-US" sz="1200">
                <a:solidFill>
                  <a:srgbClr val="434343"/>
                </a:solidFill>
                <a:latin typeface="Lora"/>
                <a:ea typeface="Lora"/>
                <a:cs typeface="Lora"/>
                <a:sym typeface="Lora"/>
              </a:rPr>
              <a:t>[Wait for students to answer. </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rgbClr val="434343"/>
              </a:solidFill>
              <a:latin typeface="Lora"/>
              <a:ea typeface="Lora"/>
              <a:cs typeface="Lora"/>
              <a:sym typeface="Lora"/>
            </a:endParaRPr>
          </a:p>
          <a:p>
            <a:pPr indent="0" lvl="0" marL="457200" rtl="0" algn="l">
              <a:lnSpc>
                <a:spcPct val="115000"/>
              </a:lnSpc>
              <a:spcBef>
                <a:spcPts val="0"/>
              </a:spcBef>
              <a:spcAft>
                <a:spcPts val="0"/>
              </a:spcAft>
              <a:buClr>
                <a:schemeClr val="dk1"/>
              </a:buClr>
              <a:buSzPts val="1100"/>
              <a:buFont typeface="Arial"/>
              <a:buNone/>
            </a:pPr>
            <a:r>
              <a:rPr lang="en-US" sz="1200">
                <a:solidFill>
                  <a:srgbClr val="434343"/>
                </a:solidFill>
                <a:latin typeface="Lora"/>
                <a:ea typeface="Lora"/>
                <a:cs typeface="Lora"/>
                <a:sym typeface="Lora"/>
              </a:rPr>
              <a:t>Notice if students are giving mostly negative consequences (very common).]</a:t>
            </a:r>
            <a:endParaRPr sz="1200">
              <a:solidFill>
                <a:srgbClr val="434343"/>
              </a:solidFill>
              <a:latin typeface="Lora"/>
              <a:ea typeface="Lora"/>
              <a:cs typeface="Lora"/>
              <a:sym typeface="Lora"/>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7" name="Shape 1957"/>
        <p:cNvGrpSpPr/>
        <p:nvPr/>
      </p:nvGrpSpPr>
      <p:grpSpPr>
        <a:xfrm>
          <a:off x="0" y="0"/>
          <a:ext cx="0" cy="0"/>
          <a:chOff x="0" y="0"/>
          <a:chExt cx="0" cy="0"/>
        </a:xfrm>
      </p:grpSpPr>
      <p:sp>
        <p:nvSpPr>
          <p:cNvPr id="1958" name="Google Shape;1958;h251813465e4ff8e5_1_1234: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59" name="Google Shape;1959;h251813465e4ff8e5_1_1234:notes"/>
          <p:cNvSpPr txBox="1"/>
          <p:nvPr>
            <p:ph idx="1" type="body"/>
          </p:nvPr>
        </p:nvSpPr>
        <p:spPr>
          <a:xfrm>
            <a:off x="685800" y="5791200"/>
            <a:ext cx="5486400" cy="548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US" sz="1200">
                <a:solidFill>
                  <a:srgbClr val="434343"/>
                </a:solidFill>
                <a:latin typeface="Lora"/>
                <a:ea typeface="Lora"/>
                <a:cs typeface="Lora"/>
                <a:sym typeface="Lora"/>
              </a:rPr>
              <a:t>Instructor: </a:t>
            </a:r>
            <a:r>
              <a:rPr lang="en-US" sz="1200">
                <a:solidFill>
                  <a:srgbClr val="434343"/>
                </a:solidFill>
                <a:latin typeface="Lora"/>
                <a:ea typeface="Lora"/>
                <a:cs typeface="Lora"/>
                <a:sym typeface="Lora"/>
              </a:rPr>
              <a:t>How about, what might be a consequence of watching a lot of YouTube videos about basketball tricks?</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lang="en-US" sz="1200">
                <a:solidFill>
                  <a:srgbClr val="434343"/>
                </a:solidFill>
                <a:latin typeface="Lora"/>
                <a:ea typeface="Lora"/>
                <a:cs typeface="Lora"/>
                <a:sym typeface="Lora"/>
              </a:rPr>
              <a:t>[Wait for students to answer. </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rgbClr val="434343"/>
              </a:solidFill>
              <a:latin typeface="Lora"/>
              <a:ea typeface="Lora"/>
              <a:cs typeface="Lora"/>
              <a:sym typeface="Lora"/>
            </a:endParaRPr>
          </a:p>
          <a:p>
            <a:pPr indent="0" lvl="0" marL="457200" rtl="0" algn="l">
              <a:lnSpc>
                <a:spcPct val="115000"/>
              </a:lnSpc>
              <a:spcBef>
                <a:spcPts val="0"/>
              </a:spcBef>
              <a:spcAft>
                <a:spcPts val="0"/>
              </a:spcAft>
              <a:buClr>
                <a:schemeClr val="dk1"/>
              </a:buClr>
              <a:buSzPts val="1100"/>
              <a:buFont typeface="Arial"/>
              <a:buNone/>
            </a:pPr>
            <a:r>
              <a:rPr lang="en-US" sz="1200">
                <a:solidFill>
                  <a:srgbClr val="434343"/>
                </a:solidFill>
                <a:latin typeface="Lora"/>
                <a:ea typeface="Lora"/>
                <a:cs typeface="Lora"/>
                <a:sym typeface="Lora"/>
              </a:rPr>
              <a:t>Notice if students are again giving only negative consequences, and remind them that consequences can all be good. </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rgbClr val="434343"/>
              </a:solidFill>
              <a:latin typeface="Lora"/>
              <a:ea typeface="Lora"/>
              <a:cs typeface="Lora"/>
              <a:sym typeface="Lora"/>
            </a:endParaRPr>
          </a:p>
          <a:p>
            <a:pPr indent="0" lvl="0" marL="457200" rtl="0" algn="l">
              <a:lnSpc>
                <a:spcPct val="115000"/>
              </a:lnSpc>
              <a:spcBef>
                <a:spcPts val="0"/>
              </a:spcBef>
              <a:spcAft>
                <a:spcPts val="0"/>
              </a:spcAft>
              <a:buClr>
                <a:schemeClr val="dk1"/>
              </a:buClr>
              <a:buSzPts val="1100"/>
              <a:buFont typeface="Arial"/>
              <a:buNone/>
            </a:pPr>
            <a:r>
              <a:rPr lang="en-US" sz="1200">
                <a:solidFill>
                  <a:srgbClr val="434343"/>
                </a:solidFill>
                <a:latin typeface="Lora"/>
                <a:ea typeface="Lora"/>
                <a:cs typeface="Lora"/>
                <a:sym typeface="Lora"/>
              </a:rPr>
              <a:t>Example of a </a:t>
            </a:r>
            <a:r>
              <a:rPr lang="en-US" sz="1200" u="sng">
                <a:solidFill>
                  <a:srgbClr val="434343"/>
                </a:solidFill>
                <a:latin typeface="Lora"/>
                <a:ea typeface="Lora"/>
                <a:cs typeface="Lora"/>
                <a:sym typeface="Lora"/>
              </a:rPr>
              <a:t>good</a:t>
            </a:r>
            <a:r>
              <a:rPr lang="en-US" sz="1200">
                <a:solidFill>
                  <a:srgbClr val="434343"/>
                </a:solidFill>
                <a:latin typeface="Lora"/>
                <a:ea typeface="Lora"/>
                <a:cs typeface="Lora"/>
                <a:sym typeface="Lora"/>
              </a:rPr>
              <a:t> unanticipated consequence - </a:t>
            </a:r>
            <a:endParaRPr sz="1200">
              <a:solidFill>
                <a:srgbClr val="434343"/>
              </a:solidFill>
              <a:latin typeface="Lora"/>
              <a:ea typeface="Lora"/>
              <a:cs typeface="Lora"/>
              <a:sym typeface="Lora"/>
            </a:endParaRPr>
          </a:p>
          <a:p>
            <a:pPr indent="0" lvl="0" marL="457200" rtl="0" algn="l">
              <a:lnSpc>
                <a:spcPct val="115000"/>
              </a:lnSpc>
              <a:spcBef>
                <a:spcPts val="0"/>
              </a:spcBef>
              <a:spcAft>
                <a:spcPts val="0"/>
              </a:spcAft>
              <a:buClr>
                <a:schemeClr val="dk1"/>
              </a:buClr>
              <a:buSzPts val="1100"/>
              <a:buFont typeface="Arial"/>
              <a:buNone/>
            </a:pPr>
            <a:r>
              <a:rPr lang="en-US" sz="1200">
                <a:solidFill>
                  <a:srgbClr val="434343"/>
                </a:solidFill>
                <a:latin typeface="Lora"/>
                <a:ea typeface="Lora"/>
                <a:cs typeface="Lora"/>
                <a:sym typeface="Lora"/>
              </a:rPr>
              <a:t>A consequence of watching a lot of YouTube videos about basketball tricks is that I get new ideas on what to do during a practice (a consequence), the new ideas encourage me to go to the park (another consequence), at the park I see some people playing basketball and ask to play with them (may be an unanticipated consequence), after playing we exchange numbers so we reach out to each other to play again (an unanticipated consequence).</a:t>
            </a:r>
            <a:endParaRPr sz="1200">
              <a:solidFill>
                <a:srgbClr val="434343"/>
              </a:solidFill>
              <a:latin typeface="Lora"/>
              <a:ea typeface="Lora"/>
              <a:cs typeface="Lora"/>
              <a:sym typeface="Lora"/>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3" name="Shape 1963"/>
        <p:cNvGrpSpPr/>
        <p:nvPr/>
      </p:nvGrpSpPr>
      <p:grpSpPr>
        <a:xfrm>
          <a:off x="0" y="0"/>
          <a:ext cx="0" cy="0"/>
          <a:chOff x="0" y="0"/>
          <a:chExt cx="0" cy="0"/>
        </a:xfrm>
      </p:grpSpPr>
      <p:sp>
        <p:nvSpPr>
          <p:cNvPr id="1964" name="Google Shape;1964;h251813465e4ff8e5_1_1239:notes"/>
          <p:cNvSpPr/>
          <p:nvPr>
            <p:ph idx="2" type="sldImg"/>
          </p:nvPr>
        </p:nvSpPr>
        <p:spPr>
          <a:xfrm>
            <a:off x="381175" y="914400"/>
            <a:ext cx="6096300" cy="457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65" name="Google Shape;1965;h251813465e4ff8e5_1_1239:notes"/>
          <p:cNvSpPr txBox="1"/>
          <p:nvPr>
            <p:ph idx="1" type="body"/>
          </p:nvPr>
        </p:nvSpPr>
        <p:spPr>
          <a:xfrm>
            <a:off x="685800" y="5791200"/>
            <a:ext cx="5486400" cy="548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US" sz="1200">
                <a:solidFill>
                  <a:srgbClr val="434343"/>
                </a:solidFill>
                <a:latin typeface="Lora"/>
                <a:ea typeface="Lora"/>
                <a:cs typeface="Lora"/>
                <a:sym typeface="Lora"/>
              </a:rPr>
              <a:t>We’re going to play a game that allows us to think of the consequences of various scenarios. We’ll start off in our groups by coming up with a consequence of a GAN technology. Then, we’ll share that consequence (but not the technology!) with another group. We’ll continue to do that until we have 5 consequences for each starting technology!</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lang="en-US" sz="1200">
                <a:solidFill>
                  <a:srgbClr val="434343"/>
                </a:solidFill>
                <a:latin typeface="Lora"/>
                <a:ea typeface="Lora"/>
                <a:cs typeface="Lora"/>
                <a:sym typeface="Lora"/>
              </a:rPr>
              <a:t>[Play the game, then come back]</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lang="en-US" sz="1200">
                <a:solidFill>
                  <a:srgbClr val="434343"/>
                </a:solidFill>
                <a:latin typeface="Lora"/>
                <a:ea typeface="Lora"/>
                <a:cs typeface="Lora"/>
                <a:sym typeface="Lora"/>
              </a:rPr>
              <a:t>[View the </a:t>
            </a:r>
            <a:r>
              <a:rPr lang="en-US" sz="1200" u="sng">
                <a:solidFill>
                  <a:srgbClr val="1155CC"/>
                </a:solidFill>
                <a:latin typeface="Lora"/>
                <a:ea typeface="Lora"/>
                <a:cs typeface="Lora"/>
                <a:sym typeface="Lora"/>
                <a:hlinkClick r:id="rId2">
                  <a:extLst>
                    <a:ext uri="{A12FA001-AC4F-418D-AE19-62706E023703}">
                      <ahyp:hlinkClr val="tx"/>
                    </a:ext>
                  </a:extLst>
                </a:hlinkClick>
              </a:rPr>
              <a:t>lesson extension</a:t>
            </a:r>
            <a:r>
              <a:rPr lang="en-US" sz="1200">
                <a:solidFill>
                  <a:srgbClr val="434343"/>
                </a:solidFill>
                <a:latin typeface="Lora"/>
                <a:ea typeface="Lora"/>
                <a:cs typeface="Lora"/>
                <a:sym typeface="Lora"/>
              </a:rPr>
              <a:t> for a suggestion on how else to introduce the game]</a:t>
            </a:r>
            <a:endParaRPr sz="1200">
              <a:solidFill>
                <a:schemeClr val="dk1"/>
              </a:solidFill>
              <a:latin typeface="Lora"/>
              <a:ea typeface="Lora"/>
              <a:cs typeface="Lora"/>
              <a:sym typeface="Lora"/>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9" name="Shape 1969"/>
        <p:cNvGrpSpPr/>
        <p:nvPr/>
      </p:nvGrpSpPr>
      <p:grpSpPr>
        <a:xfrm>
          <a:off x="0" y="0"/>
          <a:ext cx="0" cy="0"/>
          <a:chOff x="0" y="0"/>
          <a:chExt cx="0" cy="0"/>
        </a:xfrm>
      </p:grpSpPr>
      <p:sp>
        <p:nvSpPr>
          <p:cNvPr id="1970" name="Google Shape;1970;h251813465e4ff8e5_1_1244: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p:spPr>
      </p:sp>
      <p:sp>
        <p:nvSpPr>
          <p:cNvPr id="1971" name="Google Shape;1971;h251813465e4ff8e5_1_1244: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6" name="Shape 1976"/>
        <p:cNvGrpSpPr/>
        <p:nvPr/>
      </p:nvGrpSpPr>
      <p:grpSpPr>
        <a:xfrm>
          <a:off x="0" y="0"/>
          <a:ext cx="0" cy="0"/>
          <a:chOff x="0" y="0"/>
          <a:chExt cx="0" cy="0"/>
        </a:xfrm>
      </p:grpSpPr>
      <p:sp>
        <p:nvSpPr>
          <p:cNvPr id="1977" name="Google Shape;1977;h251813465e4ff8e5_1_1250: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p:spPr>
      </p:sp>
      <p:sp>
        <p:nvSpPr>
          <p:cNvPr id="1978" name="Google Shape;1978;h251813465e4ff8e5_1_1250: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2" name="Shape 1982"/>
        <p:cNvGrpSpPr/>
        <p:nvPr/>
      </p:nvGrpSpPr>
      <p:grpSpPr>
        <a:xfrm>
          <a:off x="0" y="0"/>
          <a:ext cx="0" cy="0"/>
          <a:chOff x="0" y="0"/>
          <a:chExt cx="0" cy="0"/>
        </a:xfrm>
      </p:grpSpPr>
      <p:sp>
        <p:nvSpPr>
          <p:cNvPr id="1983" name="Google Shape;1983;h251813465e4ff8e5_1_1255: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p:spPr>
      </p:sp>
      <p:sp>
        <p:nvSpPr>
          <p:cNvPr id="1984" name="Google Shape;1984;h251813465e4ff8e5_1_1255: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8" name="Shape 1988"/>
        <p:cNvGrpSpPr/>
        <p:nvPr/>
      </p:nvGrpSpPr>
      <p:grpSpPr>
        <a:xfrm>
          <a:off x="0" y="0"/>
          <a:ext cx="0" cy="0"/>
          <a:chOff x="0" y="0"/>
          <a:chExt cx="0" cy="0"/>
        </a:xfrm>
      </p:grpSpPr>
      <p:sp>
        <p:nvSpPr>
          <p:cNvPr id="1989" name="Google Shape;1989;h251813465e4ff8e5_1_1260: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p:spPr>
      </p:sp>
      <p:sp>
        <p:nvSpPr>
          <p:cNvPr id="1990" name="Google Shape;1990;h251813465e4ff8e5_1_1260: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1" name="Shape 2001"/>
        <p:cNvGrpSpPr/>
        <p:nvPr/>
      </p:nvGrpSpPr>
      <p:grpSpPr>
        <a:xfrm>
          <a:off x="0" y="0"/>
          <a:ext cx="0" cy="0"/>
          <a:chOff x="0" y="0"/>
          <a:chExt cx="0" cy="0"/>
        </a:xfrm>
      </p:grpSpPr>
      <p:sp>
        <p:nvSpPr>
          <p:cNvPr id="2002" name="Google Shape;2002;h251813465e4ff8e5_1_1272: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p:spPr>
      </p:sp>
      <p:sp>
        <p:nvSpPr>
          <p:cNvPr id="2003" name="Google Shape;2003;h251813465e4ff8e5_1_1272: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4" name="Shape 2014"/>
        <p:cNvGrpSpPr/>
        <p:nvPr/>
      </p:nvGrpSpPr>
      <p:grpSpPr>
        <a:xfrm>
          <a:off x="0" y="0"/>
          <a:ext cx="0" cy="0"/>
          <a:chOff x="0" y="0"/>
          <a:chExt cx="0" cy="0"/>
        </a:xfrm>
      </p:grpSpPr>
      <p:sp>
        <p:nvSpPr>
          <p:cNvPr id="2015" name="Google Shape;2015;h251813465e4ff8e5_1_1284: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p:spPr>
      </p:sp>
      <p:sp>
        <p:nvSpPr>
          <p:cNvPr id="2016" name="Google Shape;2016;h251813465e4ff8e5_1_1284: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0" name="Shape 2020"/>
        <p:cNvGrpSpPr/>
        <p:nvPr/>
      </p:nvGrpSpPr>
      <p:grpSpPr>
        <a:xfrm>
          <a:off x="0" y="0"/>
          <a:ext cx="0" cy="0"/>
          <a:chOff x="0" y="0"/>
          <a:chExt cx="0" cy="0"/>
        </a:xfrm>
      </p:grpSpPr>
      <p:sp>
        <p:nvSpPr>
          <p:cNvPr id="2021" name="Google Shape;2021;h251813465e4ff8e5_1_1289: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p:spPr>
      </p:sp>
      <p:sp>
        <p:nvSpPr>
          <p:cNvPr id="2022" name="Google Shape;2022;h251813465e4ff8e5_1_1289: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3" name="Shape 2033"/>
        <p:cNvGrpSpPr/>
        <p:nvPr/>
      </p:nvGrpSpPr>
      <p:grpSpPr>
        <a:xfrm>
          <a:off x="0" y="0"/>
          <a:ext cx="0" cy="0"/>
          <a:chOff x="0" y="0"/>
          <a:chExt cx="0" cy="0"/>
        </a:xfrm>
      </p:grpSpPr>
      <p:sp>
        <p:nvSpPr>
          <p:cNvPr id="2034" name="Google Shape;2034;h251813465e4ff8e5_1_1301: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p:spPr>
      </p:sp>
      <p:sp>
        <p:nvSpPr>
          <p:cNvPr id="2035" name="Google Shape;2035;h251813465e4ff8e5_1_1301: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6" name="Shape 2046"/>
        <p:cNvGrpSpPr/>
        <p:nvPr/>
      </p:nvGrpSpPr>
      <p:grpSpPr>
        <a:xfrm>
          <a:off x="0" y="0"/>
          <a:ext cx="0" cy="0"/>
          <a:chOff x="0" y="0"/>
          <a:chExt cx="0" cy="0"/>
        </a:xfrm>
      </p:grpSpPr>
      <p:sp>
        <p:nvSpPr>
          <p:cNvPr id="2047" name="Google Shape;2047;h251813465e4ff8e5_1_1313: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p:spPr>
      </p:sp>
      <p:sp>
        <p:nvSpPr>
          <p:cNvPr id="2048" name="Google Shape;2048;h251813465e4ff8e5_1_1313: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2" name="Shape 2052"/>
        <p:cNvGrpSpPr/>
        <p:nvPr/>
      </p:nvGrpSpPr>
      <p:grpSpPr>
        <a:xfrm>
          <a:off x="0" y="0"/>
          <a:ext cx="0" cy="0"/>
          <a:chOff x="0" y="0"/>
          <a:chExt cx="0" cy="0"/>
        </a:xfrm>
      </p:grpSpPr>
      <p:sp>
        <p:nvSpPr>
          <p:cNvPr id="2053" name="Google Shape;2053;h251813465e4ff8e5_1_1318: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p:spPr>
      </p:sp>
      <p:sp>
        <p:nvSpPr>
          <p:cNvPr id="2054" name="Google Shape;2054;h251813465e4ff8e5_1_1318: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7" name="Shape 2057"/>
        <p:cNvGrpSpPr/>
        <p:nvPr/>
      </p:nvGrpSpPr>
      <p:grpSpPr>
        <a:xfrm>
          <a:off x="0" y="0"/>
          <a:ext cx="0" cy="0"/>
          <a:chOff x="0" y="0"/>
          <a:chExt cx="0" cy="0"/>
        </a:xfrm>
      </p:grpSpPr>
      <p:sp>
        <p:nvSpPr>
          <p:cNvPr id="2058" name="Google Shape;2058;h251813465e4ff8e5_1_1322: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p:spPr>
      </p:sp>
      <p:sp>
        <p:nvSpPr>
          <p:cNvPr id="2059" name="Google Shape;2059;h251813465e4ff8e5_1_1322: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Notice that there are boxes in the margin of this slide that you can use to model folding the paper!</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5" name="Shape 2065"/>
        <p:cNvGrpSpPr/>
        <p:nvPr/>
      </p:nvGrpSpPr>
      <p:grpSpPr>
        <a:xfrm>
          <a:off x="0" y="0"/>
          <a:ext cx="0" cy="0"/>
          <a:chOff x="0" y="0"/>
          <a:chExt cx="0" cy="0"/>
        </a:xfrm>
      </p:grpSpPr>
      <p:sp>
        <p:nvSpPr>
          <p:cNvPr id="2066" name="Google Shape;2066;h251813465e4ff8e5_1_1329:notes"/>
          <p:cNvSpPr/>
          <p:nvPr>
            <p:ph idx="2" type="sldImg"/>
          </p:nvPr>
        </p:nvSpPr>
        <p:spPr>
          <a:xfrm>
            <a:off x="381175" y="914400"/>
            <a:ext cx="6096300" cy="457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67" name="Google Shape;2067;h251813465e4ff8e5_1_1329:notes"/>
          <p:cNvSpPr txBox="1"/>
          <p:nvPr>
            <p:ph idx="1" type="body"/>
          </p:nvPr>
        </p:nvSpPr>
        <p:spPr>
          <a:xfrm>
            <a:off x="685800" y="5791200"/>
            <a:ext cx="5486400" cy="548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US" sz="1200">
                <a:solidFill>
                  <a:srgbClr val="434343"/>
                </a:solidFill>
                <a:latin typeface="Lora"/>
                <a:ea typeface="Lora"/>
                <a:cs typeface="Lora"/>
                <a:sym typeface="Lora"/>
              </a:rPr>
              <a:t>Let’s share all the technologies, and the consequences we came up with for each.</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lang="en-US" sz="1200">
                <a:solidFill>
                  <a:srgbClr val="434343"/>
                </a:solidFill>
                <a:latin typeface="Lora"/>
                <a:ea typeface="Lora"/>
                <a:cs typeface="Lora"/>
                <a:sym typeface="Lora"/>
              </a:rPr>
              <a:t>[Have group leaders share]</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lang="en-US" sz="1200">
                <a:solidFill>
                  <a:srgbClr val="434343"/>
                </a:solidFill>
                <a:latin typeface="Lora"/>
                <a:ea typeface="Lora"/>
                <a:cs typeface="Lora"/>
                <a:sym typeface="Lora"/>
              </a:rPr>
              <a:t>What do we think of the consequences all of the groups came up with? Did they make sense, or did they surprise you?</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lang="en-US" sz="1200">
                <a:solidFill>
                  <a:srgbClr val="434343"/>
                </a:solidFill>
                <a:latin typeface="Lora"/>
                <a:ea typeface="Lora"/>
                <a:cs typeface="Lora"/>
                <a:sym typeface="Lora"/>
              </a:rPr>
              <a:t>[Wait for students to respond]</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lang="en-US" sz="1200">
                <a:solidFill>
                  <a:srgbClr val="434343"/>
                </a:solidFill>
                <a:latin typeface="Lora"/>
                <a:ea typeface="Lora"/>
                <a:cs typeface="Lora"/>
                <a:sym typeface="Lora"/>
              </a:rPr>
              <a:t>[View the </a:t>
            </a:r>
            <a:r>
              <a:rPr lang="en-US" sz="1200" u="sng">
                <a:solidFill>
                  <a:srgbClr val="1155CC"/>
                </a:solidFill>
                <a:latin typeface="Lora"/>
                <a:ea typeface="Lora"/>
                <a:cs typeface="Lora"/>
                <a:sym typeface="Lora"/>
                <a:hlinkClick r:id="rId2">
                  <a:extLst>
                    <a:ext uri="{A12FA001-AC4F-418D-AE19-62706E023703}">
                      <ahyp:hlinkClr val="tx"/>
                    </a:ext>
                  </a:extLst>
                </a:hlinkClick>
              </a:rPr>
              <a:t>lesson extension</a:t>
            </a:r>
            <a:r>
              <a:rPr lang="en-US" sz="1200">
                <a:solidFill>
                  <a:srgbClr val="434343"/>
                </a:solidFill>
                <a:latin typeface="Lora"/>
                <a:ea typeface="Lora"/>
                <a:cs typeface="Lora"/>
                <a:sym typeface="Lora"/>
              </a:rPr>
              <a:t> for a suggestion on how else to introduce the discussion]</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lang="en-US" sz="1200">
                <a:solidFill>
                  <a:srgbClr val="434343"/>
                </a:solidFill>
                <a:latin typeface="Lora"/>
                <a:ea typeface="Lora"/>
                <a:cs typeface="Lora"/>
                <a:sym typeface="Lora"/>
              </a:rPr>
              <a:t>What does the word anticipated mean?</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lang="en-US" sz="1200">
                <a:solidFill>
                  <a:srgbClr val="434343"/>
                </a:solidFill>
                <a:latin typeface="Lora"/>
                <a:ea typeface="Lora"/>
                <a:cs typeface="Lora"/>
                <a:sym typeface="Lora"/>
              </a:rPr>
              <a:t>[Wait for students to answer]</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lang="en-US" sz="1200">
                <a:solidFill>
                  <a:srgbClr val="434343"/>
                </a:solidFill>
                <a:latin typeface="Lora"/>
                <a:ea typeface="Lora"/>
                <a:cs typeface="Lora"/>
                <a:sym typeface="Lora"/>
              </a:rPr>
              <a:t>Yes, we can think of the word unanticipated meaning “not expected” or “not prepared for”. Did you anticipate the consequences that your classmates came up with?</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lang="en-US" sz="1200">
                <a:solidFill>
                  <a:srgbClr val="434343"/>
                </a:solidFill>
                <a:latin typeface="Lora"/>
                <a:ea typeface="Lora"/>
                <a:cs typeface="Lora"/>
                <a:sym typeface="Lora"/>
              </a:rPr>
              <a:t>[Wait for students to answer]</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lang="en-US" sz="1200">
                <a:solidFill>
                  <a:srgbClr val="434343"/>
                </a:solidFill>
                <a:latin typeface="Lora"/>
                <a:ea typeface="Lora"/>
                <a:cs typeface="Lora"/>
                <a:sym typeface="Lora"/>
              </a:rPr>
              <a:t>So, we could call the consequences we came up with today “unanticipated”. And when we put it together-- unanticipated consequences  are effects that we didn’t expect would happen.</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lang="en-US" sz="1200">
                <a:solidFill>
                  <a:srgbClr val="434343"/>
                </a:solidFill>
                <a:latin typeface="Lora"/>
                <a:ea typeface="Lora"/>
                <a:cs typeface="Lora"/>
                <a:sym typeface="Lora"/>
              </a:rPr>
              <a:t>Do you think that technologists and designers anticipate the consequences of their own technologies? Why or why not?</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lang="en-US" sz="1200">
                <a:solidFill>
                  <a:srgbClr val="434343"/>
                </a:solidFill>
                <a:latin typeface="Lora"/>
                <a:ea typeface="Lora"/>
                <a:cs typeface="Lora"/>
                <a:sym typeface="Lora"/>
              </a:rPr>
              <a:t>Why do we think it is important to understand the unanticipated consequences of different technologies?</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lang="en-US" sz="1200">
                <a:solidFill>
                  <a:srgbClr val="434343"/>
                </a:solidFill>
                <a:latin typeface="Lora"/>
                <a:ea typeface="Lora"/>
                <a:cs typeface="Lora"/>
                <a:sym typeface="Lora"/>
              </a:rPr>
              <a:t>[Wait for students to answer, allow time for multiple perspectives]</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lang="en-US" sz="1200">
                <a:solidFill>
                  <a:srgbClr val="434343"/>
                </a:solidFill>
                <a:latin typeface="Lora"/>
                <a:ea typeface="Lora"/>
                <a:cs typeface="Lora"/>
                <a:sym typeface="Lora"/>
              </a:rPr>
              <a:t>It’s important to think about unanticipated consequences because we want to make sure that the technologies we make do not cause any harm to particular groups of people.</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1" name="Shape 2071"/>
        <p:cNvGrpSpPr/>
        <p:nvPr/>
      </p:nvGrpSpPr>
      <p:grpSpPr>
        <a:xfrm>
          <a:off x="0" y="0"/>
          <a:ext cx="0" cy="0"/>
          <a:chOff x="0" y="0"/>
          <a:chExt cx="0" cy="0"/>
        </a:xfrm>
      </p:grpSpPr>
      <p:sp>
        <p:nvSpPr>
          <p:cNvPr id="2072" name="Google Shape;2072;h251813465e4ff8e5_1_1334:notes"/>
          <p:cNvSpPr/>
          <p:nvPr>
            <p:ph idx="2" type="sldImg"/>
          </p:nvPr>
        </p:nvSpPr>
        <p:spPr>
          <a:xfrm>
            <a:off x="381175" y="914400"/>
            <a:ext cx="6096300" cy="457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73" name="Google Shape;2073;h251813465e4ff8e5_1_1334:notes"/>
          <p:cNvSpPr txBox="1"/>
          <p:nvPr>
            <p:ph idx="1" type="body"/>
          </p:nvPr>
        </p:nvSpPr>
        <p:spPr>
          <a:xfrm>
            <a:off x="685800" y="5791200"/>
            <a:ext cx="5486400" cy="548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US" sz="1200">
                <a:solidFill>
                  <a:srgbClr val="434343"/>
                </a:solidFill>
                <a:latin typeface="Lora"/>
                <a:ea typeface="Lora"/>
                <a:cs typeface="Lora"/>
                <a:sym typeface="Lora"/>
              </a:rPr>
              <a:t>Instructor: </a:t>
            </a:r>
            <a:r>
              <a:rPr lang="en-US" sz="1200">
                <a:solidFill>
                  <a:srgbClr val="434343"/>
                </a:solidFill>
                <a:latin typeface="Lora"/>
                <a:ea typeface="Lora"/>
                <a:cs typeface="Lora"/>
                <a:sym typeface="Lora"/>
              </a:rPr>
              <a:t>Let’s share all the technologies, and the consequences we came up with for each.</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lang="en-US" sz="1200">
                <a:solidFill>
                  <a:srgbClr val="434343"/>
                </a:solidFill>
                <a:latin typeface="Lora"/>
                <a:ea typeface="Lora"/>
                <a:cs typeface="Lora"/>
                <a:sym typeface="Lora"/>
              </a:rPr>
              <a:t>[Have a representative from each group share… </a:t>
            </a:r>
            <a:endParaRPr sz="1200">
              <a:solidFill>
                <a:srgbClr val="434343"/>
              </a:solidFill>
              <a:latin typeface="Lora"/>
              <a:ea typeface="Lora"/>
              <a:cs typeface="Lora"/>
              <a:sym typeface="Lora"/>
            </a:endParaRPr>
          </a:p>
          <a:p>
            <a:pPr indent="-304800" lvl="0" marL="457200" rtl="0" algn="l">
              <a:lnSpc>
                <a:spcPct val="115000"/>
              </a:lnSpc>
              <a:spcBef>
                <a:spcPts val="0"/>
              </a:spcBef>
              <a:spcAft>
                <a:spcPts val="0"/>
              </a:spcAft>
              <a:buClr>
                <a:srgbClr val="434343"/>
              </a:buClr>
              <a:buSzPts val="1200"/>
              <a:buFont typeface="Lora"/>
              <a:buAutoNum type="arabicPeriod"/>
            </a:pPr>
            <a:r>
              <a:rPr lang="en-US" sz="1200">
                <a:solidFill>
                  <a:srgbClr val="434343"/>
                </a:solidFill>
                <a:latin typeface="Lora"/>
                <a:ea typeface="Lora"/>
                <a:cs typeface="Lora"/>
                <a:sym typeface="Lora"/>
              </a:rPr>
              <a:t>their group’s final consequence</a:t>
            </a:r>
            <a:endParaRPr sz="1200">
              <a:solidFill>
                <a:srgbClr val="434343"/>
              </a:solidFill>
              <a:latin typeface="Lora"/>
              <a:ea typeface="Lora"/>
              <a:cs typeface="Lora"/>
              <a:sym typeface="Lora"/>
            </a:endParaRPr>
          </a:p>
          <a:p>
            <a:pPr indent="-304800" lvl="0" marL="457200" rtl="0" algn="l">
              <a:lnSpc>
                <a:spcPct val="115000"/>
              </a:lnSpc>
              <a:spcBef>
                <a:spcPts val="0"/>
              </a:spcBef>
              <a:spcAft>
                <a:spcPts val="0"/>
              </a:spcAft>
              <a:buClr>
                <a:srgbClr val="434343"/>
              </a:buClr>
              <a:buSzPts val="1200"/>
              <a:buFont typeface="Lora"/>
              <a:buAutoNum type="arabicPeriod"/>
            </a:pPr>
            <a:r>
              <a:rPr lang="en-US" sz="1200">
                <a:solidFill>
                  <a:srgbClr val="434343"/>
                </a:solidFill>
                <a:latin typeface="Lora"/>
                <a:ea typeface="Lora"/>
                <a:cs typeface="Lora"/>
                <a:sym typeface="Lora"/>
              </a:rPr>
              <a:t>the technology they started with</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lang="en-US" sz="1200">
                <a:solidFill>
                  <a:srgbClr val="434343"/>
                </a:solidFill>
                <a:latin typeface="Lora"/>
                <a:ea typeface="Lora"/>
                <a:cs typeface="Lora"/>
                <a:sym typeface="Lora"/>
              </a:rPr>
              <a:t>[After each representative shares, ask… </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lang="en-US" sz="1200">
                <a:solidFill>
                  <a:srgbClr val="434343"/>
                </a:solidFill>
                <a:latin typeface="Lora"/>
                <a:ea typeface="Lora"/>
                <a:cs typeface="Lora"/>
                <a:sym typeface="Lora"/>
              </a:rPr>
              <a:t>What do we think of this consequence? Does it make sense? Is it surprising?</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lang="en-US" sz="1200">
                <a:solidFill>
                  <a:srgbClr val="434343"/>
                </a:solidFill>
                <a:latin typeface="Lora"/>
                <a:ea typeface="Lora"/>
                <a:cs typeface="Lora"/>
                <a:sym typeface="Lora"/>
              </a:rPr>
              <a:t>[Wait for students to respond]</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lang="en-US" sz="1200">
                <a:solidFill>
                  <a:srgbClr val="434343"/>
                </a:solidFill>
                <a:latin typeface="Lora"/>
                <a:ea typeface="Lora"/>
                <a:cs typeface="Lora"/>
                <a:sym typeface="Lora"/>
              </a:rPr>
              <a:t>[When finished hearing from all groups, ask… ]</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lang="en-US" sz="1200">
                <a:solidFill>
                  <a:srgbClr val="434343"/>
                </a:solidFill>
                <a:latin typeface="Lora"/>
                <a:ea typeface="Lora"/>
                <a:cs typeface="Lora"/>
                <a:sym typeface="Lora"/>
              </a:rPr>
              <a:t>Were these unanticipated consequences? What does the word unanticipated mean?</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lang="en-US" sz="1200">
                <a:solidFill>
                  <a:srgbClr val="434343"/>
                </a:solidFill>
                <a:latin typeface="Lora"/>
                <a:ea typeface="Lora"/>
                <a:cs typeface="Lora"/>
                <a:sym typeface="Lora"/>
              </a:rPr>
              <a:t>[Wait for students to answer]</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lang="en-US" sz="1200">
                <a:solidFill>
                  <a:srgbClr val="434343"/>
                </a:solidFill>
                <a:latin typeface="Lora"/>
                <a:ea typeface="Lora"/>
                <a:cs typeface="Lora"/>
                <a:sym typeface="Lora"/>
              </a:rPr>
              <a:t>Yes, we can think of the word unanticipated meaning “not expected” or “not prepared for”. Did you anticipate the final consequence that your classmates came up with?</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lang="en-US" sz="1200">
                <a:solidFill>
                  <a:srgbClr val="434343"/>
                </a:solidFill>
                <a:latin typeface="Lora"/>
                <a:ea typeface="Lora"/>
                <a:cs typeface="Lora"/>
                <a:sym typeface="Lora"/>
              </a:rPr>
              <a:t>[Wait for students to answer]</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lang="en-US" sz="1200">
                <a:solidFill>
                  <a:srgbClr val="434343"/>
                </a:solidFill>
                <a:latin typeface="Lora"/>
                <a:ea typeface="Lora"/>
                <a:cs typeface="Lora"/>
                <a:sym typeface="Lora"/>
              </a:rPr>
              <a:t>So, we could call the last consequence each group came up with today “unanticipated”. And when we put it together-- unanticipated consequences are effects that we didn’t expect would happen.</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lang="en-US" sz="1200">
                <a:solidFill>
                  <a:srgbClr val="434343"/>
                </a:solidFill>
                <a:latin typeface="Lora"/>
                <a:ea typeface="Lora"/>
                <a:cs typeface="Lora"/>
                <a:sym typeface="Lora"/>
              </a:rPr>
              <a:t>Do you think that technologists and designers anticipate the consequences of their own technologies? Why might they want to anticipate the consequences? Why might they not want to anticipate consequences? </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lang="en-US" sz="1200">
                <a:solidFill>
                  <a:srgbClr val="434343"/>
                </a:solidFill>
                <a:latin typeface="Lora"/>
                <a:ea typeface="Lora"/>
                <a:cs typeface="Lora"/>
                <a:sym typeface="Lora"/>
              </a:rPr>
              <a:t>[Wait for students to answer]</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lang="en-US" sz="1200">
                <a:solidFill>
                  <a:srgbClr val="434343"/>
                </a:solidFill>
                <a:latin typeface="Lora"/>
                <a:ea typeface="Lora"/>
                <a:cs typeface="Lora"/>
                <a:sym typeface="Lora"/>
              </a:rPr>
              <a:t>Why do we think it is important to understand the unanticipated consequences of our technologies?</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lang="en-US" sz="1200">
                <a:solidFill>
                  <a:srgbClr val="434343"/>
                </a:solidFill>
                <a:latin typeface="Lora"/>
                <a:ea typeface="Lora"/>
                <a:cs typeface="Lora"/>
                <a:sym typeface="Lora"/>
              </a:rPr>
              <a:t>[Wait for students to answer, allow time for multiple perspectives]</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lang="en-US" sz="1200">
                <a:solidFill>
                  <a:srgbClr val="434343"/>
                </a:solidFill>
                <a:latin typeface="Lora"/>
                <a:ea typeface="Lora"/>
                <a:cs typeface="Lora"/>
                <a:sym typeface="Lora"/>
              </a:rPr>
              <a:t>It’s important to think about unanticipated consequences because we want to make sure that the technologies we make do not harm anyone.</a:t>
            </a:r>
            <a:endParaRPr sz="1200">
              <a:solidFill>
                <a:srgbClr val="434343"/>
              </a:solidFill>
              <a:latin typeface="Lora"/>
              <a:ea typeface="Lora"/>
              <a:cs typeface="Lora"/>
              <a:sym typeface="Lora"/>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7" name="Shape 2077"/>
        <p:cNvGrpSpPr/>
        <p:nvPr/>
      </p:nvGrpSpPr>
      <p:grpSpPr>
        <a:xfrm>
          <a:off x="0" y="0"/>
          <a:ext cx="0" cy="0"/>
          <a:chOff x="0" y="0"/>
          <a:chExt cx="0" cy="0"/>
        </a:xfrm>
      </p:grpSpPr>
      <p:sp>
        <p:nvSpPr>
          <p:cNvPr id="2078" name="Google Shape;2078;h251813465e4ff8e5_1_1339: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79" name="Google Shape;2079;h251813465e4ff8e5_1_1339:notes"/>
          <p:cNvSpPr txBox="1"/>
          <p:nvPr>
            <p:ph idx="1" type="body"/>
          </p:nvPr>
        </p:nvSpPr>
        <p:spPr>
          <a:xfrm>
            <a:off x="685800" y="5791200"/>
            <a:ext cx="5486400" cy="548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US" sz="1200">
                <a:solidFill>
                  <a:srgbClr val="434343"/>
                </a:solidFill>
                <a:latin typeface="Lora"/>
                <a:ea typeface="Lora"/>
                <a:cs typeface="Lora"/>
                <a:sym typeface="Lora"/>
              </a:rPr>
              <a:t>Instructor: </a:t>
            </a:r>
            <a:r>
              <a:rPr lang="en-US" sz="1200">
                <a:solidFill>
                  <a:srgbClr val="434343"/>
                </a:solidFill>
                <a:latin typeface="Lora"/>
                <a:ea typeface="Lora"/>
                <a:cs typeface="Lora"/>
                <a:sym typeface="Lora"/>
              </a:rPr>
              <a:t>Let’s talk about a real-world example of unanticipated consequences of technology.</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lang="en-US" sz="1200">
                <a:solidFill>
                  <a:srgbClr val="434343"/>
                </a:solidFill>
                <a:latin typeface="Lora"/>
                <a:ea typeface="Lora"/>
                <a:cs typeface="Lora"/>
                <a:sym typeface="Lora"/>
              </a:rPr>
              <a:t>YouTube’s recommender system! Has anyone had a video recommendation on YouTube before? How do you think Youtube decides which video to show you?</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lang="en-US" sz="1200">
                <a:solidFill>
                  <a:srgbClr val="434343"/>
                </a:solidFill>
                <a:latin typeface="Lora"/>
                <a:ea typeface="Lora"/>
                <a:cs typeface="Lora"/>
                <a:sym typeface="Lora"/>
              </a:rPr>
              <a:t>Research has shown that recommender systems seem to suggest increasingly conspiratorial or extreme content to its users, regardless of whether the user was searching for it or not. The article shows screenshots of “suggested videos” that were recommended to a brand-new user with no previous viewing history. For example, When the user searched for “lunar eclipse”, they were recommended videos implying that the Earth is flat (“Lunar Eclipse doesn’t work on your Globe!”). (citation: Wall Street Journal published an article entitled “How YouTube Drives People to the Internet’s Darkest Corners)</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lang="en-US" sz="1200">
                <a:solidFill>
                  <a:srgbClr val="434343"/>
                </a:solidFill>
                <a:latin typeface="Lora"/>
                <a:ea typeface="Lora"/>
                <a:cs typeface="Lora"/>
                <a:sym typeface="Lora"/>
              </a:rPr>
              <a:t>Let’s think about this for a moment. This is already a few steps into a string of unanticipated consequences, but let’s stretch our brains and taken this a step further: What might be an unanticipated consequence of YouTube recommending conspiratorial or extreme content to its users?</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lang="en-US" sz="1200">
                <a:solidFill>
                  <a:srgbClr val="434343"/>
                </a:solidFill>
                <a:latin typeface="Lora"/>
                <a:ea typeface="Lora"/>
                <a:cs typeface="Lora"/>
                <a:sym typeface="Lora"/>
              </a:rPr>
              <a:t>[wait for students to answer]</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lang="en-US" sz="1200">
                <a:solidFill>
                  <a:srgbClr val="434343"/>
                </a:solidFill>
                <a:latin typeface="Lora"/>
                <a:ea typeface="Lora"/>
                <a:cs typeface="Lora"/>
                <a:sym typeface="Lora"/>
              </a:rPr>
              <a:t>Yes. Some of your answers sound risky. Do you think there’s a risk that these unanticipated consequences could harm some people?</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lang="en-US" sz="1200">
                <a:solidFill>
                  <a:srgbClr val="434343"/>
                </a:solidFill>
                <a:latin typeface="Lora"/>
                <a:ea typeface="Lora"/>
                <a:cs typeface="Lora"/>
                <a:sym typeface="Lora"/>
              </a:rPr>
              <a:t>[wait for students to answer]</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lang="en-US" sz="1200">
                <a:solidFill>
                  <a:srgbClr val="434343"/>
                </a:solidFill>
                <a:latin typeface="Lora"/>
                <a:ea typeface="Lora"/>
                <a:cs typeface="Lora"/>
                <a:sym typeface="Lora"/>
              </a:rPr>
              <a:t>Then, we (as future AI developers) shouldn’t design our YouTube recommendation systems to recommend extreme content. What might we (as future AI developers) do to make sure that our algorithms don’t recommend extreme content?</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lang="en-US" sz="1200">
                <a:solidFill>
                  <a:srgbClr val="434343"/>
                </a:solidFill>
                <a:latin typeface="Lora"/>
                <a:ea typeface="Lora"/>
                <a:cs typeface="Lora"/>
                <a:sym typeface="Lora"/>
              </a:rPr>
              <a:t>[Wait for students to answer. Student answers might vary, but teachers are encouraged to remind students of lessons learned from the following lessons… </a:t>
            </a:r>
            <a:endParaRPr sz="1200">
              <a:solidFill>
                <a:srgbClr val="434343"/>
              </a:solidFill>
              <a:latin typeface="Lora"/>
              <a:ea typeface="Lora"/>
              <a:cs typeface="Lora"/>
              <a:sym typeface="Lora"/>
            </a:endParaRPr>
          </a:p>
          <a:p>
            <a:pPr indent="0" lvl="0" marL="457200" rtl="0" algn="l">
              <a:lnSpc>
                <a:spcPct val="115000"/>
              </a:lnSpc>
              <a:spcBef>
                <a:spcPts val="0"/>
              </a:spcBef>
              <a:spcAft>
                <a:spcPts val="0"/>
              </a:spcAft>
              <a:buClr>
                <a:schemeClr val="dk1"/>
              </a:buClr>
              <a:buSzPts val="1100"/>
              <a:buFont typeface="Arial"/>
              <a:buNone/>
            </a:pPr>
            <a:r>
              <a:t/>
            </a:r>
            <a:endParaRPr sz="1200">
              <a:solidFill>
                <a:srgbClr val="434343"/>
              </a:solidFill>
              <a:latin typeface="Lora"/>
              <a:ea typeface="Lora"/>
              <a:cs typeface="Lora"/>
              <a:sym typeface="Lora"/>
            </a:endParaRPr>
          </a:p>
          <a:p>
            <a:pPr indent="-304800" lvl="0" marL="457200" rtl="0" algn="l">
              <a:lnSpc>
                <a:spcPct val="115000"/>
              </a:lnSpc>
              <a:spcBef>
                <a:spcPts val="0"/>
              </a:spcBef>
              <a:spcAft>
                <a:spcPts val="0"/>
              </a:spcAft>
              <a:buClr>
                <a:srgbClr val="434343"/>
              </a:buClr>
              <a:buSzPts val="1200"/>
              <a:buFont typeface="Lora"/>
              <a:buChar char="●"/>
            </a:pPr>
            <a:r>
              <a:rPr lang="en-US" sz="1200">
                <a:solidFill>
                  <a:srgbClr val="434343"/>
                </a:solidFill>
                <a:latin typeface="Lora"/>
                <a:ea typeface="Lora"/>
                <a:cs typeface="Lora"/>
                <a:sym typeface="Lora"/>
              </a:rPr>
              <a:t>Lesson 0.4 Decision Trees, Activity #2 Is It for Winter?, where students adjusted the training dataset to teach an AI how to label clothes for the seasons. This suggests that we could change the way our training dataset is labeled so that extreme content doesn’t creep in by accident. Maybe we change the labels so that our algorithm notices extreme content and removes it. </a:t>
            </a:r>
            <a:endParaRPr sz="1200">
              <a:solidFill>
                <a:srgbClr val="434343"/>
              </a:solidFill>
              <a:latin typeface="Lora"/>
              <a:ea typeface="Lora"/>
              <a:cs typeface="Lora"/>
              <a:sym typeface="Lora"/>
            </a:endParaRPr>
          </a:p>
          <a:p>
            <a:pPr indent="0" lvl="0" marL="914400" rtl="0" algn="l">
              <a:lnSpc>
                <a:spcPct val="115000"/>
              </a:lnSpc>
              <a:spcBef>
                <a:spcPts val="0"/>
              </a:spcBef>
              <a:spcAft>
                <a:spcPts val="0"/>
              </a:spcAft>
              <a:buClr>
                <a:schemeClr val="dk1"/>
              </a:buClr>
              <a:buSzPts val="1100"/>
              <a:buFont typeface="Arial"/>
              <a:buNone/>
            </a:pPr>
            <a:r>
              <a:t/>
            </a:r>
            <a:endParaRPr sz="1200">
              <a:solidFill>
                <a:srgbClr val="434343"/>
              </a:solidFill>
              <a:latin typeface="Lora"/>
              <a:ea typeface="Lora"/>
              <a:cs typeface="Lora"/>
              <a:sym typeface="Lora"/>
            </a:endParaRPr>
          </a:p>
          <a:p>
            <a:pPr indent="-304800" lvl="0" marL="457200" rtl="0" algn="l">
              <a:lnSpc>
                <a:spcPct val="115000"/>
              </a:lnSpc>
              <a:spcBef>
                <a:spcPts val="0"/>
              </a:spcBef>
              <a:spcAft>
                <a:spcPts val="0"/>
              </a:spcAft>
              <a:buClr>
                <a:srgbClr val="434343"/>
              </a:buClr>
              <a:buSzPts val="1200"/>
              <a:buFont typeface="Lora"/>
              <a:buChar char="●"/>
            </a:pPr>
            <a:r>
              <a:rPr lang="en-US" sz="1200">
                <a:solidFill>
                  <a:srgbClr val="434343"/>
                </a:solidFill>
                <a:latin typeface="Lora"/>
                <a:ea typeface="Lora"/>
                <a:cs typeface="Lora"/>
                <a:sym typeface="Lora"/>
              </a:rPr>
              <a:t>Lesson 1.2 Teachable Machines, Activity #3 Re-curate, where students adjusted a dataset to make it more diverse. This suggests that we could make a more diverse (less extreme) dataset.</a:t>
            </a:r>
            <a:endParaRPr sz="1200">
              <a:solidFill>
                <a:srgbClr val="434343"/>
              </a:solidFill>
              <a:latin typeface="Lora"/>
              <a:ea typeface="Lora"/>
              <a:cs typeface="Lora"/>
              <a:sym typeface="Lora"/>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6" name="Shape 2086"/>
        <p:cNvGrpSpPr/>
        <p:nvPr/>
      </p:nvGrpSpPr>
      <p:grpSpPr>
        <a:xfrm>
          <a:off x="0" y="0"/>
          <a:ext cx="0" cy="0"/>
          <a:chOff x="0" y="0"/>
          <a:chExt cx="0" cy="0"/>
        </a:xfrm>
      </p:grpSpPr>
      <p:sp>
        <p:nvSpPr>
          <p:cNvPr id="2087" name="Google Shape;2087;h251813465e4ff8e5_1_1347: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88" name="Google Shape;2088;h251813465e4ff8e5_1_1347:notes"/>
          <p:cNvSpPr txBox="1"/>
          <p:nvPr>
            <p:ph idx="1" type="body"/>
          </p:nvPr>
        </p:nvSpPr>
        <p:spPr>
          <a:xfrm>
            <a:off x="685800" y="5791200"/>
            <a:ext cx="5486400" cy="548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US" sz="1200">
                <a:solidFill>
                  <a:srgbClr val="434343"/>
                </a:solidFill>
                <a:latin typeface="Lora"/>
                <a:ea typeface="Lora"/>
                <a:cs typeface="Lora"/>
                <a:sym typeface="Lora"/>
              </a:rPr>
              <a:t>Instructor: </a:t>
            </a:r>
            <a:r>
              <a:rPr lang="en-US" sz="1200">
                <a:solidFill>
                  <a:srgbClr val="434343"/>
                </a:solidFill>
                <a:latin typeface="Lora"/>
                <a:ea typeface="Lora"/>
                <a:cs typeface="Lora"/>
                <a:sym typeface="Lora"/>
              </a:rPr>
              <a:t>What’s the big picture here? What can we do to make better algorithms? Any ideas? </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None/>
            </a:pPr>
            <a:r>
              <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None/>
            </a:pPr>
            <a:r>
              <a:rPr lang="en-US" sz="1200">
                <a:solidFill>
                  <a:srgbClr val="434343"/>
                </a:solidFill>
                <a:latin typeface="Lora"/>
                <a:ea typeface="Lora"/>
                <a:cs typeface="Lora"/>
                <a:sym typeface="Lora"/>
              </a:rPr>
              <a:t>[ wait for students to answer ] </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None/>
            </a:pPr>
            <a:r>
              <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None/>
            </a:pPr>
            <a:r>
              <a:rPr lang="en-US" sz="1200">
                <a:solidFill>
                  <a:srgbClr val="434343"/>
                </a:solidFill>
                <a:latin typeface="Lora"/>
                <a:ea typeface="Lora"/>
                <a:cs typeface="Lora"/>
                <a:sym typeface="Lora"/>
              </a:rPr>
              <a:t>Yes, and we can weigh the consequences of building something vs the benefit it brings to the world. </a:t>
            </a:r>
            <a:endParaRPr sz="1200">
              <a:solidFill>
                <a:srgbClr val="434343"/>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Lora"/>
              <a:ea typeface="Lora"/>
              <a:cs typeface="Lora"/>
              <a:sym typeface="Lora"/>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3" name="Shape 2093"/>
        <p:cNvGrpSpPr/>
        <p:nvPr/>
      </p:nvGrpSpPr>
      <p:grpSpPr>
        <a:xfrm>
          <a:off x="0" y="0"/>
          <a:ext cx="0" cy="0"/>
          <a:chOff x="0" y="0"/>
          <a:chExt cx="0" cy="0"/>
        </a:xfrm>
      </p:grpSpPr>
      <p:sp>
        <p:nvSpPr>
          <p:cNvPr id="2094" name="Google Shape;2094;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95" name="Google Shape;2095;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96" name="Google Shape;2096;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2" name="Shape 2172"/>
        <p:cNvGrpSpPr/>
        <p:nvPr/>
      </p:nvGrpSpPr>
      <p:grpSpPr>
        <a:xfrm>
          <a:off x="0" y="0"/>
          <a:ext cx="0" cy="0"/>
          <a:chOff x="0" y="0"/>
          <a:chExt cx="0" cy="0"/>
        </a:xfrm>
      </p:grpSpPr>
      <p:sp>
        <p:nvSpPr>
          <p:cNvPr id="2173" name="Google Shape;2173;h251813465e4ff8e5_1_1919: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p:spPr>
      </p:sp>
      <p:sp>
        <p:nvSpPr>
          <p:cNvPr id="2174" name="Google Shape;2174;h251813465e4ff8e5_1_1919: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5" name="Shape 2185"/>
        <p:cNvGrpSpPr/>
        <p:nvPr/>
      </p:nvGrpSpPr>
      <p:grpSpPr>
        <a:xfrm>
          <a:off x="0" y="0"/>
          <a:ext cx="0" cy="0"/>
          <a:chOff x="0" y="0"/>
          <a:chExt cx="0" cy="0"/>
        </a:xfrm>
      </p:grpSpPr>
      <p:sp>
        <p:nvSpPr>
          <p:cNvPr id="2186" name="Google Shape;2186;h251813465e4ff8e5_1_2433: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p:spPr>
      </p:sp>
      <p:sp>
        <p:nvSpPr>
          <p:cNvPr id="2187" name="Google Shape;2187;h251813465e4ff8e5_1_2433: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8" name="Shape 2198"/>
        <p:cNvGrpSpPr/>
        <p:nvPr/>
      </p:nvGrpSpPr>
      <p:grpSpPr>
        <a:xfrm>
          <a:off x="0" y="0"/>
          <a:ext cx="0" cy="0"/>
          <a:chOff x="0" y="0"/>
          <a:chExt cx="0" cy="0"/>
        </a:xfrm>
      </p:grpSpPr>
      <p:sp>
        <p:nvSpPr>
          <p:cNvPr id="2199" name="Google Shape;2199;h251813465e4ff8e5_1_2947: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p:spPr>
      </p:sp>
      <p:sp>
        <p:nvSpPr>
          <p:cNvPr id="2200" name="Google Shape;2200;h251813465e4ff8e5_1_2947: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1" name="Shape 2211"/>
        <p:cNvGrpSpPr/>
        <p:nvPr/>
      </p:nvGrpSpPr>
      <p:grpSpPr>
        <a:xfrm>
          <a:off x="0" y="0"/>
          <a:ext cx="0" cy="0"/>
          <a:chOff x="0" y="0"/>
          <a:chExt cx="0" cy="0"/>
        </a:xfrm>
      </p:grpSpPr>
      <p:sp>
        <p:nvSpPr>
          <p:cNvPr id="2212" name="Google Shape;2212;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13" name="Google Shape;2213;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14" name="Google Shape;2214;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9" name="Shape 2309"/>
        <p:cNvGrpSpPr/>
        <p:nvPr/>
      </p:nvGrpSpPr>
      <p:grpSpPr>
        <a:xfrm>
          <a:off x="0" y="0"/>
          <a:ext cx="0" cy="0"/>
          <a:chOff x="0" y="0"/>
          <a:chExt cx="0" cy="0"/>
        </a:xfrm>
      </p:grpSpPr>
      <p:sp>
        <p:nvSpPr>
          <p:cNvPr id="2310" name="Google Shape;2310;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11" name="Google Shape;2311;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12" name="Google Shape;2312;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6" name="Shape 2396"/>
        <p:cNvGrpSpPr/>
        <p:nvPr/>
      </p:nvGrpSpPr>
      <p:grpSpPr>
        <a:xfrm>
          <a:off x="0" y="0"/>
          <a:ext cx="0" cy="0"/>
          <a:chOff x="0" y="0"/>
          <a:chExt cx="0" cy="0"/>
        </a:xfrm>
      </p:grpSpPr>
      <p:sp>
        <p:nvSpPr>
          <p:cNvPr id="2397" name="Google Shape;2397;h251813465e4ff8e5_1_3846:notes"/>
          <p:cNvSpPr/>
          <p:nvPr>
            <p:ph idx="2" type="sldImg"/>
          </p:nvPr>
        </p:nvSpPr>
        <p:spPr>
          <a:xfrm>
            <a:off x="381175" y="914400"/>
            <a:ext cx="6096300" cy="4572000"/>
          </a:xfrm>
          <a:custGeom>
            <a:rect b="b" l="l" r="r" t="t"/>
            <a:pathLst>
              <a:path extrusionOk="0" h="120000" w="120000">
                <a:moveTo>
                  <a:pt x="0" y="0"/>
                </a:moveTo>
                <a:lnTo>
                  <a:pt x="120000" y="0"/>
                </a:lnTo>
                <a:lnTo>
                  <a:pt x="120000" y="120000"/>
                </a:lnTo>
                <a:lnTo>
                  <a:pt x="0" y="120000"/>
                </a:lnTo>
                <a:close/>
              </a:path>
            </a:pathLst>
          </a:custGeom>
        </p:spPr>
      </p:sp>
      <p:sp>
        <p:nvSpPr>
          <p:cNvPr id="2398" name="Google Shape;2398;h251813465e4ff8e5_1_3846: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lang="en-US" sz="1200">
                <a:solidFill>
                  <a:schemeClr val="dk1"/>
                </a:solidFill>
                <a:latin typeface="Lora"/>
                <a:ea typeface="Lora"/>
                <a:cs typeface="Lora"/>
                <a:sym typeface="Lora"/>
              </a:rPr>
              <a:t>Instructor</a:t>
            </a:r>
            <a:r>
              <a:rPr lang="en-US" sz="1200">
                <a:solidFill>
                  <a:schemeClr val="dk1"/>
                </a:solidFill>
                <a:latin typeface="Lora"/>
                <a:ea typeface="Lora"/>
                <a:cs typeface="Lora"/>
                <a:sym typeface="Lora"/>
              </a:rPr>
              <a:t>: Welcome everyone, today we are going to talk about the environmental impact of training AI. We’ll talk about the title of this lesson (300 tons) in a moment. First, I have a question for you…</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Lora"/>
              <a:ea typeface="Lora"/>
              <a:cs typeface="Lora"/>
              <a:sym typeface="Lora"/>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2" name="Shape 2402"/>
        <p:cNvGrpSpPr/>
        <p:nvPr/>
      </p:nvGrpSpPr>
      <p:grpSpPr>
        <a:xfrm>
          <a:off x="0" y="0"/>
          <a:ext cx="0" cy="0"/>
          <a:chOff x="0" y="0"/>
          <a:chExt cx="0" cy="0"/>
        </a:xfrm>
      </p:grpSpPr>
      <p:sp>
        <p:nvSpPr>
          <p:cNvPr id="2403" name="Google Shape;2403;h251813465e4ff8e5_1_3851: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p:spPr>
      </p:sp>
      <p:sp>
        <p:nvSpPr>
          <p:cNvPr id="2404" name="Google Shape;2404;h251813465e4ff8e5_1_3851: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For Teacher Reference (not student facing)</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8" name="Shape 2408"/>
        <p:cNvGrpSpPr/>
        <p:nvPr/>
      </p:nvGrpSpPr>
      <p:grpSpPr>
        <a:xfrm>
          <a:off x="0" y="0"/>
          <a:ext cx="0" cy="0"/>
          <a:chOff x="0" y="0"/>
          <a:chExt cx="0" cy="0"/>
        </a:xfrm>
      </p:grpSpPr>
      <p:sp>
        <p:nvSpPr>
          <p:cNvPr id="2409" name="Google Shape;2409;h251813465e4ff8e5_1_3856: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p:spPr>
      </p:sp>
      <p:sp>
        <p:nvSpPr>
          <p:cNvPr id="2410" name="Google Shape;2410;h251813465e4ff8e5_1_3856: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b="1" i="1" lang="en-US" sz="1200">
                <a:solidFill>
                  <a:schemeClr val="dk1"/>
                </a:solidFill>
                <a:latin typeface="Lora"/>
                <a:ea typeface="Lora"/>
                <a:cs typeface="Lora"/>
                <a:sym typeface="Lora"/>
              </a:rPr>
              <a:t>Image credit: Credit: NASA/JPL-Caltech</a:t>
            </a:r>
            <a:endParaRPr b="1" i="1" sz="1200">
              <a:solidFill>
                <a:schemeClr val="dk1"/>
              </a:solidFill>
              <a:latin typeface="Lora"/>
              <a:ea typeface="Lora"/>
              <a:cs typeface="Lora"/>
              <a:sym typeface="Lora"/>
            </a:endParaRPr>
          </a:p>
          <a:p>
            <a:pPr indent="0" lvl="0" marL="0" rtl="0" algn="l">
              <a:lnSpc>
                <a:spcPct val="115000"/>
              </a:lnSpc>
              <a:spcBef>
                <a:spcPts val="0"/>
              </a:spcBef>
              <a:spcAft>
                <a:spcPts val="0"/>
              </a:spcAft>
              <a:buNone/>
            </a:pPr>
            <a:r>
              <a:t/>
            </a:r>
            <a:endParaRPr b="1" sz="1200">
              <a:solidFill>
                <a:schemeClr val="dk1"/>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b="1" lang="en-US" sz="1200">
                <a:solidFill>
                  <a:schemeClr val="dk1"/>
                </a:solidFill>
                <a:latin typeface="Lora"/>
                <a:ea typeface="Lora"/>
                <a:cs typeface="Lora"/>
                <a:sym typeface="Lora"/>
              </a:rPr>
              <a:t>Instructor</a:t>
            </a:r>
            <a:r>
              <a:rPr lang="en-US" sz="1200">
                <a:solidFill>
                  <a:schemeClr val="dk1"/>
                </a:solidFill>
                <a:latin typeface="Lora"/>
                <a:ea typeface="Lora"/>
                <a:cs typeface="Lora"/>
                <a:sym typeface="Lora"/>
              </a:rPr>
              <a:t>: Has anyone heard about the term greenhouse effect the news, your science classes, or somewhere else? Can you tell me what they mean?</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None/>
            </a:pPr>
            <a:r>
              <a:rPr b="1" lang="en-US" sz="1200">
                <a:solidFill>
                  <a:schemeClr val="dk1"/>
                </a:solidFill>
                <a:latin typeface="Lora"/>
                <a:ea typeface="Lora"/>
                <a:cs typeface="Lora"/>
                <a:sym typeface="Lora"/>
              </a:rPr>
              <a:t>[Students may be more familiar with the phrase “global warming”. You may choose to modify this slide to ask “What is global warming?”</a:t>
            </a:r>
            <a:endParaRPr b="1" sz="1200">
              <a:solidFill>
                <a:schemeClr val="dk1"/>
              </a:solidFill>
              <a:latin typeface="Lora"/>
              <a:ea typeface="Lora"/>
              <a:cs typeface="Lora"/>
              <a:sym typeface="Lora"/>
            </a:endParaRPr>
          </a:p>
          <a:p>
            <a:pPr indent="0" lvl="0" marL="0" rtl="0" algn="l">
              <a:lnSpc>
                <a:spcPct val="115000"/>
              </a:lnSpc>
              <a:spcBef>
                <a:spcPts val="0"/>
              </a:spcBef>
              <a:spcAft>
                <a:spcPts val="0"/>
              </a:spcAft>
              <a:buNone/>
            </a:pPr>
            <a:r>
              <a:t/>
            </a:r>
            <a:endParaRPr b="1" sz="1200">
              <a:solidFill>
                <a:schemeClr val="dk1"/>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b="1" lang="en-US" sz="1200">
                <a:solidFill>
                  <a:schemeClr val="dk1"/>
                </a:solidFill>
                <a:latin typeface="Lora"/>
                <a:ea typeface="Lora"/>
                <a:cs typeface="Lora"/>
                <a:sym typeface="Lora"/>
              </a:rPr>
              <a:t>Answers in following slide]</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4" name="Shape 2414"/>
        <p:cNvGrpSpPr/>
        <p:nvPr/>
      </p:nvGrpSpPr>
      <p:grpSpPr>
        <a:xfrm>
          <a:off x="0" y="0"/>
          <a:ext cx="0" cy="0"/>
          <a:chOff x="0" y="0"/>
          <a:chExt cx="0" cy="0"/>
        </a:xfrm>
      </p:grpSpPr>
      <p:sp>
        <p:nvSpPr>
          <p:cNvPr id="2415" name="Google Shape;2415;h251813465e4ff8e5_1_3861: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p:spPr>
      </p:sp>
      <p:sp>
        <p:nvSpPr>
          <p:cNvPr id="2416" name="Google Shape;2416;h251813465e4ff8e5_1_3861: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lang="en-US" sz="1200">
                <a:solidFill>
                  <a:schemeClr val="dk1"/>
                </a:solidFill>
                <a:latin typeface="Lora"/>
                <a:ea typeface="Lora"/>
                <a:cs typeface="Lora"/>
                <a:sym typeface="Lora"/>
              </a:rPr>
              <a:t>Instructor: </a:t>
            </a:r>
            <a:r>
              <a:rPr lang="en-US" sz="1200">
                <a:solidFill>
                  <a:schemeClr val="dk1"/>
                </a:solidFill>
                <a:latin typeface="Lora"/>
                <a:ea typeface="Lora"/>
                <a:cs typeface="Lora"/>
                <a:sym typeface="Lora"/>
              </a:rPr>
              <a:t>The greenhouse effect is the process by which the Sun’s heat is trapped by Earth’s atmosphere to warm up the temperature. </a:t>
            </a:r>
            <a:r>
              <a:rPr b="1" lang="en-US" sz="1200">
                <a:solidFill>
                  <a:schemeClr val="dk1"/>
                </a:solidFill>
                <a:latin typeface="Lora"/>
                <a:ea typeface="Lora"/>
                <a:cs typeface="Lora"/>
                <a:sym typeface="Lora"/>
              </a:rPr>
              <a:t> (Sources: </a:t>
            </a:r>
            <a:r>
              <a:rPr b="1" lang="en-US" sz="1200" u="sng">
                <a:solidFill>
                  <a:schemeClr val="hlink"/>
                </a:solidFill>
                <a:latin typeface="Lora"/>
                <a:ea typeface="Lora"/>
                <a:cs typeface="Lora"/>
                <a:sym typeface="Lora"/>
                <a:hlinkClick r:id="rId2"/>
              </a:rPr>
              <a:t>What is the Greenhouse Effect?</a:t>
            </a:r>
            <a:r>
              <a:rPr b="1" lang="en-US" sz="1200">
                <a:solidFill>
                  <a:schemeClr val="dk1"/>
                </a:solidFill>
                <a:latin typeface="Lora"/>
                <a:ea typeface="Lora"/>
                <a:cs typeface="Lora"/>
                <a:sym typeface="Lora"/>
              </a:rPr>
              <a:t>, </a:t>
            </a:r>
            <a:r>
              <a:rPr b="1" lang="en-US" sz="1200" u="sng">
                <a:solidFill>
                  <a:schemeClr val="hlink"/>
                </a:solidFill>
                <a:latin typeface="Lora"/>
                <a:ea typeface="Lora"/>
                <a:cs typeface="Lora"/>
                <a:sym typeface="Lora"/>
                <a:hlinkClick r:id="rId3"/>
              </a:rPr>
              <a:t>NASA: Weather, Global Warming and Climate Change</a:t>
            </a:r>
            <a:r>
              <a:rPr b="1" lang="en-US" sz="1200">
                <a:solidFill>
                  <a:schemeClr val="dk1"/>
                </a:solidFill>
                <a:latin typeface="Lora"/>
                <a:ea typeface="Lora"/>
                <a:cs typeface="Lora"/>
                <a:sym typeface="Lora"/>
              </a:rPr>
              <a:t>)</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lang="en-US" sz="1200">
                <a:solidFill>
                  <a:schemeClr val="dk1"/>
                </a:solidFill>
                <a:latin typeface="Lora"/>
                <a:ea typeface="Lora"/>
                <a:cs typeface="Lora"/>
                <a:sym typeface="Lora"/>
              </a:rPr>
              <a:t>It makes Earth a comfortable place to live. </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lang="en-US" sz="1200">
                <a:solidFill>
                  <a:schemeClr val="dk1"/>
                </a:solidFill>
                <a:latin typeface="Lora"/>
                <a:ea typeface="Lora"/>
                <a:cs typeface="Lora"/>
                <a:sym typeface="Lora"/>
              </a:rPr>
              <a:t>However, when too much heat is trapped for a long time, the greenhouse effect causes the average temperature of the planet to increase, also known as global warming.</a:t>
            </a:r>
            <a:endParaRPr b="1" sz="1200">
              <a:solidFill>
                <a:schemeClr val="dk1"/>
              </a:solidFill>
              <a:latin typeface="Lora"/>
              <a:ea typeface="Lora"/>
              <a:cs typeface="Lora"/>
              <a:sym typeface="Lora"/>
            </a:endParaRPr>
          </a:p>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9" name="Shape 2419"/>
        <p:cNvGrpSpPr/>
        <p:nvPr/>
      </p:nvGrpSpPr>
      <p:grpSpPr>
        <a:xfrm>
          <a:off x="0" y="0"/>
          <a:ext cx="0" cy="0"/>
          <a:chOff x="0" y="0"/>
          <a:chExt cx="0" cy="0"/>
        </a:xfrm>
      </p:grpSpPr>
      <p:sp>
        <p:nvSpPr>
          <p:cNvPr id="2420" name="Google Shape;2420;h251813465e4ff8e5_1_3865: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p:spPr>
      </p:sp>
      <p:sp>
        <p:nvSpPr>
          <p:cNvPr id="2421" name="Google Shape;2421;h251813465e4ff8e5_1_3865: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lang="en-US" sz="1200">
                <a:solidFill>
                  <a:schemeClr val="dk1"/>
                </a:solidFill>
                <a:latin typeface="Lora"/>
                <a:ea typeface="Lora"/>
                <a:cs typeface="Lora"/>
                <a:sym typeface="Lora"/>
              </a:rPr>
              <a:t>Instructor: </a:t>
            </a:r>
            <a:r>
              <a:rPr lang="en-US" sz="1200">
                <a:solidFill>
                  <a:schemeClr val="dk1"/>
                </a:solidFill>
                <a:latin typeface="Lora"/>
                <a:ea typeface="Lora"/>
                <a:cs typeface="Lora"/>
                <a:sym typeface="Lora"/>
              </a:rPr>
              <a:t>Have you (or anyone in your family) had any personal experience with the consequences of global warming?</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b="1" lang="en-US" sz="1200">
                <a:solidFill>
                  <a:schemeClr val="dk1"/>
                </a:solidFill>
                <a:latin typeface="Lora"/>
                <a:ea typeface="Lora"/>
                <a:cs typeface="Lora"/>
                <a:sym typeface="Lora"/>
              </a:rPr>
              <a:t>Answers might include:</a:t>
            </a:r>
            <a:endParaRPr b="1" sz="1200">
              <a:solidFill>
                <a:schemeClr val="dk1"/>
              </a:solidFill>
              <a:latin typeface="Lora"/>
              <a:ea typeface="Lora"/>
              <a:cs typeface="Lora"/>
              <a:sym typeface="Lora"/>
            </a:endParaRPr>
          </a:p>
          <a:p>
            <a:pPr indent="-228600" lvl="0" marL="457200" rtl="0" algn="l">
              <a:lnSpc>
                <a:spcPct val="115000"/>
              </a:lnSpc>
              <a:spcBef>
                <a:spcPts val="0"/>
              </a:spcBef>
              <a:spcAft>
                <a:spcPts val="0"/>
              </a:spcAft>
              <a:buClr>
                <a:schemeClr val="dk1"/>
              </a:buClr>
              <a:buSzPts val="1200"/>
              <a:buFont typeface="Lora"/>
              <a:buNone/>
            </a:pPr>
            <a:r>
              <a:rPr b="1" lang="en-US" sz="1200">
                <a:solidFill>
                  <a:schemeClr val="dk1"/>
                </a:solidFill>
                <a:latin typeface="Lora"/>
                <a:ea typeface="Lora"/>
                <a:cs typeface="Lora"/>
                <a:sym typeface="Lora"/>
              </a:rPr>
              <a:t>Elevated/lower temperatures</a:t>
            </a:r>
            <a:endParaRPr b="1" sz="1200">
              <a:solidFill>
                <a:schemeClr val="dk1"/>
              </a:solidFill>
              <a:latin typeface="Lora"/>
              <a:ea typeface="Lora"/>
              <a:cs typeface="Lora"/>
              <a:sym typeface="Lora"/>
            </a:endParaRPr>
          </a:p>
          <a:p>
            <a:pPr indent="-228600" lvl="0" marL="457200" rtl="0" algn="l">
              <a:lnSpc>
                <a:spcPct val="115000"/>
              </a:lnSpc>
              <a:spcBef>
                <a:spcPts val="0"/>
              </a:spcBef>
              <a:spcAft>
                <a:spcPts val="0"/>
              </a:spcAft>
              <a:buClr>
                <a:schemeClr val="dk1"/>
              </a:buClr>
              <a:buSzPts val="1200"/>
              <a:buFont typeface="Lora"/>
              <a:buNone/>
            </a:pPr>
            <a:r>
              <a:rPr b="1" lang="en-US" sz="1200">
                <a:solidFill>
                  <a:schemeClr val="dk1"/>
                </a:solidFill>
                <a:latin typeface="Lora"/>
                <a:ea typeface="Lora"/>
                <a:cs typeface="Lora"/>
                <a:sym typeface="Lora"/>
              </a:rPr>
              <a:t>More natural disasters (fires, flooding, hurricanes, hirer tides)</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None/>
            </a:pPr>
            <a:r>
              <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lang="en-US" sz="1200">
                <a:solidFill>
                  <a:schemeClr val="dk1"/>
                </a:solidFill>
                <a:latin typeface="Lora"/>
                <a:ea typeface="Lora"/>
                <a:cs typeface="Lora"/>
                <a:sym typeface="Lora"/>
              </a:rPr>
              <a:t>Thank you for sharing. Do you think global warming is a good or a bad thing for the environment? Why or why not?</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b="1" lang="en-US" sz="1200">
                <a:solidFill>
                  <a:schemeClr val="dk1"/>
                </a:solidFill>
                <a:latin typeface="Lora"/>
                <a:ea typeface="Lora"/>
                <a:cs typeface="Lora"/>
                <a:sym typeface="Lora"/>
              </a:rPr>
              <a:t>Answers might include:</a:t>
            </a:r>
            <a:endParaRPr b="1" sz="1200">
              <a:solidFill>
                <a:schemeClr val="dk1"/>
              </a:solidFill>
              <a:latin typeface="Lora"/>
              <a:ea typeface="Lora"/>
              <a:cs typeface="Lora"/>
              <a:sym typeface="Lora"/>
            </a:endParaRPr>
          </a:p>
          <a:p>
            <a:pPr indent="-228600" lvl="0" marL="457200" rtl="0" algn="l">
              <a:lnSpc>
                <a:spcPct val="115000"/>
              </a:lnSpc>
              <a:spcBef>
                <a:spcPts val="0"/>
              </a:spcBef>
              <a:spcAft>
                <a:spcPts val="0"/>
              </a:spcAft>
              <a:buClr>
                <a:schemeClr val="dk1"/>
              </a:buClr>
              <a:buSzPts val="1200"/>
              <a:buFont typeface="Lora"/>
              <a:buNone/>
            </a:pPr>
            <a:r>
              <a:rPr b="1" lang="en-US" sz="1200">
                <a:solidFill>
                  <a:schemeClr val="dk1"/>
                </a:solidFill>
                <a:latin typeface="Lora"/>
                <a:ea typeface="Lora"/>
                <a:cs typeface="Lora"/>
                <a:sym typeface="Lora"/>
              </a:rPr>
              <a:t>Good make Earth warmer than space and habitable</a:t>
            </a:r>
            <a:endParaRPr b="1" sz="1200">
              <a:solidFill>
                <a:schemeClr val="dk1"/>
              </a:solidFill>
              <a:latin typeface="Lora"/>
              <a:ea typeface="Lora"/>
              <a:cs typeface="Lora"/>
              <a:sym typeface="Lora"/>
            </a:endParaRPr>
          </a:p>
          <a:p>
            <a:pPr indent="-228600" lvl="0" marL="457200" rtl="0" algn="l">
              <a:lnSpc>
                <a:spcPct val="115000"/>
              </a:lnSpc>
              <a:spcBef>
                <a:spcPts val="0"/>
              </a:spcBef>
              <a:spcAft>
                <a:spcPts val="0"/>
              </a:spcAft>
              <a:buClr>
                <a:schemeClr val="dk1"/>
              </a:buClr>
              <a:buSzPts val="1200"/>
              <a:buFont typeface="Lora"/>
              <a:buNone/>
            </a:pPr>
            <a:r>
              <a:rPr b="1" lang="en-US" sz="1200">
                <a:solidFill>
                  <a:schemeClr val="dk1"/>
                </a:solidFill>
                <a:latin typeface="Lora"/>
                <a:ea typeface="Lora"/>
                <a:cs typeface="Lora"/>
                <a:sym typeface="Lora"/>
              </a:rPr>
              <a:t>Sea level to rise threatens cities and countries near the ocean.</a:t>
            </a:r>
            <a:endParaRPr b="1" sz="1200">
              <a:solidFill>
                <a:schemeClr val="dk1"/>
              </a:solidFill>
              <a:latin typeface="Lora"/>
              <a:ea typeface="Lora"/>
              <a:cs typeface="Lora"/>
              <a:sym typeface="Lora"/>
            </a:endParaRPr>
          </a:p>
          <a:p>
            <a:pPr indent="-228600" lvl="0" marL="457200" rtl="0" algn="l">
              <a:lnSpc>
                <a:spcPct val="115000"/>
              </a:lnSpc>
              <a:spcBef>
                <a:spcPts val="0"/>
              </a:spcBef>
              <a:spcAft>
                <a:spcPts val="0"/>
              </a:spcAft>
              <a:buClr>
                <a:schemeClr val="dk1"/>
              </a:buClr>
              <a:buSzPts val="1200"/>
              <a:buFont typeface="Lora"/>
              <a:buNone/>
            </a:pPr>
            <a:r>
              <a:rPr b="1" lang="en-US" sz="1200">
                <a:solidFill>
                  <a:schemeClr val="dk1"/>
                </a:solidFill>
                <a:latin typeface="Lora"/>
                <a:ea typeface="Lora"/>
                <a:cs typeface="Lora"/>
                <a:sym typeface="Lora"/>
              </a:rPr>
              <a:t>Extreme drought and floods due to disruption of the water cycle threatens food distribution and human health.</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4" name="Shape 2424"/>
        <p:cNvGrpSpPr/>
        <p:nvPr/>
      </p:nvGrpSpPr>
      <p:grpSpPr>
        <a:xfrm>
          <a:off x="0" y="0"/>
          <a:ext cx="0" cy="0"/>
          <a:chOff x="0" y="0"/>
          <a:chExt cx="0" cy="0"/>
        </a:xfrm>
      </p:grpSpPr>
      <p:sp>
        <p:nvSpPr>
          <p:cNvPr id="2425" name="Google Shape;2425;h251813465e4ff8e5_1_3869: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p:spPr>
      </p:sp>
      <p:sp>
        <p:nvSpPr>
          <p:cNvPr id="2426" name="Google Shape;2426;h251813465e4ff8e5_1_3869: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lang="en-US" sz="1200">
                <a:solidFill>
                  <a:schemeClr val="dk1"/>
                </a:solidFill>
                <a:latin typeface="Lora"/>
                <a:ea typeface="Lora"/>
                <a:cs typeface="Lora"/>
                <a:sym typeface="Lora"/>
              </a:rPr>
              <a:t>Instructor</a:t>
            </a:r>
            <a:r>
              <a:rPr lang="en-US" sz="1200">
                <a:solidFill>
                  <a:schemeClr val="dk1"/>
                </a:solidFill>
                <a:latin typeface="Lora"/>
                <a:ea typeface="Lora"/>
                <a:cs typeface="Lora"/>
                <a:sym typeface="Lora"/>
              </a:rPr>
              <a:t>:  Great points. To sum up, the greenhouse effect is necessary to some extent to keep Earth warm enough for animals and plants to live. However, human activities can release extra carbon dioxide that leads to global warming that can harm our planet in many ways. (One example is changes in the water cycle, which cause the sea level to rise and extreme weather to occur more frequently).</a:t>
            </a:r>
            <a:endParaRPr i="1" sz="1200">
              <a:solidFill>
                <a:schemeClr val="dk1"/>
              </a:solidFill>
              <a:latin typeface="Lora"/>
              <a:ea typeface="Lora"/>
              <a:cs typeface="Lora"/>
              <a:sym typeface="Lora"/>
            </a:endParaRPr>
          </a:p>
          <a:p>
            <a:pPr indent="0" lvl="0" marL="0" rtl="0" algn="l">
              <a:spcBef>
                <a:spcPts val="0"/>
              </a:spcBef>
              <a:spcAft>
                <a:spcPts val="0"/>
              </a:spcAft>
              <a:buNone/>
            </a:pPr>
            <a:r>
              <a:t/>
            </a:r>
            <a:endParaRPr b="1" sz="1200">
              <a:solidFill>
                <a:schemeClr val="dk1"/>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lang="en-US" sz="1200">
                <a:solidFill>
                  <a:schemeClr val="dk1"/>
                </a:solidFill>
                <a:latin typeface="Lora"/>
                <a:ea typeface="Lora"/>
                <a:cs typeface="Lora"/>
                <a:sym typeface="Lora"/>
              </a:rPr>
              <a:t>What human activities do you think can make global warming worse or more intense?</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b="1" lang="en-US" sz="1200">
                <a:solidFill>
                  <a:schemeClr val="dk1"/>
                </a:solidFill>
                <a:latin typeface="Lora"/>
                <a:ea typeface="Lora"/>
                <a:cs typeface="Lora"/>
                <a:sym typeface="Lora"/>
              </a:rPr>
              <a:t>[Answers might include:</a:t>
            </a:r>
            <a:endParaRPr b="1" sz="1200">
              <a:solidFill>
                <a:schemeClr val="dk1"/>
              </a:solidFill>
              <a:latin typeface="Lora"/>
              <a:ea typeface="Lora"/>
              <a:cs typeface="Lora"/>
              <a:sym typeface="Lora"/>
            </a:endParaRPr>
          </a:p>
          <a:p>
            <a:pPr indent="-304800" lvl="0" marL="342900" rtl="0" algn="l">
              <a:lnSpc>
                <a:spcPct val="115000"/>
              </a:lnSpc>
              <a:spcBef>
                <a:spcPts val="0"/>
              </a:spcBef>
              <a:spcAft>
                <a:spcPts val="0"/>
              </a:spcAft>
              <a:buClr>
                <a:schemeClr val="dk1"/>
              </a:buClr>
              <a:buSzPts val="1200"/>
              <a:buFont typeface="Lora"/>
              <a:buChar char="●"/>
            </a:pPr>
            <a:r>
              <a:rPr b="1" lang="en-US" sz="1200">
                <a:solidFill>
                  <a:schemeClr val="dk1"/>
                </a:solidFill>
                <a:latin typeface="Lora"/>
                <a:ea typeface="Lora"/>
                <a:cs typeface="Lora"/>
                <a:sym typeface="Lora"/>
              </a:rPr>
              <a:t>Burning fossil fuels like coal and natural gas</a:t>
            </a:r>
            <a:endParaRPr b="1" sz="1200">
              <a:solidFill>
                <a:schemeClr val="dk1"/>
              </a:solidFill>
              <a:latin typeface="Lora"/>
              <a:ea typeface="Lora"/>
              <a:cs typeface="Lora"/>
              <a:sym typeface="Lora"/>
            </a:endParaRPr>
          </a:p>
          <a:p>
            <a:pPr indent="-304800" lvl="0" marL="342900" rtl="0" algn="l">
              <a:lnSpc>
                <a:spcPct val="115000"/>
              </a:lnSpc>
              <a:spcBef>
                <a:spcPts val="0"/>
              </a:spcBef>
              <a:spcAft>
                <a:spcPts val="0"/>
              </a:spcAft>
              <a:buClr>
                <a:schemeClr val="dk1"/>
              </a:buClr>
              <a:buSzPts val="1200"/>
              <a:buFont typeface="Lora"/>
              <a:buChar char="●"/>
            </a:pPr>
            <a:r>
              <a:rPr b="1" lang="en-US" sz="1200">
                <a:solidFill>
                  <a:schemeClr val="dk1"/>
                </a:solidFill>
                <a:latin typeface="Lora"/>
                <a:ea typeface="Lora"/>
                <a:cs typeface="Lora"/>
                <a:sym typeface="Lora"/>
              </a:rPr>
              <a:t>Deforestation through burning trees</a:t>
            </a:r>
            <a:endParaRPr b="1" sz="1200">
              <a:solidFill>
                <a:schemeClr val="dk1"/>
              </a:solidFill>
              <a:latin typeface="Lora"/>
              <a:ea typeface="Lora"/>
              <a:cs typeface="Lora"/>
              <a:sym typeface="Lora"/>
            </a:endParaRPr>
          </a:p>
          <a:p>
            <a:pPr indent="-304800" lvl="0" marL="342900" rtl="0" algn="l">
              <a:lnSpc>
                <a:spcPct val="115000"/>
              </a:lnSpc>
              <a:spcBef>
                <a:spcPts val="0"/>
              </a:spcBef>
              <a:spcAft>
                <a:spcPts val="0"/>
              </a:spcAft>
              <a:buClr>
                <a:schemeClr val="dk1"/>
              </a:buClr>
              <a:buSzPts val="1200"/>
              <a:buFont typeface="Lora"/>
              <a:buChar char="●"/>
            </a:pPr>
            <a:r>
              <a:rPr b="1" lang="en-US" sz="1200">
                <a:solidFill>
                  <a:schemeClr val="dk1"/>
                </a:solidFill>
                <a:latin typeface="Lora"/>
                <a:ea typeface="Lora"/>
                <a:cs typeface="Lora"/>
                <a:sym typeface="Lora"/>
              </a:rPr>
              <a:t>Livestock farming</a:t>
            </a:r>
            <a:endParaRPr b="1" sz="1200">
              <a:solidFill>
                <a:schemeClr val="dk1"/>
              </a:solidFill>
              <a:latin typeface="Lora"/>
              <a:ea typeface="Lora"/>
              <a:cs typeface="Lora"/>
              <a:sym typeface="Lora"/>
            </a:endParaRPr>
          </a:p>
          <a:p>
            <a:pPr indent="-304800" lvl="0" marL="342900" rtl="0" algn="l">
              <a:lnSpc>
                <a:spcPct val="115000"/>
              </a:lnSpc>
              <a:spcBef>
                <a:spcPts val="0"/>
              </a:spcBef>
              <a:spcAft>
                <a:spcPts val="0"/>
              </a:spcAft>
              <a:buClr>
                <a:schemeClr val="dk1"/>
              </a:buClr>
              <a:buSzPts val="1200"/>
              <a:buFont typeface="Lora"/>
              <a:buChar char="●"/>
            </a:pPr>
            <a:r>
              <a:rPr b="1" lang="en-US" sz="1200">
                <a:solidFill>
                  <a:schemeClr val="dk1"/>
                </a:solidFill>
                <a:latin typeface="Lora"/>
                <a:ea typeface="Lora"/>
                <a:cs typeface="Lora"/>
                <a:sym typeface="Lora"/>
              </a:rPr>
              <a:t>Fertilizers</a:t>
            </a:r>
            <a:endParaRPr b="1" sz="1200">
              <a:solidFill>
                <a:schemeClr val="dk1"/>
              </a:solidFill>
              <a:latin typeface="Lora"/>
              <a:ea typeface="Lora"/>
              <a:cs typeface="Lora"/>
              <a:sym typeface="Lora"/>
            </a:endParaRPr>
          </a:p>
          <a:p>
            <a:pPr indent="0" lvl="0" marL="457200" rtl="0" algn="l">
              <a:lnSpc>
                <a:spcPct val="115000"/>
              </a:lnSpc>
              <a:spcBef>
                <a:spcPts val="0"/>
              </a:spcBef>
              <a:spcAft>
                <a:spcPts val="0"/>
              </a:spcAft>
              <a:buClr>
                <a:schemeClr val="dk1"/>
              </a:buClr>
              <a:buSzPts val="1100"/>
              <a:buFont typeface="Arial"/>
              <a:buNone/>
            </a:pPr>
            <a:r>
              <a:t/>
            </a:r>
            <a:endParaRPr b="1" sz="1200">
              <a:solidFill>
                <a:schemeClr val="dk1"/>
              </a:solidFill>
              <a:latin typeface="Lora"/>
              <a:ea typeface="Lora"/>
              <a:cs typeface="Lora"/>
              <a:sym typeface="Lora"/>
            </a:endParaRPr>
          </a:p>
          <a:p>
            <a:pPr indent="0" lvl="0" marL="457200" rtl="0" algn="l">
              <a:lnSpc>
                <a:spcPct val="115000"/>
              </a:lnSpc>
              <a:spcBef>
                <a:spcPts val="0"/>
              </a:spcBef>
              <a:spcAft>
                <a:spcPts val="0"/>
              </a:spcAft>
              <a:buClr>
                <a:schemeClr val="dk1"/>
              </a:buClr>
              <a:buSzPts val="1100"/>
              <a:buFont typeface="Arial"/>
              <a:buNone/>
            </a:pPr>
            <a:r>
              <a:rPr b="1" lang="en-US" sz="1200">
                <a:solidFill>
                  <a:schemeClr val="dk1"/>
                </a:solidFill>
                <a:latin typeface="Lora"/>
                <a:ea typeface="Lora"/>
                <a:cs typeface="Lora"/>
                <a:sym typeface="Lora"/>
              </a:rPr>
              <a:t>… all of these are correct, but burning fossil fuels is the greatest contributor to global warming.</a:t>
            </a:r>
            <a:endParaRPr b="1" sz="1200">
              <a:solidFill>
                <a:schemeClr val="dk1"/>
              </a:solidFill>
              <a:latin typeface="Lora"/>
              <a:ea typeface="Lora"/>
              <a:cs typeface="Lora"/>
              <a:sym typeface="Lora"/>
            </a:endParaRPr>
          </a:p>
          <a:p>
            <a:pPr indent="0" lvl="0" marL="457200" rtl="0" algn="l">
              <a:lnSpc>
                <a:spcPct val="115000"/>
              </a:lnSpc>
              <a:spcBef>
                <a:spcPts val="0"/>
              </a:spcBef>
              <a:spcAft>
                <a:spcPts val="0"/>
              </a:spcAft>
              <a:buClr>
                <a:schemeClr val="dk1"/>
              </a:buClr>
              <a:buSzPts val="1100"/>
              <a:buFont typeface="Arial"/>
              <a:buNone/>
            </a:pPr>
            <a:r>
              <a:t/>
            </a:r>
            <a:endParaRPr b="1" sz="1200">
              <a:solidFill>
                <a:schemeClr val="dk1"/>
              </a:solidFill>
              <a:latin typeface="Lora"/>
              <a:ea typeface="Lora"/>
              <a:cs typeface="Lora"/>
              <a:sym typeface="Lora"/>
            </a:endParaRPr>
          </a:p>
          <a:p>
            <a:pPr indent="0" lvl="0" marL="457200" rtl="0" algn="l">
              <a:lnSpc>
                <a:spcPct val="115000"/>
              </a:lnSpc>
              <a:spcBef>
                <a:spcPts val="0"/>
              </a:spcBef>
              <a:spcAft>
                <a:spcPts val="0"/>
              </a:spcAft>
              <a:buClr>
                <a:schemeClr val="dk1"/>
              </a:buClr>
              <a:buSzPts val="1100"/>
              <a:buFont typeface="Arial"/>
              <a:buNone/>
            </a:pPr>
            <a:r>
              <a:rPr b="1" lang="en-US" sz="1200">
                <a:solidFill>
                  <a:schemeClr val="dk1"/>
                </a:solidFill>
                <a:latin typeface="Lora"/>
                <a:ea typeface="Lora"/>
                <a:cs typeface="Lora"/>
                <a:sym typeface="Lora"/>
              </a:rPr>
              <a:t>More info: </a:t>
            </a:r>
            <a:endParaRPr b="1" sz="1200">
              <a:solidFill>
                <a:schemeClr val="dk1"/>
              </a:solidFill>
              <a:latin typeface="Lora"/>
              <a:ea typeface="Lora"/>
              <a:cs typeface="Lora"/>
              <a:sym typeface="Lora"/>
            </a:endParaRPr>
          </a:p>
          <a:p>
            <a:pPr indent="0" lvl="0" marL="457200" rtl="0" algn="l">
              <a:lnSpc>
                <a:spcPct val="115000"/>
              </a:lnSpc>
              <a:spcBef>
                <a:spcPts val="0"/>
              </a:spcBef>
              <a:spcAft>
                <a:spcPts val="0"/>
              </a:spcAft>
              <a:buClr>
                <a:schemeClr val="dk1"/>
              </a:buClr>
              <a:buSzPts val="1100"/>
              <a:buFont typeface="Arial"/>
              <a:buNone/>
            </a:pPr>
            <a:r>
              <a:rPr b="1" lang="en-US" sz="1200" u="sng">
                <a:solidFill>
                  <a:srgbClr val="1155CC"/>
                </a:solidFill>
                <a:latin typeface="Lora"/>
                <a:ea typeface="Lora"/>
                <a:cs typeface="Lora"/>
                <a:sym typeface="Lora"/>
                <a:hlinkClick r:id="rId2">
                  <a:extLst>
                    <a:ext uri="{A12FA001-AC4F-418D-AE19-62706E023703}">
                      <ahyp:hlinkClr val="tx"/>
                    </a:ext>
                  </a:extLst>
                </a:hlinkClick>
              </a:rPr>
              <a:t>https://ec.europa.eu/clima/climate-change/causes-climate-change_en</a:t>
            </a:r>
            <a:endParaRPr>
              <a:solidFill>
                <a:schemeClr val="dk1"/>
              </a:solidFill>
            </a:endParaRPr>
          </a:p>
          <a:p>
            <a:pPr indent="0" lvl="0" marL="0" rtl="0" algn="l">
              <a:spcBef>
                <a:spcPts val="0"/>
              </a:spcBef>
              <a:spcAft>
                <a:spcPts val="0"/>
              </a:spcAft>
              <a:buNone/>
            </a:pPr>
            <a:r>
              <a:t/>
            </a:r>
            <a:endParaRPr b="1" sz="1200">
              <a:solidFill>
                <a:schemeClr val="dk1"/>
              </a:solidFill>
              <a:latin typeface="Lora"/>
              <a:ea typeface="Lora"/>
              <a:cs typeface="Lora"/>
              <a:sym typeface="Lora"/>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0" name="Shape 2430"/>
        <p:cNvGrpSpPr/>
        <p:nvPr/>
      </p:nvGrpSpPr>
      <p:grpSpPr>
        <a:xfrm>
          <a:off x="0" y="0"/>
          <a:ext cx="0" cy="0"/>
          <a:chOff x="0" y="0"/>
          <a:chExt cx="0" cy="0"/>
        </a:xfrm>
      </p:grpSpPr>
      <p:sp>
        <p:nvSpPr>
          <p:cNvPr id="2431" name="Google Shape;2431;h251813465e4ff8e5_1_3874: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p:spPr>
      </p:sp>
      <p:sp>
        <p:nvSpPr>
          <p:cNvPr id="2432" name="Google Shape;2432;h251813465e4ff8e5_1_3874: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b="1" lang="en-US" sz="1200">
                <a:solidFill>
                  <a:schemeClr val="dk1"/>
                </a:solidFill>
                <a:latin typeface="Lora"/>
                <a:ea typeface="Lora"/>
                <a:cs typeface="Lora"/>
                <a:sym typeface="Lora"/>
              </a:rPr>
              <a:t>Instructor</a:t>
            </a:r>
            <a:r>
              <a:rPr lang="en-US" sz="1200">
                <a:solidFill>
                  <a:schemeClr val="dk1"/>
                </a:solidFill>
                <a:latin typeface="Lora"/>
                <a:ea typeface="Lora"/>
                <a:cs typeface="Lora"/>
                <a:sym typeface="Lora"/>
              </a:rPr>
              <a:t>:  One activity increases global warming is Training AI models. Why?</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5" name="Shape 2435"/>
        <p:cNvGrpSpPr/>
        <p:nvPr/>
      </p:nvGrpSpPr>
      <p:grpSpPr>
        <a:xfrm>
          <a:off x="0" y="0"/>
          <a:ext cx="0" cy="0"/>
          <a:chOff x="0" y="0"/>
          <a:chExt cx="0" cy="0"/>
        </a:xfrm>
      </p:grpSpPr>
      <p:sp>
        <p:nvSpPr>
          <p:cNvPr id="2436" name="Google Shape;2436;h251813465e4ff8e5_1_3878: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p:spPr>
      </p:sp>
      <p:sp>
        <p:nvSpPr>
          <p:cNvPr id="2437" name="Google Shape;2437;h251813465e4ff8e5_1_3878: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b="1" lang="en-US" sz="1200">
                <a:solidFill>
                  <a:schemeClr val="dk1"/>
                </a:solidFill>
                <a:latin typeface="Lora"/>
                <a:ea typeface="Lora"/>
                <a:cs typeface="Lora"/>
                <a:sym typeface="Lora"/>
              </a:rPr>
              <a:t>Instructor</a:t>
            </a:r>
            <a:r>
              <a:rPr lang="en-US" sz="1200">
                <a:solidFill>
                  <a:schemeClr val="dk1"/>
                </a:solidFill>
                <a:latin typeface="Lora"/>
                <a:ea typeface="Lora"/>
                <a:cs typeface="Lora"/>
                <a:sym typeface="Lora"/>
              </a:rPr>
              <a:t>:  Does anyone remember the Google translation activity we did in the Investigating Bias lesson? Remember the “She is a doctor, he is a nurse” example? </a:t>
            </a:r>
            <a:endParaRPr sz="1200" u="sng">
              <a:solidFill>
                <a:schemeClr val="dk1"/>
              </a:solidFill>
              <a:latin typeface="Lora"/>
              <a:ea typeface="Lora"/>
              <a:cs typeface="Lora"/>
              <a:sym typeface="Lora"/>
            </a:endParaRPr>
          </a:p>
          <a:p>
            <a:pPr indent="0" lvl="0" marL="0" rtl="0" algn="l">
              <a:lnSpc>
                <a:spcPct val="115000"/>
              </a:lnSpc>
              <a:spcBef>
                <a:spcPts val="0"/>
              </a:spcBef>
              <a:spcAft>
                <a:spcPts val="0"/>
              </a:spcAft>
              <a:buNone/>
            </a:pPr>
            <a:r>
              <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None/>
            </a:pPr>
            <a:r>
              <a:rPr lang="en-US" sz="1200">
                <a:solidFill>
                  <a:schemeClr val="dk1"/>
                </a:solidFill>
                <a:latin typeface="Lora"/>
                <a:ea typeface="Lora"/>
                <a:cs typeface="Lora"/>
                <a:sym typeface="Lora"/>
              </a:rPr>
              <a:t>Yes, as we discovered, Google translate turned out to be biased about which roles can be played by which genders. As imperfect as Google translate is, it still takes a LOT of data to train its AI. </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None/>
            </a:pPr>
            <a:r>
              <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None/>
            </a:pPr>
            <a:r>
              <a:rPr lang="en-US" sz="1200">
                <a:solidFill>
                  <a:schemeClr val="dk1"/>
                </a:solidFill>
                <a:latin typeface="Lora"/>
                <a:ea typeface="Lora"/>
                <a:cs typeface="Lora"/>
                <a:sym typeface="Lora"/>
              </a:rPr>
              <a:t>Using a lot of data takes a lot of time and energy to process (and crunch those numbers!). </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None/>
            </a:pPr>
            <a:r>
              <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None/>
            </a:pPr>
            <a:r>
              <a:rPr lang="en-US" sz="1200">
                <a:solidFill>
                  <a:schemeClr val="dk1"/>
                </a:solidFill>
                <a:latin typeface="Lora"/>
                <a:ea typeface="Lora"/>
                <a:cs typeface="Lora"/>
                <a:sym typeface="Lora"/>
              </a:rPr>
              <a:t>It costs 300 tons of carbon dioxide (313.078 tons to be exact) to train AI models like the one Google uses to make Google Translate automatically translate text into almost any language (</a:t>
            </a:r>
            <a:r>
              <a:rPr lang="en-US" sz="1200" u="sng">
                <a:solidFill>
                  <a:srgbClr val="1155CC"/>
                </a:solidFill>
                <a:latin typeface="Lora"/>
                <a:ea typeface="Lora"/>
                <a:cs typeface="Lora"/>
                <a:sym typeface="Lora"/>
                <a:hlinkClick r:id="rId2">
                  <a:extLst>
                    <a:ext uri="{A12FA001-AC4F-418D-AE19-62706E023703}">
                      <ahyp:hlinkClr val="tx"/>
                    </a:ext>
                  </a:extLst>
                </a:hlinkClick>
              </a:rPr>
              <a:t>link to source</a:t>
            </a:r>
            <a:r>
              <a:rPr lang="en-US" sz="1200">
                <a:solidFill>
                  <a:schemeClr val="dk1"/>
                </a:solidFill>
                <a:latin typeface="Lora"/>
                <a:ea typeface="Lora"/>
                <a:cs typeface="Lora"/>
                <a:sym typeface="Lora"/>
              </a:rPr>
              <a:t>, see information on “the Transformer''). </a:t>
            </a:r>
            <a:endParaRPr b="1" sz="1200">
              <a:solidFill>
                <a:schemeClr val="dk1"/>
              </a:solidFill>
              <a:latin typeface="Lora"/>
              <a:ea typeface="Lora"/>
              <a:cs typeface="Lora"/>
              <a:sym typeface="Lora"/>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2" name="Shape 2442"/>
        <p:cNvGrpSpPr/>
        <p:nvPr/>
      </p:nvGrpSpPr>
      <p:grpSpPr>
        <a:xfrm>
          <a:off x="0" y="0"/>
          <a:ext cx="0" cy="0"/>
          <a:chOff x="0" y="0"/>
          <a:chExt cx="0" cy="0"/>
        </a:xfrm>
      </p:grpSpPr>
      <p:sp>
        <p:nvSpPr>
          <p:cNvPr id="2443" name="Google Shape;2443;h251813465e4ff8e5_1_3884: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p:spPr>
      </p:sp>
      <p:sp>
        <p:nvSpPr>
          <p:cNvPr id="2444" name="Google Shape;2444;h251813465e4ff8e5_1_3884: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b="1" lang="en-US" sz="1200">
                <a:solidFill>
                  <a:schemeClr val="dk1"/>
                </a:solidFill>
                <a:latin typeface="Lora"/>
                <a:ea typeface="Lora"/>
                <a:cs typeface="Lora"/>
                <a:sym typeface="Lora"/>
              </a:rPr>
              <a:t>Instructor</a:t>
            </a:r>
            <a:r>
              <a:rPr lang="en-US" sz="1200">
                <a:solidFill>
                  <a:schemeClr val="dk1"/>
                </a:solidFill>
                <a:latin typeface="Lora"/>
                <a:ea typeface="Lora"/>
                <a:cs typeface="Lora"/>
                <a:sym typeface="Lora"/>
              </a:rPr>
              <a:t>:  To try to put that in perspective - think about the electricity a cell phone needs to charge. It would take about 36 million charging cell phones to produce that much carbon emissions. That’s a lot. Does anyone know of a city that size? </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None/>
            </a:pPr>
            <a:r>
              <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None/>
            </a:pPr>
            <a:r>
              <a:rPr b="1" lang="en-US" sz="1200">
                <a:solidFill>
                  <a:schemeClr val="dk1"/>
                </a:solidFill>
                <a:latin typeface="Lora"/>
                <a:ea typeface="Lora"/>
                <a:cs typeface="Lora"/>
                <a:sym typeface="Lora"/>
              </a:rPr>
              <a:t>[Give students time to think and answer. Maybe even let them use the computers or cell phones to look up cities with a population of 36 million.]</a:t>
            </a:r>
            <a:endParaRPr b="1" sz="1200">
              <a:solidFill>
                <a:schemeClr val="dk1"/>
              </a:solidFill>
              <a:latin typeface="Lora"/>
              <a:ea typeface="Lora"/>
              <a:cs typeface="Lora"/>
              <a:sym typeface="Lora"/>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9" name="Shape 2449"/>
        <p:cNvGrpSpPr/>
        <p:nvPr/>
      </p:nvGrpSpPr>
      <p:grpSpPr>
        <a:xfrm>
          <a:off x="0" y="0"/>
          <a:ext cx="0" cy="0"/>
          <a:chOff x="0" y="0"/>
          <a:chExt cx="0" cy="0"/>
        </a:xfrm>
      </p:grpSpPr>
      <p:sp>
        <p:nvSpPr>
          <p:cNvPr id="2450" name="Google Shape;2450;h251813465e4ff8e5_1_3890: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p:spPr>
      </p:sp>
      <p:sp>
        <p:nvSpPr>
          <p:cNvPr id="2451" name="Google Shape;2451;h251813465e4ff8e5_1_3890: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b="1" lang="en-US" sz="1200">
                <a:solidFill>
                  <a:schemeClr val="dk1"/>
                </a:solidFill>
                <a:latin typeface="Lora"/>
                <a:ea typeface="Lora"/>
                <a:cs typeface="Lora"/>
                <a:sym typeface="Lora"/>
              </a:rPr>
              <a:t>Instructor</a:t>
            </a:r>
            <a:r>
              <a:rPr lang="en-US" sz="1200">
                <a:solidFill>
                  <a:schemeClr val="dk1"/>
                </a:solidFill>
                <a:latin typeface="Lora"/>
                <a:ea typeface="Lora"/>
                <a:cs typeface="Lora"/>
                <a:sym typeface="Lora"/>
              </a:rPr>
              <a:t>:  Yes! That’s like everyone in the metropolitan area of the largest city in the world Tokyo, Japan plugging in their cell phones for a full change at exactly the same time!</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lang="en-US" sz="1200">
                <a:solidFill>
                  <a:schemeClr val="dk1"/>
                </a:solidFill>
                <a:latin typeface="Lora"/>
                <a:ea typeface="Lora"/>
                <a:cs typeface="Lora"/>
                <a:sym typeface="Lora"/>
              </a:rPr>
              <a:t>… or imagine it was just you charging your cell phone 36 million times. How long would that take?</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b="1" lang="en-US" sz="1200">
                <a:solidFill>
                  <a:schemeClr val="dk1"/>
                </a:solidFill>
                <a:latin typeface="Lora"/>
                <a:ea typeface="Lora"/>
                <a:cs typeface="Lora"/>
                <a:sym typeface="Lora"/>
              </a:rPr>
              <a:t>[Give students time to think and answer.</a:t>
            </a:r>
            <a:endParaRPr b="1" sz="1200">
              <a:solidFill>
                <a:schemeClr val="dk1"/>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b="1" sz="1200">
              <a:solidFill>
                <a:schemeClr val="dk1"/>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b="1" lang="en-US" sz="1200">
                <a:solidFill>
                  <a:schemeClr val="dk1"/>
                </a:solidFill>
                <a:latin typeface="Lora"/>
                <a:ea typeface="Lora"/>
                <a:cs typeface="Lora"/>
                <a:sym typeface="Lora"/>
              </a:rPr>
              <a:t>Follow-up question:</a:t>
            </a:r>
            <a:endParaRPr b="1" sz="1200">
              <a:solidFill>
                <a:schemeClr val="dk1"/>
              </a:solidFill>
              <a:latin typeface="Lora"/>
              <a:ea typeface="Lora"/>
              <a:cs typeface="Lora"/>
              <a:sym typeface="Lora"/>
            </a:endParaRPr>
          </a:p>
          <a:p>
            <a:pPr indent="-304800" lvl="0" marL="457200" rtl="0" algn="l">
              <a:lnSpc>
                <a:spcPct val="115000"/>
              </a:lnSpc>
              <a:spcBef>
                <a:spcPts val="0"/>
              </a:spcBef>
              <a:spcAft>
                <a:spcPts val="0"/>
              </a:spcAft>
              <a:buClr>
                <a:schemeClr val="dk1"/>
              </a:buClr>
              <a:buSzPts val="1200"/>
              <a:buFont typeface="Lora"/>
              <a:buChar char="-"/>
            </a:pPr>
            <a:r>
              <a:rPr b="1" lang="en-US" sz="1200">
                <a:solidFill>
                  <a:schemeClr val="dk1"/>
                </a:solidFill>
                <a:latin typeface="Lora"/>
                <a:ea typeface="Lora"/>
                <a:cs typeface="Lora"/>
                <a:sym typeface="Lora"/>
              </a:rPr>
              <a:t>How long does it take you to charge your phone? Multiply that times 36 million… </a:t>
            </a:r>
            <a:endParaRPr b="1" sz="1200">
              <a:solidFill>
                <a:schemeClr val="dk1"/>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b="1" sz="1200">
              <a:solidFill>
                <a:schemeClr val="dk1"/>
              </a:solidFill>
              <a:latin typeface="Lora"/>
              <a:ea typeface="Lora"/>
              <a:cs typeface="Lora"/>
              <a:sym typeface="Lora"/>
            </a:endParaRPr>
          </a:p>
          <a:p>
            <a:pPr indent="0" lvl="0" marL="0" rtl="0" algn="l">
              <a:spcBef>
                <a:spcPts val="0"/>
              </a:spcBef>
              <a:spcAft>
                <a:spcPts val="0"/>
              </a:spcAft>
              <a:buNone/>
            </a:pPr>
            <a:r>
              <a:t/>
            </a:r>
            <a:endParaRPr b="1" sz="1200">
              <a:solidFill>
                <a:schemeClr val="dk1"/>
              </a:solidFill>
              <a:latin typeface="Lora"/>
              <a:ea typeface="Lora"/>
              <a:cs typeface="Lora"/>
              <a:sym typeface="Lora"/>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6" name="Shape 2456"/>
        <p:cNvGrpSpPr/>
        <p:nvPr/>
      </p:nvGrpSpPr>
      <p:grpSpPr>
        <a:xfrm>
          <a:off x="0" y="0"/>
          <a:ext cx="0" cy="0"/>
          <a:chOff x="0" y="0"/>
          <a:chExt cx="0" cy="0"/>
        </a:xfrm>
      </p:grpSpPr>
      <p:sp>
        <p:nvSpPr>
          <p:cNvPr id="2457" name="Google Shape;2457;h251813465e4ff8e5_1_3896: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p:spPr>
      </p:sp>
      <p:sp>
        <p:nvSpPr>
          <p:cNvPr id="2458" name="Google Shape;2458;h251813465e4ff8e5_1_3896: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b="1" lang="en-US" sz="1200">
                <a:solidFill>
                  <a:schemeClr val="dk1"/>
                </a:solidFill>
                <a:latin typeface="Lora"/>
                <a:ea typeface="Lora"/>
                <a:cs typeface="Lora"/>
                <a:sym typeface="Lora"/>
              </a:rPr>
              <a:t>Answers might be roughly around… </a:t>
            </a:r>
            <a:endParaRPr b="1" sz="1200">
              <a:solidFill>
                <a:schemeClr val="dk1"/>
              </a:solidFill>
              <a:latin typeface="Lora"/>
              <a:ea typeface="Lora"/>
              <a:cs typeface="Lora"/>
              <a:sym typeface="Lora"/>
            </a:endParaRPr>
          </a:p>
          <a:p>
            <a:pPr indent="-304800" lvl="0" marL="457200" rtl="0" algn="l">
              <a:lnSpc>
                <a:spcPct val="115000"/>
              </a:lnSpc>
              <a:spcBef>
                <a:spcPts val="0"/>
              </a:spcBef>
              <a:spcAft>
                <a:spcPts val="0"/>
              </a:spcAft>
              <a:buClr>
                <a:schemeClr val="dk1"/>
              </a:buClr>
              <a:buSzPts val="1200"/>
              <a:buFont typeface="Lora"/>
              <a:buChar char="-"/>
            </a:pPr>
            <a:r>
              <a:rPr b="1" lang="en-US" sz="1200">
                <a:solidFill>
                  <a:schemeClr val="dk1"/>
                </a:solidFill>
                <a:latin typeface="Lora"/>
                <a:ea typeface="Lora"/>
                <a:cs typeface="Lora"/>
                <a:sym typeface="Lora"/>
              </a:rPr>
              <a:t>1000 years</a:t>
            </a:r>
            <a:endParaRPr b="1" sz="1200">
              <a:solidFill>
                <a:schemeClr val="dk1"/>
              </a:solidFill>
              <a:latin typeface="Lora"/>
              <a:ea typeface="Lora"/>
              <a:cs typeface="Lora"/>
              <a:sym typeface="Lora"/>
            </a:endParaRPr>
          </a:p>
          <a:p>
            <a:pPr indent="-304800" lvl="0" marL="457200" rtl="0" algn="l">
              <a:lnSpc>
                <a:spcPct val="115000"/>
              </a:lnSpc>
              <a:spcBef>
                <a:spcPts val="0"/>
              </a:spcBef>
              <a:spcAft>
                <a:spcPts val="0"/>
              </a:spcAft>
              <a:buClr>
                <a:schemeClr val="dk1"/>
              </a:buClr>
              <a:buSzPts val="1200"/>
              <a:buFont typeface="Lora"/>
              <a:buChar char="-"/>
            </a:pPr>
            <a:r>
              <a:rPr b="1" lang="en-US" sz="1200">
                <a:solidFill>
                  <a:schemeClr val="dk1"/>
                </a:solidFill>
                <a:latin typeface="Lora"/>
                <a:ea typeface="Lora"/>
                <a:cs typeface="Lora"/>
                <a:sym typeface="Lora"/>
              </a:rPr>
              <a:t>If you live till you’re 90, then it will take you about 10 or 11 lifetimes</a:t>
            </a:r>
            <a:endParaRPr b="1" sz="1200">
              <a:solidFill>
                <a:schemeClr val="dk1"/>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b="1" sz="1200">
              <a:solidFill>
                <a:schemeClr val="dk1"/>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b="1" lang="en-US" sz="1200">
                <a:solidFill>
                  <a:schemeClr val="dk1"/>
                </a:solidFill>
                <a:latin typeface="Lora"/>
                <a:ea typeface="Lora"/>
                <a:cs typeface="Lora"/>
                <a:sym typeface="Lora"/>
              </a:rPr>
              <a:t>[See other numbers that might make 300 tons of carbon more meaningful to your students with this calculator: </a:t>
            </a:r>
            <a:r>
              <a:rPr b="1" lang="en-US" sz="1200" u="sng">
                <a:solidFill>
                  <a:srgbClr val="1155CC"/>
                </a:solidFill>
                <a:latin typeface="Lora"/>
                <a:ea typeface="Lora"/>
                <a:cs typeface="Lora"/>
                <a:sym typeface="Lora"/>
                <a:hlinkClick r:id="rId2">
                  <a:extLst>
                    <a:ext uri="{A12FA001-AC4F-418D-AE19-62706E023703}">
                      <ahyp:hlinkClr val="tx"/>
                    </a:ext>
                  </a:extLst>
                </a:hlinkClick>
              </a:rPr>
              <a:t>https://www.epa.gov/energy/greenhouse-gas-equivalencies-calculator</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b="1" lang="en-US" sz="1200" u="sng">
                <a:solidFill>
                  <a:srgbClr val="1155CC"/>
                </a:solidFill>
                <a:latin typeface="Lora"/>
                <a:ea typeface="Lora"/>
                <a:cs typeface="Lora"/>
                <a:sym typeface="Lora"/>
              </a:rPr>
              <a:t>]</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None/>
            </a:pPr>
            <a:r>
              <a:rPr lang="en-US" sz="1200">
                <a:solidFill>
                  <a:schemeClr val="dk1"/>
                </a:solidFill>
                <a:latin typeface="Lora"/>
                <a:ea typeface="Lora"/>
                <a:cs typeface="Lora"/>
                <a:sym typeface="Lora"/>
              </a:rPr>
              <a:t>These numbers are huge! Why do you think training AI releases a lot of carbon dioxide?</a:t>
            </a:r>
            <a:endParaRPr b="1" sz="1200">
              <a:solidFill>
                <a:schemeClr val="dk1"/>
              </a:solidFill>
              <a:latin typeface="Lora"/>
              <a:ea typeface="Lora"/>
              <a:cs typeface="Lora"/>
              <a:sym typeface="Lora"/>
            </a:endParaRPr>
          </a:p>
          <a:p>
            <a:pPr indent="0" lvl="0" marL="0" rtl="0" algn="l">
              <a:spcBef>
                <a:spcPts val="0"/>
              </a:spcBef>
              <a:spcAft>
                <a:spcPts val="0"/>
              </a:spcAft>
              <a:buNone/>
            </a:pPr>
            <a:r>
              <a:t/>
            </a:r>
            <a:endParaRPr b="1" sz="1200">
              <a:solidFill>
                <a:schemeClr val="dk1"/>
              </a:solidFill>
              <a:latin typeface="Lora"/>
              <a:ea typeface="Lora"/>
              <a:cs typeface="Lora"/>
              <a:sym typeface="Lora"/>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4" name="Shape 2464"/>
        <p:cNvGrpSpPr/>
        <p:nvPr/>
      </p:nvGrpSpPr>
      <p:grpSpPr>
        <a:xfrm>
          <a:off x="0" y="0"/>
          <a:ext cx="0" cy="0"/>
          <a:chOff x="0" y="0"/>
          <a:chExt cx="0" cy="0"/>
        </a:xfrm>
      </p:grpSpPr>
      <p:sp>
        <p:nvSpPr>
          <p:cNvPr id="2465" name="Google Shape;2465;h251813465e4ff8e5_1_3903: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p:spPr>
      </p:sp>
      <p:sp>
        <p:nvSpPr>
          <p:cNvPr id="2466" name="Google Shape;2466;h251813465e4ff8e5_1_3903: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b="1" lang="en-US" sz="1200">
                <a:solidFill>
                  <a:schemeClr val="dk1"/>
                </a:solidFill>
                <a:latin typeface="Lora"/>
                <a:ea typeface="Lora"/>
                <a:cs typeface="Lora"/>
                <a:sym typeface="Lora"/>
              </a:rPr>
              <a:t>[Answer: Computers - whether they use energy from an internal battery or not - eventually need to be plugged into a wall outlet in order to continue functioning. The electricity that runs from these outlets into our computers comes from electric cables that carry electricity generated by power plants. </a:t>
            </a:r>
            <a:endParaRPr sz="1200">
              <a:solidFill>
                <a:schemeClr val="dk1"/>
              </a:solidFill>
              <a:latin typeface="Lora"/>
              <a:ea typeface="Lora"/>
              <a:cs typeface="Lora"/>
              <a:sym typeface="Lora"/>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0" name="Shape 2470"/>
        <p:cNvGrpSpPr/>
        <p:nvPr/>
      </p:nvGrpSpPr>
      <p:grpSpPr>
        <a:xfrm>
          <a:off x="0" y="0"/>
          <a:ext cx="0" cy="0"/>
          <a:chOff x="0" y="0"/>
          <a:chExt cx="0" cy="0"/>
        </a:xfrm>
      </p:grpSpPr>
      <p:sp>
        <p:nvSpPr>
          <p:cNvPr id="2471" name="Google Shape;2471;h251813465e4ff8e5_1_3908: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p:spPr>
      </p:sp>
      <p:sp>
        <p:nvSpPr>
          <p:cNvPr id="2472" name="Google Shape;2472;h251813465e4ff8e5_1_3908: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lang="en-US" sz="1200">
                <a:solidFill>
                  <a:schemeClr val="dk1"/>
                </a:solidFill>
                <a:latin typeface="Lora"/>
                <a:ea typeface="Lora"/>
                <a:cs typeface="Lora"/>
                <a:sym typeface="Lora"/>
              </a:rPr>
              <a:t>In the U.S., about ⅓ of our electricity is generated by coal power plants. Another ⅓ by natural gas. The remaining ⅓ is a combination of nuclear and green energy. Source: </a:t>
            </a:r>
            <a:r>
              <a:rPr b="1" lang="en-US" sz="1200" u="sng">
                <a:solidFill>
                  <a:srgbClr val="1155CC"/>
                </a:solidFill>
                <a:latin typeface="Lora"/>
                <a:ea typeface="Lora"/>
                <a:cs typeface="Lora"/>
                <a:sym typeface="Lora"/>
                <a:hlinkClick r:id="rId2">
                  <a:extLst>
                    <a:ext uri="{A12FA001-AC4F-418D-AE19-62706E023703}">
                      <ahyp:hlinkClr val="tx"/>
                    </a:ext>
                  </a:extLst>
                </a:hlinkClick>
              </a:rPr>
              <a:t>https://www.washingtonpost.com/graphics/national/power-plants/</a:t>
            </a:r>
            <a:endParaRPr b="1" sz="1200">
              <a:solidFill>
                <a:schemeClr val="dk1"/>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None/>
            </a:pPr>
            <a:r>
              <a:rPr lang="en-US" sz="1200">
                <a:solidFill>
                  <a:schemeClr val="dk1"/>
                </a:solidFill>
                <a:latin typeface="Lora"/>
                <a:ea typeface="Lora"/>
                <a:cs typeface="Lora"/>
                <a:sym typeface="Lora"/>
              </a:rPr>
              <a:t>Coal and fossil fuels contain a lot of carbon that interact with oxygen to form carbon dioxide (CO2) when they burn.</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None/>
            </a:pPr>
            <a:r>
              <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None/>
            </a:pPr>
            <a:r>
              <a:rPr lang="en-US" sz="1200">
                <a:solidFill>
                  <a:schemeClr val="dk1"/>
                </a:solidFill>
                <a:latin typeface="Lora"/>
                <a:ea typeface="Lora"/>
                <a:cs typeface="Lora"/>
                <a:sym typeface="Lora"/>
              </a:rPr>
              <a:t>So, if AI is trained in the U.S., and many AI are, it is likely that it is drawing energy from power plants that are contributing to global warming. </a:t>
            </a:r>
            <a:endParaRPr sz="1200">
              <a:solidFill>
                <a:schemeClr val="dk1"/>
              </a:solidFill>
              <a:latin typeface="Lora"/>
              <a:ea typeface="Lora"/>
              <a:cs typeface="Lora"/>
              <a:sym typeface="Lora"/>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6" name="Shape 2476"/>
        <p:cNvGrpSpPr/>
        <p:nvPr/>
      </p:nvGrpSpPr>
      <p:grpSpPr>
        <a:xfrm>
          <a:off x="0" y="0"/>
          <a:ext cx="0" cy="0"/>
          <a:chOff x="0" y="0"/>
          <a:chExt cx="0" cy="0"/>
        </a:xfrm>
      </p:grpSpPr>
      <p:sp>
        <p:nvSpPr>
          <p:cNvPr id="2477" name="Google Shape;2477;h251813465e4ff8e5_1_3913: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p:spPr>
      </p:sp>
      <p:sp>
        <p:nvSpPr>
          <p:cNvPr id="2478" name="Google Shape;2478;h251813465e4ff8e5_1_3913: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lang="en-US" sz="1200">
                <a:solidFill>
                  <a:schemeClr val="dk1"/>
                </a:solidFill>
                <a:latin typeface="Lora"/>
                <a:ea typeface="Lora"/>
                <a:cs typeface="Lora"/>
                <a:sym typeface="Lora"/>
              </a:rPr>
              <a:t>Instructor</a:t>
            </a:r>
            <a:r>
              <a:rPr lang="en-US" sz="1200">
                <a:solidFill>
                  <a:schemeClr val="dk1"/>
                </a:solidFill>
                <a:latin typeface="Lora"/>
                <a:ea typeface="Lora"/>
                <a:cs typeface="Lora"/>
                <a:sym typeface="Lora"/>
              </a:rPr>
              <a:t>: This can become a problem when AI systems get bigger and more complex. </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None/>
            </a:pPr>
            <a:r>
              <a:rPr lang="en-US" sz="1200">
                <a:solidFill>
                  <a:schemeClr val="dk1"/>
                </a:solidFill>
                <a:latin typeface="Lora"/>
                <a:ea typeface="Lora"/>
                <a:cs typeface="Lora"/>
                <a:sym typeface="Lora"/>
              </a:rPr>
              <a:t>Complex algorithms demand bigger datasets demand more training time, and thus more electricity and power</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None/>
            </a:pPr>
            <a:r>
              <a:rPr lang="en-US" sz="1200">
                <a:solidFill>
                  <a:schemeClr val="dk1"/>
                </a:solidFill>
                <a:latin typeface="Lora"/>
                <a:ea typeface="Lora"/>
                <a:cs typeface="Lora"/>
                <a:sym typeface="Lora"/>
              </a:rPr>
              <a:t>… which puts an ever greater burden on our power plants.</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None/>
            </a:pPr>
            <a:r>
              <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lang="en-US" sz="1200">
                <a:solidFill>
                  <a:schemeClr val="dk1"/>
                </a:solidFill>
                <a:latin typeface="Lora"/>
                <a:ea typeface="Lora"/>
                <a:cs typeface="Lora"/>
                <a:sym typeface="Lora"/>
              </a:rPr>
              <a:t>It’s likely that Google's translator is one of these big AI systems with a 300 ton carbon footprint.</a:t>
            </a:r>
            <a:endParaRPr sz="1200">
              <a:solidFill>
                <a:schemeClr val="dk1"/>
              </a:solidFill>
              <a:latin typeface="Lora"/>
              <a:ea typeface="Lora"/>
              <a:cs typeface="Lora"/>
              <a:sym typeface="Lora"/>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5" name="Shape 2485"/>
        <p:cNvGrpSpPr/>
        <p:nvPr/>
      </p:nvGrpSpPr>
      <p:grpSpPr>
        <a:xfrm>
          <a:off x="0" y="0"/>
          <a:ext cx="0" cy="0"/>
          <a:chOff x="0" y="0"/>
          <a:chExt cx="0" cy="0"/>
        </a:xfrm>
      </p:grpSpPr>
      <p:sp>
        <p:nvSpPr>
          <p:cNvPr id="2486" name="Google Shape;2486;h251813465e4ff8e5_1_3921: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p:spPr>
      </p:sp>
      <p:sp>
        <p:nvSpPr>
          <p:cNvPr id="2487" name="Google Shape;2487;h251813465e4ff8e5_1_3921: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i="1" lang="en-US" sz="1200">
                <a:solidFill>
                  <a:schemeClr val="dk1"/>
                </a:solidFill>
                <a:latin typeface="Lora"/>
                <a:ea typeface="Lora"/>
                <a:cs typeface="Lora"/>
                <a:sym typeface="Lora"/>
              </a:rPr>
              <a:t>Optional Activity: </a:t>
            </a:r>
            <a:r>
              <a:rPr lang="en-US" sz="1200">
                <a:solidFill>
                  <a:schemeClr val="dk1"/>
                </a:solidFill>
                <a:latin typeface="Lora"/>
                <a:ea typeface="Lora"/>
                <a:cs typeface="Lora"/>
                <a:sym typeface="Lora"/>
              </a:rPr>
              <a:t>A carbon footprint is the amount of carbon compounds emitted as a result of daily activity a person or a group. </a:t>
            </a:r>
            <a:endParaRPr>
              <a:latin typeface="Lora"/>
              <a:ea typeface="Lora"/>
              <a:cs typeface="Lora"/>
              <a:sym typeface="Lora"/>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0" name="Shape 2490"/>
        <p:cNvGrpSpPr/>
        <p:nvPr/>
      </p:nvGrpSpPr>
      <p:grpSpPr>
        <a:xfrm>
          <a:off x="0" y="0"/>
          <a:ext cx="0" cy="0"/>
          <a:chOff x="0" y="0"/>
          <a:chExt cx="0" cy="0"/>
        </a:xfrm>
      </p:grpSpPr>
      <p:sp>
        <p:nvSpPr>
          <p:cNvPr id="2491" name="Google Shape;2491;h251813465e4ff8e5_1_3925: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p:spPr>
      </p:sp>
      <p:sp>
        <p:nvSpPr>
          <p:cNvPr id="2492" name="Google Shape;2492;h251813465e4ff8e5_1_3925: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i="1" lang="en-US" sz="1200">
                <a:solidFill>
                  <a:schemeClr val="dk1"/>
                </a:solidFill>
                <a:latin typeface="Lora"/>
                <a:ea typeface="Lora"/>
                <a:cs typeface="Lora"/>
                <a:sym typeface="Lora"/>
              </a:rPr>
              <a:t>Optional Activity: </a:t>
            </a:r>
            <a:endParaRPr b="1" sz="1200">
              <a:solidFill>
                <a:schemeClr val="dk1"/>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lang="en-US" sz="1200">
                <a:solidFill>
                  <a:schemeClr val="dk1"/>
                </a:solidFill>
                <a:latin typeface="Lora"/>
                <a:ea typeface="Lora"/>
                <a:cs typeface="Lora"/>
                <a:sym typeface="Lora"/>
              </a:rPr>
              <a:t>Now let’s go to this “</a:t>
            </a:r>
            <a:r>
              <a:rPr b="1" lang="en-US" sz="1200" u="sng">
                <a:solidFill>
                  <a:srgbClr val="1155CC"/>
                </a:solidFill>
                <a:latin typeface="Lora"/>
                <a:ea typeface="Lora"/>
                <a:cs typeface="Lora"/>
                <a:sym typeface="Lora"/>
                <a:hlinkClick r:id="rId2">
                  <a:extLst>
                    <a:ext uri="{A12FA001-AC4F-418D-AE19-62706E023703}">
                      <ahyp:hlinkClr val="tx"/>
                    </a:ext>
                  </a:extLst>
                </a:hlinkClick>
              </a:rPr>
              <a:t>Calculate Your Carbon Footprint</a:t>
            </a:r>
            <a:r>
              <a:rPr lang="en-US" sz="1200">
                <a:solidFill>
                  <a:schemeClr val="dk1"/>
                </a:solidFill>
                <a:latin typeface="Lora"/>
                <a:ea typeface="Lora"/>
                <a:cs typeface="Lora"/>
                <a:sym typeface="Lora"/>
              </a:rPr>
              <a:t>” website to calculate how much carbon your regular activity releases. This might help us get a better sense of how large a number 300 tons is. I will show you how to get there and complete the survey.</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6" name="Shape 2496"/>
        <p:cNvGrpSpPr/>
        <p:nvPr/>
      </p:nvGrpSpPr>
      <p:grpSpPr>
        <a:xfrm>
          <a:off x="0" y="0"/>
          <a:ext cx="0" cy="0"/>
          <a:chOff x="0" y="0"/>
          <a:chExt cx="0" cy="0"/>
        </a:xfrm>
      </p:grpSpPr>
      <p:sp>
        <p:nvSpPr>
          <p:cNvPr id="2497" name="Google Shape;2497;h251813465e4ff8e5_1_3930: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p:spPr>
      </p:sp>
      <p:sp>
        <p:nvSpPr>
          <p:cNvPr id="2498" name="Google Shape;2498;h251813465e4ff8e5_1_3930: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i="1" lang="en-US" sz="1200">
                <a:solidFill>
                  <a:schemeClr val="dk1"/>
                </a:solidFill>
                <a:latin typeface="Lora"/>
                <a:ea typeface="Lora"/>
                <a:cs typeface="Lora"/>
                <a:sym typeface="Lora"/>
              </a:rPr>
              <a:t>I’ll have these instructions up for you in a moment. Let me walk you through the website briefly.</a:t>
            </a:r>
            <a:endParaRPr b="1" i="1" sz="1200">
              <a:solidFill>
                <a:schemeClr val="dk1"/>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lang="en-US" sz="1200">
                <a:solidFill>
                  <a:schemeClr val="dk1"/>
                </a:solidFill>
                <a:latin typeface="Lora"/>
                <a:ea typeface="Lora"/>
                <a:cs typeface="Lora"/>
                <a:sym typeface="Lora"/>
              </a:rPr>
              <a:t>Once on the website, First you click explore, so you don’t have to log in.</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lang="en-US" sz="1200">
                <a:solidFill>
                  <a:schemeClr val="dk1"/>
                </a:solidFill>
                <a:latin typeface="Lora"/>
                <a:ea typeface="Lora"/>
                <a:cs typeface="Lora"/>
                <a:sym typeface="Lora"/>
              </a:rPr>
              <a:t>You are asked to enter some information. Fill in a fake name, your location, click on basic, and continue by clicking on explore.</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lang="en-US" sz="1200">
                <a:solidFill>
                  <a:schemeClr val="dk1"/>
                </a:solidFill>
                <a:latin typeface="Lora"/>
                <a:ea typeface="Lora"/>
                <a:cs typeface="Lora"/>
                <a:sym typeface="Lora"/>
              </a:rPr>
              <a:t>Then, you can advance to the questions by clicking on the arrow at the top right. </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lang="en-US" sz="1200">
                <a:solidFill>
                  <a:schemeClr val="dk1"/>
                </a:solidFill>
                <a:latin typeface="Lora"/>
                <a:ea typeface="Lora"/>
                <a:cs typeface="Lora"/>
                <a:sym typeface="Lora"/>
              </a:rPr>
              <a:t>And at the bottom right you will find a calculator in case you need to make any conversions while using this website. </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b="1" lang="en-US" sz="1200">
                <a:solidFill>
                  <a:schemeClr val="dk1"/>
                </a:solidFill>
                <a:latin typeface="Lora"/>
                <a:ea typeface="Lora"/>
                <a:cs typeface="Lora"/>
                <a:sym typeface="Lora"/>
              </a:rPr>
              <a:t>[Walk students through the website. You might project the site for the whole class to see. Then you can… </a:t>
            </a:r>
            <a:endParaRPr b="1" sz="1200">
              <a:solidFill>
                <a:schemeClr val="dk1"/>
              </a:solidFill>
              <a:latin typeface="Lora"/>
              <a:ea typeface="Lora"/>
              <a:cs typeface="Lora"/>
              <a:sym typeface="Lora"/>
            </a:endParaRPr>
          </a:p>
          <a:p>
            <a:pPr indent="-304800" lvl="0" marL="457200" rtl="0" algn="l">
              <a:lnSpc>
                <a:spcPct val="115000"/>
              </a:lnSpc>
              <a:spcBef>
                <a:spcPts val="0"/>
              </a:spcBef>
              <a:spcAft>
                <a:spcPts val="0"/>
              </a:spcAft>
              <a:buClr>
                <a:schemeClr val="dk1"/>
              </a:buClr>
              <a:buSzPts val="1200"/>
              <a:buFont typeface="Lora"/>
              <a:buChar char="-"/>
            </a:pPr>
            <a:r>
              <a:rPr b="1" lang="en-US" sz="1200">
                <a:solidFill>
                  <a:schemeClr val="dk1"/>
                </a:solidFill>
                <a:latin typeface="Lora"/>
                <a:ea typeface="Lora"/>
                <a:cs typeface="Lora"/>
                <a:sym typeface="Lora"/>
              </a:rPr>
              <a:t>complete it with them, </a:t>
            </a:r>
            <a:endParaRPr b="1" sz="1200">
              <a:solidFill>
                <a:schemeClr val="dk1"/>
              </a:solidFill>
              <a:latin typeface="Lora"/>
              <a:ea typeface="Lora"/>
              <a:cs typeface="Lora"/>
              <a:sym typeface="Lora"/>
            </a:endParaRPr>
          </a:p>
          <a:p>
            <a:pPr indent="-304800" lvl="0" marL="457200" rtl="0" algn="l">
              <a:lnSpc>
                <a:spcPct val="115000"/>
              </a:lnSpc>
              <a:spcBef>
                <a:spcPts val="0"/>
              </a:spcBef>
              <a:spcAft>
                <a:spcPts val="0"/>
              </a:spcAft>
              <a:buClr>
                <a:schemeClr val="dk1"/>
              </a:buClr>
              <a:buSzPts val="1200"/>
              <a:buFont typeface="Lora"/>
              <a:buChar char="-"/>
            </a:pPr>
            <a:r>
              <a:rPr b="1" lang="en-US" sz="1200">
                <a:solidFill>
                  <a:schemeClr val="dk1"/>
                </a:solidFill>
                <a:latin typeface="Lora"/>
                <a:ea typeface="Lora"/>
                <a:cs typeface="Lora"/>
                <a:sym typeface="Lora"/>
              </a:rPr>
              <a:t>model how to answer the questions, and</a:t>
            </a:r>
            <a:endParaRPr b="1" sz="1200">
              <a:solidFill>
                <a:schemeClr val="dk1"/>
              </a:solidFill>
              <a:latin typeface="Lora"/>
              <a:ea typeface="Lora"/>
              <a:cs typeface="Lora"/>
              <a:sym typeface="Lora"/>
            </a:endParaRPr>
          </a:p>
          <a:p>
            <a:pPr indent="-304800" lvl="0" marL="457200" rtl="0" algn="l">
              <a:lnSpc>
                <a:spcPct val="115000"/>
              </a:lnSpc>
              <a:spcBef>
                <a:spcPts val="0"/>
              </a:spcBef>
              <a:spcAft>
                <a:spcPts val="0"/>
              </a:spcAft>
              <a:buClr>
                <a:schemeClr val="dk1"/>
              </a:buClr>
              <a:buSzPts val="1200"/>
              <a:buFont typeface="Lora"/>
              <a:buChar char="-"/>
            </a:pPr>
            <a:r>
              <a:rPr b="1" lang="en-US" sz="1200">
                <a:solidFill>
                  <a:schemeClr val="dk1"/>
                </a:solidFill>
                <a:latin typeface="Lora"/>
                <a:ea typeface="Lora"/>
                <a:cs typeface="Lora"/>
                <a:sym typeface="Lora"/>
              </a:rPr>
              <a:t>answer any questions students have.]</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3" name="Shape 2513"/>
        <p:cNvGrpSpPr/>
        <p:nvPr/>
      </p:nvGrpSpPr>
      <p:grpSpPr>
        <a:xfrm>
          <a:off x="0" y="0"/>
          <a:ext cx="0" cy="0"/>
          <a:chOff x="0" y="0"/>
          <a:chExt cx="0" cy="0"/>
        </a:xfrm>
      </p:grpSpPr>
      <p:sp>
        <p:nvSpPr>
          <p:cNvPr id="2514" name="Google Shape;2514;h251813465e4ff8e5_1_3946: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p:spPr>
      </p:sp>
      <p:sp>
        <p:nvSpPr>
          <p:cNvPr id="2515" name="Google Shape;2515;h251813465e4ff8e5_1_3946: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a:solidFill>
                  <a:schemeClr val="dk1"/>
                </a:solidFill>
              </a:rPr>
              <a:t>Feel free to change the timer. </a:t>
            </a:r>
            <a:endParaRPr>
              <a:solidFill>
                <a:schemeClr val="dk1"/>
              </a:solidFill>
            </a:endParaRPr>
          </a:p>
          <a:p>
            <a:pPr indent="-317500" lvl="0" marL="457200" rtl="0" algn="l">
              <a:spcBef>
                <a:spcPts val="0"/>
              </a:spcBef>
              <a:spcAft>
                <a:spcPts val="0"/>
              </a:spcAft>
              <a:buClr>
                <a:schemeClr val="dk1"/>
              </a:buClr>
              <a:buSzPts val="1400"/>
              <a:buAutoNum type="arabicPeriod"/>
            </a:pPr>
            <a:r>
              <a:rPr lang="en-US">
                <a:solidFill>
                  <a:schemeClr val="dk1"/>
                </a:solidFill>
              </a:rPr>
              <a:t>Select Insert</a:t>
            </a:r>
            <a:endParaRPr>
              <a:solidFill>
                <a:schemeClr val="dk1"/>
              </a:solidFill>
            </a:endParaRPr>
          </a:p>
          <a:p>
            <a:pPr indent="-317500" lvl="0" marL="457200" rtl="0" algn="l">
              <a:spcBef>
                <a:spcPts val="0"/>
              </a:spcBef>
              <a:spcAft>
                <a:spcPts val="0"/>
              </a:spcAft>
              <a:buClr>
                <a:schemeClr val="dk1"/>
              </a:buClr>
              <a:buSzPts val="1400"/>
              <a:buAutoNum type="arabicPeriod"/>
            </a:pPr>
            <a:r>
              <a:rPr lang="en-US">
                <a:solidFill>
                  <a:schemeClr val="dk1"/>
                </a:solidFill>
              </a:rPr>
              <a:t>Select Video</a:t>
            </a:r>
            <a:endParaRPr>
              <a:solidFill>
                <a:schemeClr val="dk1"/>
              </a:solidFill>
            </a:endParaRPr>
          </a:p>
          <a:p>
            <a:pPr indent="-317500" lvl="0" marL="457200" rtl="0" algn="l">
              <a:spcBef>
                <a:spcPts val="0"/>
              </a:spcBef>
              <a:spcAft>
                <a:spcPts val="0"/>
              </a:spcAft>
              <a:buClr>
                <a:schemeClr val="dk1"/>
              </a:buClr>
              <a:buSzPts val="1400"/>
              <a:buAutoNum type="arabicPeriod"/>
            </a:pPr>
            <a:r>
              <a:rPr lang="en-US">
                <a:solidFill>
                  <a:schemeClr val="dk1"/>
                </a:solidFill>
              </a:rPr>
              <a:t>Click Search</a:t>
            </a:r>
            <a:endParaRPr>
              <a:solidFill>
                <a:schemeClr val="dk1"/>
              </a:solidFill>
            </a:endParaRPr>
          </a:p>
          <a:p>
            <a:pPr indent="-317500" lvl="0" marL="457200" rtl="0" algn="l">
              <a:spcBef>
                <a:spcPts val="0"/>
              </a:spcBef>
              <a:spcAft>
                <a:spcPts val="0"/>
              </a:spcAft>
              <a:buClr>
                <a:schemeClr val="dk1"/>
              </a:buClr>
              <a:buSzPts val="1400"/>
              <a:buAutoNum type="arabicPeriod"/>
            </a:pPr>
            <a:r>
              <a:rPr lang="en-US">
                <a:solidFill>
                  <a:schemeClr val="dk1"/>
                </a:solidFill>
              </a:rPr>
              <a:t>Type in “15 minute timer” (or any other time you would like)</a:t>
            </a:r>
            <a:endParaRPr>
              <a:solidFill>
                <a:schemeClr val="dk1"/>
              </a:solidFill>
            </a:endParaRPr>
          </a:p>
          <a:p>
            <a:pPr indent="-317500" lvl="0" marL="457200" rtl="0" algn="l">
              <a:spcBef>
                <a:spcPts val="0"/>
              </a:spcBef>
              <a:spcAft>
                <a:spcPts val="0"/>
              </a:spcAft>
              <a:buClr>
                <a:schemeClr val="dk1"/>
              </a:buClr>
              <a:buSzPts val="1400"/>
              <a:buAutoNum type="arabicPeriod"/>
            </a:pPr>
            <a:r>
              <a:rPr lang="en-US">
                <a:solidFill>
                  <a:schemeClr val="dk1"/>
                </a:solidFill>
              </a:rPr>
              <a:t>Choose the timer you would like.</a:t>
            </a:r>
            <a:endParaRPr>
              <a:solidFill>
                <a:schemeClr val="dk1"/>
              </a:solidFill>
            </a:endParaRPr>
          </a:p>
          <a:p>
            <a:pPr indent="-317500" lvl="0" marL="457200" rtl="0" algn="l">
              <a:spcBef>
                <a:spcPts val="0"/>
              </a:spcBef>
              <a:spcAft>
                <a:spcPts val="0"/>
              </a:spcAft>
              <a:buClr>
                <a:schemeClr val="dk1"/>
              </a:buClr>
              <a:buSzPts val="1400"/>
              <a:buAutoNum type="arabicPeriod"/>
            </a:pPr>
            <a:r>
              <a:rPr lang="en-US">
                <a:solidFill>
                  <a:schemeClr val="dk1"/>
                </a:solidFill>
              </a:rPr>
              <a:t>Adjust the size to fit your slide.</a:t>
            </a:r>
            <a:endParaRPr>
              <a:solidFill>
                <a:schemeClr val="dk1"/>
              </a:solidFill>
            </a:endParaRPr>
          </a:p>
          <a:p>
            <a:pPr indent="0" lvl="0" marL="457200" rtl="0" algn="l">
              <a:spcBef>
                <a:spcPts val="0"/>
              </a:spcBef>
              <a:spcAft>
                <a:spcPts val="0"/>
              </a:spcAft>
              <a:buClr>
                <a:schemeClr val="dk1"/>
              </a:buClr>
              <a:buSzPts val="1100"/>
              <a:buFont typeface="Arial"/>
              <a:buNone/>
            </a:pPr>
            <a:r>
              <a:rPr lang="en-US">
                <a:solidFill>
                  <a:schemeClr val="dk1"/>
                </a:solidFill>
              </a:rPr>
              <a:t>Done!</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4" name="Shape 2524"/>
        <p:cNvGrpSpPr/>
        <p:nvPr/>
      </p:nvGrpSpPr>
      <p:grpSpPr>
        <a:xfrm>
          <a:off x="0" y="0"/>
          <a:ext cx="0" cy="0"/>
          <a:chOff x="0" y="0"/>
          <a:chExt cx="0" cy="0"/>
        </a:xfrm>
      </p:grpSpPr>
      <p:sp>
        <p:nvSpPr>
          <p:cNvPr id="2525" name="Google Shape;2525;h251813465e4ff8e5_1_3956: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p:spPr>
      </p:sp>
      <p:sp>
        <p:nvSpPr>
          <p:cNvPr id="2526" name="Google Shape;2526;h251813465e4ff8e5_1_3956: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US" sz="1200">
                <a:solidFill>
                  <a:schemeClr val="dk1"/>
                </a:solidFill>
                <a:latin typeface="Lora"/>
                <a:ea typeface="Lora"/>
                <a:cs typeface="Lora"/>
                <a:sym typeface="Lora"/>
              </a:rPr>
              <a:t>Great, now let’s share our footprints.</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b="1" lang="en-US" sz="1200">
                <a:solidFill>
                  <a:schemeClr val="dk1"/>
                </a:solidFill>
                <a:latin typeface="Lora"/>
                <a:ea typeface="Lora"/>
                <a:cs typeface="Lora"/>
                <a:sym typeface="Lora"/>
              </a:rPr>
              <a:t>[You can have students Turn &amp; Talk to a partner for 5 minutes, or your students might prefer to share their results with the whole class.]</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b="1" lang="en-US" sz="1200">
                <a:solidFill>
                  <a:schemeClr val="dk1"/>
                </a:solidFill>
                <a:latin typeface="Lora"/>
                <a:ea typeface="Lora"/>
                <a:cs typeface="Lora"/>
                <a:sym typeface="Lora"/>
              </a:rPr>
              <a:t>Teaching Tip: This conversation is not about changing their personal behavior. There is no need to critique how much energy each student uses. Students tend to have relatively low carbon footprints (they don’t drive cars), so it’s reasonable to expect your students will all have relatively small footprints. Praise them for this. Find ways to show that you are impressed by some of the little things they do to be more energy efficient.]</a:t>
            </a:r>
            <a:endParaRPr b="1" sz="1200">
              <a:solidFill>
                <a:schemeClr val="dk1"/>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lang="en-US" sz="1200">
                <a:solidFill>
                  <a:schemeClr val="dk1"/>
                </a:solidFill>
                <a:latin typeface="Lora"/>
                <a:ea typeface="Lora"/>
                <a:cs typeface="Lora"/>
                <a:sym typeface="Lora"/>
              </a:rPr>
              <a:t>Very impressive. Thank you for sharing. How many people like you do you think it takes to emit 300 tons of carbon dioxide? </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b="1" lang="en-US" sz="1200">
                <a:solidFill>
                  <a:schemeClr val="dk1"/>
                </a:solidFill>
                <a:latin typeface="Lora"/>
                <a:ea typeface="Lora"/>
                <a:cs typeface="Lora"/>
                <a:sym typeface="Lora"/>
              </a:rPr>
              <a:t>[Give students time to use their calculators or computers. Consider modeling this calculation for them.]</a:t>
            </a:r>
            <a:endParaRPr b="1" sz="1200">
              <a:solidFill>
                <a:schemeClr val="dk1"/>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b="1" sz="1200">
              <a:solidFill>
                <a:schemeClr val="dk1"/>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b="1" lang="en-US" sz="1200">
                <a:solidFill>
                  <a:schemeClr val="dk1"/>
                </a:solidFill>
                <a:latin typeface="Lora"/>
                <a:ea typeface="Lora"/>
                <a:cs typeface="Lora"/>
                <a:sym typeface="Lora"/>
              </a:rPr>
              <a:t>Note: The average carbon footprint for a person in the United States is </a:t>
            </a:r>
            <a:r>
              <a:rPr b="1" lang="en-US" sz="1200" u="sng">
                <a:solidFill>
                  <a:schemeClr val="dk1"/>
                </a:solidFill>
                <a:latin typeface="Lora"/>
                <a:ea typeface="Lora"/>
                <a:cs typeface="Lora"/>
                <a:sym typeface="Lora"/>
              </a:rPr>
              <a:t>16 tons</a:t>
            </a:r>
            <a:r>
              <a:rPr b="1" lang="en-US" sz="1200">
                <a:solidFill>
                  <a:schemeClr val="dk1"/>
                </a:solidFill>
                <a:latin typeface="Lora"/>
                <a:ea typeface="Lora"/>
                <a:cs typeface="Lora"/>
                <a:sym typeface="Lora"/>
              </a:rPr>
              <a:t> (one of the highest rates in the world)</a:t>
            </a:r>
            <a:endParaRPr b="1" sz="1200">
              <a:solidFill>
                <a:schemeClr val="dk1"/>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b="1" lang="en-US" sz="1200">
                <a:solidFill>
                  <a:schemeClr val="dk1"/>
                </a:solidFill>
                <a:latin typeface="Lora"/>
                <a:ea typeface="Lora"/>
                <a:cs typeface="Lora"/>
                <a:sym typeface="Lora"/>
              </a:rPr>
              <a:t>The average carbon footprint of a non-American is closer to </a:t>
            </a:r>
            <a:r>
              <a:rPr b="1" lang="en-US" sz="1200" u="sng">
                <a:solidFill>
                  <a:schemeClr val="dk1"/>
                </a:solidFill>
                <a:latin typeface="Lora"/>
                <a:ea typeface="Lora"/>
                <a:cs typeface="Lora"/>
                <a:sym typeface="Lora"/>
              </a:rPr>
              <a:t>4 tons</a:t>
            </a:r>
            <a:r>
              <a:rPr b="1" lang="en-US" sz="1200">
                <a:solidFill>
                  <a:schemeClr val="dk1"/>
                </a:solidFill>
                <a:latin typeface="Lora"/>
                <a:ea typeface="Lora"/>
                <a:cs typeface="Lora"/>
                <a:sym typeface="Lora"/>
              </a:rPr>
              <a:t>.</a:t>
            </a:r>
            <a:endParaRPr b="1" sz="1200">
              <a:solidFill>
                <a:schemeClr val="dk1"/>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b="1" lang="en-US" sz="1200">
                <a:solidFill>
                  <a:schemeClr val="dk1"/>
                </a:solidFill>
                <a:latin typeface="Lora"/>
                <a:ea typeface="Lora"/>
                <a:cs typeface="Lora"/>
                <a:sym typeface="Lora"/>
              </a:rPr>
              <a:t>Source: </a:t>
            </a:r>
            <a:r>
              <a:rPr b="1" lang="en-US" sz="1200" u="sng">
                <a:solidFill>
                  <a:schemeClr val="hlink"/>
                </a:solidFill>
                <a:latin typeface="Lora"/>
                <a:ea typeface="Lora"/>
                <a:cs typeface="Lora"/>
                <a:sym typeface="Lora"/>
                <a:hlinkClick r:id="rId2"/>
              </a:rPr>
              <a:t>The Nature Conservancy</a:t>
            </a:r>
            <a:endParaRPr b="1" sz="1200">
              <a:solidFill>
                <a:schemeClr val="dk1"/>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b="1" lang="en-US" sz="1200">
                <a:solidFill>
                  <a:schemeClr val="dk1"/>
                </a:solidFill>
                <a:latin typeface="Lora"/>
                <a:ea typeface="Lora"/>
                <a:cs typeface="Lora"/>
                <a:sym typeface="Lora"/>
              </a:rPr>
              <a:t>300/16 = 18.75 → Google’s translator’s carbon footprint is equal to about 18 average Americans.</a:t>
            </a:r>
            <a:endParaRPr b="1" sz="1200">
              <a:solidFill>
                <a:schemeClr val="dk1"/>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b="1" lang="en-US" sz="1200">
                <a:solidFill>
                  <a:schemeClr val="dk1"/>
                </a:solidFill>
                <a:latin typeface="Lora"/>
                <a:ea typeface="Lora"/>
                <a:cs typeface="Lora"/>
                <a:sym typeface="Lora"/>
              </a:rPr>
              <a:t>300/4 = 75 → Google’s translator’s carbon footprint is equal to about 75 average people (non-Americans).</a:t>
            </a:r>
            <a:endParaRPr b="1" sz="1200">
              <a:solidFill>
                <a:schemeClr val="dk1"/>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t/>
            </a:r>
            <a:endParaRPr b="1" sz="1200">
              <a:solidFill>
                <a:schemeClr val="dk1"/>
              </a:solidFill>
              <a:latin typeface="Lora"/>
              <a:ea typeface="Lora"/>
              <a:cs typeface="Lora"/>
              <a:sym typeface="Lora"/>
            </a:endParaRPr>
          </a:p>
          <a:p>
            <a:pPr indent="0" lvl="0" marL="0" rtl="0" algn="l">
              <a:lnSpc>
                <a:spcPct val="115000"/>
              </a:lnSpc>
              <a:spcBef>
                <a:spcPts val="0"/>
              </a:spcBef>
              <a:spcAft>
                <a:spcPts val="0"/>
              </a:spcAft>
              <a:buClr>
                <a:schemeClr val="dk1"/>
              </a:buClr>
              <a:buSzPts val="1100"/>
              <a:buFont typeface="Arial"/>
              <a:buNone/>
            </a:pPr>
            <a:r>
              <a:rPr b="1" i="1" lang="en-US" sz="1200">
                <a:solidFill>
                  <a:schemeClr val="dk1"/>
                </a:solidFill>
                <a:latin typeface="Lora"/>
                <a:ea typeface="Lora"/>
                <a:cs typeface="Lora"/>
                <a:sym typeface="Lora"/>
              </a:rPr>
              <a:t>End of Optional Activity.</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0" name="Shape 2530"/>
        <p:cNvGrpSpPr/>
        <p:nvPr/>
      </p:nvGrpSpPr>
      <p:grpSpPr>
        <a:xfrm>
          <a:off x="0" y="0"/>
          <a:ext cx="0" cy="0"/>
          <a:chOff x="0" y="0"/>
          <a:chExt cx="0" cy="0"/>
        </a:xfrm>
      </p:grpSpPr>
      <p:sp>
        <p:nvSpPr>
          <p:cNvPr id="2531" name="Google Shape;2531;h251813465e4ff8e5_1_3961: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p:spPr>
      </p:sp>
      <p:sp>
        <p:nvSpPr>
          <p:cNvPr id="2532" name="Google Shape;2532;h251813465e4ff8e5_1_3961: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b="1" lang="en-US" sz="1200">
                <a:solidFill>
                  <a:schemeClr val="dk1"/>
                </a:solidFill>
                <a:latin typeface="Lora"/>
                <a:ea typeface="Lora"/>
                <a:cs typeface="Lora"/>
                <a:sym typeface="Lora"/>
              </a:rPr>
              <a:t>Instructor: </a:t>
            </a:r>
            <a:r>
              <a:rPr lang="en-US" sz="1200">
                <a:solidFill>
                  <a:schemeClr val="dk1"/>
                </a:solidFill>
                <a:latin typeface="Lora"/>
                <a:ea typeface="Lora"/>
                <a:cs typeface="Lora"/>
                <a:sym typeface="Lora"/>
              </a:rPr>
              <a:t>That’s a lot! Thinking about these numbers can feel overwhelming. How can one person (with such a small impact on the environment relative to a company like Google) make a difference? Well, there are actually some ways that we can address the problem of the environmental impact of AI. Before I give some of the answers that I have, what do you think? How do you think we can change the environmental impact of training AI?</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None/>
            </a:pPr>
            <a:r>
              <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None/>
            </a:pPr>
            <a:r>
              <a:rPr b="1" lang="en-US" sz="1200">
                <a:solidFill>
                  <a:schemeClr val="dk1"/>
                </a:solidFill>
                <a:latin typeface="Lora"/>
                <a:ea typeface="Lora"/>
                <a:cs typeface="Lora"/>
                <a:sym typeface="Lora"/>
              </a:rPr>
              <a:t>[Give students time to think and answer. Consider having students quickly Turn and Talk to brainstorm some ideas. Other ideas for this moment in the discussion are described in the lesson plan.]</a:t>
            </a:r>
            <a:endParaRPr b="1" sz="1200">
              <a:solidFill>
                <a:schemeClr val="dk1"/>
              </a:solidFill>
              <a:latin typeface="Lora"/>
              <a:ea typeface="Lora"/>
              <a:cs typeface="Lora"/>
              <a:sym typeface="Lora"/>
            </a:endParaRPr>
          </a:p>
          <a:p>
            <a:pPr indent="0" lvl="0" marL="0" rtl="0" algn="l">
              <a:spcBef>
                <a:spcPts val="0"/>
              </a:spcBef>
              <a:spcAft>
                <a:spcPts val="0"/>
              </a:spcAft>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6" name="Shape 2536"/>
        <p:cNvGrpSpPr/>
        <p:nvPr/>
      </p:nvGrpSpPr>
      <p:grpSpPr>
        <a:xfrm>
          <a:off x="0" y="0"/>
          <a:ext cx="0" cy="0"/>
          <a:chOff x="0" y="0"/>
          <a:chExt cx="0" cy="0"/>
        </a:xfrm>
      </p:grpSpPr>
      <p:sp>
        <p:nvSpPr>
          <p:cNvPr id="2537" name="Google Shape;2537;h251813465e4ff8e5_1_3966: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p:spPr>
      </p:sp>
      <p:sp>
        <p:nvSpPr>
          <p:cNvPr id="2538" name="Google Shape;2538;h251813465e4ff8e5_1_3966: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US" sz="1200">
                <a:solidFill>
                  <a:schemeClr val="dk1"/>
                </a:solidFill>
                <a:latin typeface="Lora"/>
                <a:ea typeface="Lora"/>
                <a:cs typeface="Lora"/>
                <a:sym typeface="Lora"/>
              </a:rPr>
              <a:t>Great answers. As you mentioned, we can </a:t>
            </a:r>
            <a:r>
              <a:rPr b="1" lang="en-US" sz="1200">
                <a:solidFill>
                  <a:schemeClr val="dk1"/>
                </a:solidFill>
                <a:latin typeface="Lora"/>
                <a:ea typeface="Lora"/>
                <a:cs typeface="Lora"/>
                <a:sym typeface="Lora"/>
              </a:rPr>
              <a:t>(summarize students' answers)</a:t>
            </a:r>
            <a:r>
              <a:rPr lang="en-US" sz="1200">
                <a:solidFill>
                  <a:schemeClr val="dk1"/>
                </a:solidFill>
                <a:latin typeface="Lora"/>
                <a:ea typeface="Lora"/>
                <a:cs typeface="Lora"/>
                <a:sym typeface="Lora"/>
              </a:rPr>
              <a:t>. We can also </a:t>
            </a:r>
            <a:r>
              <a:rPr b="1" lang="en-US" sz="1200">
                <a:solidFill>
                  <a:schemeClr val="dk1"/>
                </a:solidFill>
                <a:latin typeface="Lora"/>
                <a:ea typeface="Lora"/>
                <a:cs typeface="Lora"/>
                <a:sym typeface="Lora"/>
              </a:rPr>
              <a:t>(if not mentioned by students yet)</a:t>
            </a:r>
            <a:r>
              <a:rPr lang="en-US" sz="1200">
                <a:solidFill>
                  <a:schemeClr val="dk1"/>
                </a:solidFill>
                <a:latin typeface="Lora"/>
                <a:ea typeface="Lora"/>
                <a:cs typeface="Lora"/>
                <a:sym typeface="Lora"/>
              </a:rPr>
              <a:t>... </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None/>
            </a:pPr>
            <a:r>
              <a:t/>
            </a:r>
            <a:endParaRPr sz="1200">
              <a:solidFill>
                <a:schemeClr val="dk1"/>
              </a:solidFill>
              <a:latin typeface="Lora"/>
              <a:ea typeface="Lora"/>
              <a:cs typeface="Lora"/>
              <a:sym typeface="Lora"/>
            </a:endParaRPr>
          </a:p>
          <a:p>
            <a:pPr indent="-304800" lvl="0" marL="457200" rtl="0" algn="l">
              <a:lnSpc>
                <a:spcPct val="115000"/>
              </a:lnSpc>
              <a:spcBef>
                <a:spcPts val="0"/>
              </a:spcBef>
              <a:spcAft>
                <a:spcPts val="0"/>
              </a:spcAft>
              <a:buClr>
                <a:schemeClr val="dk1"/>
              </a:buClr>
              <a:buSzPts val="1200"/>
              <a:buFont typeface="Lora"/>
              <a:buAutoNum type="arabicPeriod"/>
            </a:pPr>
            <a:r>
              <a:rPr lang="en-US" sz="1200">
                <a:solidFill>
                  <a:schemeClr val="dk1"/>
                </a:solidFill>
                <a:latin typeface="Lora"/>
                <a:ea typeface="Lora"/>
                <a:cs typeface="Lora"/>
                <a:sym typeface="Lora"/>
              </a:rPr>
              <a:t>Change the way we design AI algorithms. If they require less time and energy to make their predictions, then they will have less of a negative impact on our environment. How can we design them to take less time? We could design them to… </a:t>
            </a:r>
            <a:endParaRPr sz="1200">
              <a:solidFill>
                <a:schemeClr val="dk1"/>
              </a:solidFill>
              <a:latin typeface="Lora"/>
              <a:ea typeface="Lora"/>
              <a:cs typeface="Lora"/>
              <a:sym typeface="Lora"/>
            </a:endParaRPr>
          </a:p>
          <a:p>
            <a:pPr indent="-304800" lvl="1" marL="914400" rtl="0" algn="l">
              <a:lnSpc>
                <a:spcPct val="115000"/>
              </a:lnSpc>
              <a:spcBef>
                <a:spcPts val="1000"/>
              </a:spcBef>
              <a:spcAft>
                <a:spcPts val="0"/>
              </a:spcAft>
              <a:buClr>
                <a:schemeClr val="dk1"/>
              </a:buClr>
              <a:buSzPts val="1200"/>
              <a:buFont typeface="Lora"/>
              <a:buChar char="○"/>
            </a:pPr>
            <a:r>
              <a:rPr lang="en-US" sz="1200">
                <a:solidFill>
                  <a:schemeClr val="dk1"/>
                </a:solidFill>
                <a:latin typeface="Lora"/>
                <a:ea typeface="Lora"/>
                <a:cs typeface="Lora"/>
                <a:sym typeface="Lora"/>
              </a:rPr>
              <a:t>Use less training data.</a:t>
            </a:r>
            <a:endParaRPr sz="1200">
              <a:solidFill>
                <a:schemeClr val="dk1"/>
              </a:solidFill>
              <a:latin typeface="Lora"/>
              <a:ea typeface="Lora"/>
              <a:cs typeface="Lora"/>
              <a:sym typeface="Lora"/>
            </a:endParaRPr>
          </a:p>
          <a:p>
            <a:pPr indent="-304800" lvl="1" marL="914400" rtl="0" algn="l">
              <a:lnSpc>
                <a:spcPct val="115000"/>
              </a:lnSpc>
              <a:spcBef>
                <a:spcPts val="1000"/>
              </a:spcBef>
              <a:spcAft>
                <a:spcPts val="0"/>
              </a:spcAft>
              <a:buClr>
                <a:schemeClr val="dk1"/>
              </a:buClr>
              <a:buSzPts val="1200"/>
              <a:buFont typeface="Lora"/>
              <a:buChar char="○"/>
            </a:pPr>
            <a:r>
              <a:rPr lang="en-US" sz="1200">
                <a:solidFill>
                  <a:schemeClr val="dk1"/>
                </a:solidFill>
                <a:latin typeface="Lora"/>
                <a:ea typeface="Lora"/>
                <a:cs typeface="Lora"/>
                <a:sym typeface="Lora"/>
              </a:rPr>
              <a:t>Include less calculations.</a:t>
            </a:r>
            <a:endParaRPr sz="1200">
              <a:solidFill>
                <a:schemeClr val="dk1"/>
              </a:solidFill>
              <a:latin typeface="Lora"/>
              <a:ea typeface="Lora"/>
              <a:cs typeface="Lora"/>
              <a:sym typeface="Lora"/>
            </a:endParaRPr>
          </a:p>
          <a:p>
            <a:pPr indent="-304800" lvl="1" marL="914400" rtl="0" algn="l">
              <a:lnSpc>
                <a:spcPct val="115000"/>
              </a:lnSpc>
              <a:spcBef>
                <a:spcPts val="1000"/>
              </a:spcBef>
              <a:spcAft>
                <a:spcPts val="0"/>
              </a:spcAft>
              <a:buClr>
                <a:schemeClr val="dk1"/>
              </a:buClr>
              <a:buSzPts val="1200"/>
              <a:buFont typeface="Lora"/>
              <a:buChar char="○"/>
            </a:pPr>
            <a:r>
              <a:rPr lang="en-US" sz="1200">
                <a:solidFill>
                  <a:schemeClr val="dk1"/>
                </a:solidFill>
                <a:latin typeface="Lora"/>
                <a:ea typeface="Lora"/>
                <a:cs typeface="Lora"/>
                <a:sym typeface="Lora"/>
              </a:rPr>
              <a:t>Use less repetition</a:t>
            </a:r>
            <a:endParaRPr sz="1200">
              <a:solidFill>
                <a:schemeClr val="dk1"/>
              </a:solidFill>
              <a:latin typeface="Lora"/>
              <a:ea typeface="Lora"/>
              <a:cs typeface="Lora"/>
              <a:sym typeface="Lora"/>
            </a:endParaRPr>
          </a:p>
          <a:p>
            <a:pPr indent="0" lvl="0" marL="457200" rtl="0" algn="l">
              <a:lnSpc>
                <a:spcPct val="115000"/>
              </a:lnSpc>
              <a:spcBef>
                <a:spcPts val="1000"/>
              </a:spcBef>
              <a:spcAft>
                <a:spcPts val="0"/>
              </a:spcAft>
              <a:buNone/>
            </a:pPr>
            <a:r>
              <a:t/>
            </a:r>
            <a:endParaRPr sz="1200">
              <a:solidFill>
                <a:schemeClr val="dk1"/>
              </a:solidFill>
              <a:latin typeface="Lora"/>
              <a:ea typeface="Lora"/>
              <a:cs typeface="Lora"/>
              <a:sym typeface="Lora"/>
            </a:endParaRPr>
          </a:p>
          <a:p>
            <a:pPr indent="-304800" lvl="0" marL="457200" rtl="0" algn="l">
              <a:lnSpc>
                <a:spcPct val="115000"/>
              </a:lnSpc>
              <a:spcBef>
                <a:spcPts val="0"/>
              </a:spcBef>
              <a:spcAft>
                <a:spcPts val="0"/>
              </a:spcAft>
              <a:buClr>
                <a:schemeClr val="dk1"/>
              </a:buClr>
              <a:buSzPts val="1200"/>
              <a:buFont typeface="Lora"/>
              <a:buAutoNum type="arabicPeriod"/>
            </a:pPr>
            <a:r>
              <a:rPr lang="en-US" sz="1200">
                <a:solidFill>
                  <a:schemeClr val="dk1"/>
                </a:solidFill>
                <a:latin typeface="Lora"/>
                <a:ea typeface="Lora"/>
                <a:cs typeface="Lora"/>
                <a:sym typeface="Lora"/>
              </a:rPr>
              <a:t>Use less AI in our lives.  </a:t>
            </a:r>
            <a:endParaRPr sz="1200">
              <a:solidFill>
                <a:schemeClr val="dk1"/>
              </a:solidFill>
              <a:latin typeface="Lora"/>
              <a:ea typeface="Lora"/>
              <a:cs typeface="Lora"/>
              <a:sym typeface="Lora"/>
            </a:endParaRPr>
          </a:p>
          <a:p>
            <a:pPr indent="0" lvl="0" marL="457200" rtl="0" algn="l">
              <a:lnSpc>
                <a:spcPct val="115000"/>
              </a:lnSpc>
              <a:spcBef>
                <a:spcPts val="0"/>
              </a:spcBef>
              <a:spcAft>
                <a:spcPts val="0"/>
              </a:spcAft>
              <a:buNone/>
            </a:pPr>
            <a:r>
              <a:t/>
            </a:r>
            <a:endParaRPr sz="1200">
              <a:solidFill>
                <a:schemeClr val="dk1"/>
              </a:solidFill>
              <a:latin typeface="Lora"/>
              <a:ea typeface="Lora"/>
              <a:cs typeface="Lora"/>
              <a:sym typeface="Lora"/>
            </a:endParaRPr>
          </a:p>
          <a:p>
            <a:pPr indent="-304800" lvl="0" marL="457200" rtl="0" algn="l">
              <a:lnSpc>
                <a:spcPct val="115000"/>
              </a:lnSpc>
              <a:spcBef>
                <a:spcPts val="0"/>
              </a:spcBef>
              <a:spcAft>
                <a:spcPts val="0"/>
              </a:spcAft>
              <a:buClr>
                <a:schemeClr val="dk1"/>
              </a:buClr>
              <a:buSzPts val="1200"/>
              <a:buFont typeface="Lora"/>
              <a:buAutoNum type="arabicPeriod"/>
            </a:pPr>
            <a:r>
              <a:rPr lang="en-US" sz="1200">
                <a:solidFill>
                  <a:schemeClr val="dk1"/>
                </a:solidFill>
                <a:latin typeface="Lora"/>
                <a:ea typeface="Lora"/>
                <a:cs typeface="Lora"/>
                <a:sym typeface="Lora"/>
              </a:rPr>
              <a:t>Design more energy efficient computer hardware.</a:t>
            </a:r>
            <a:endParaRPr sz="1200">
              <a:solidFill>
                <a:schemeClr val="dk1"/>
              </a:solidFill>
              <a:latin typeface="Lora"/>
              <a:ea typeface="Lora"/>
              <a:cs typeface="Lora"/>
              <a:sym typeface="Lora"/>
            </a:endParaRPr>
          </a:p>
          <a:p>
            <a:pPr indent="0" lvl="0" marL="457200" rtl="0" algn="l">
              <a:lnSpc>
                <a:spcPct val="115000"/>
              </a:lnSpc>
              <a:spcBef>
                <a:spcPts val="0"/>
              </a:spcBef>
              <a:spcAft>
                <a:spcPts val="0"/>
              </a:spcAft>
              <a:buNone/>
            </a:pPr>
            <a:r>
              <a:t/>
            </a:r>
            <a:endParaRPr sz="1200">
              <a:solidFill>
                <a:schemeClr val="dk1"/>
              </a:solidFill>
              <a:latin typeface="Lora"/>
              <a:ea typeface="Lora"/>
              <a:cs typeface="Lora"/>
              <a:sym typeface="Lora"/>
            </a:endParaRPr>
          </a:p>
          <a:p>
            <a:pPr indent="-304800" lvl="0" marL="457200" rtl="0" algn="l">
              <a:lnSpc>
                <a:spcPct val="115000"/>
              </a:lnSpc>
              <a:spcBef>
                <a:spcPts val="0"/>
              </a:spcBef>
              <a:spcAft>
                <a:spcPts val="0"/>
              </a:spcAft>
              <a:buClr>
                <a:schemeClr val="dk1"/>
              </a:buClr>
              <a:buSzPts val="1200"/>
              <a:buFont typeface="Lora"/>
              <a:buAutoNum type="arabicPeriod"/>
            </a:pPr>
            <a:r>
              <a:rPr lang="en-US" sz="1200">
                <a:solidFill>
                  <a:schemeClr val="dk1"/>
                </a:solidFill>
                <a:latin typeface="Lora"/>
                <a:ea typeface="Lora"/>
                <a:cs typeface="Lora"/>
                <a:sym typeface="Lora"/>
              </a:rPr>
              <a:t>Use more green energy to power AI systems. </a:t>
            </a:r>
            <a:endParaRPr sz="1200">
              <a:solidFill>
                <a:schemeClr val="dk1"/>
              </a:solidFill>
              <a:latin typeface="Lora"/>
              <a:ea typeface="Lora"/>
              <a:cs typeface="Lora"/>
              <a:sym typeface="Lora"/>
            </a:endParaRPr>
          </a:p>
          <a:p>
            <a:pPr indent="0" lvl="0" marL="457200" rtl="0" algn="l">
              <a:lnSpc>
                <a:spcPct val="115000"/>
              </a:lnSpc>
              <a:spcBef>
                <a:spcPts val="0"/>
              </a:spcBef>
              <a:spcAft>
                <a:spcPts val="0"/>
              </a:spcAft>
              <a:buNone/>
            </a:pPr>
            <a:r>
              <a:t/>
            </a:r>
            <a:endParaRPr sz="1200">
              <a:solidFill>
                <a:schemeClr val="dk1"/>
              </a:solidFill>
              <a:latin typeface="Lora"/>
              <a:ea typeface="Lora"/>
              <a:cs typeface="Lora"/>
              <a:sym typeface="Lora"/>
            </a:endParaRPr>
          </a:p>
          <a:p>
            <a:pPr indent="-304800" lvl="0" marL="457200" rtl="0" algn="l">
              <a:lnSpc>
                <a:spcPct val="115000"/>
              </a:lnSpc>
              <a:spcBef>
                <a:spcPts val="0"/>
              </a:spcBef>
              <a:spcAft>
                <a:spcPts val="0"/>
              </a:spcAft>
              <a:buClr>
                <a:schemeClr val="dk1"/>
              </a:buClr>
              <a:buSzPts val="1200"/>
              <a:buFont typeface="Lora"/>
              <a:buAutoNum type="arabicPeriod"/>
            </a:pPr>
            <a:r>
              <a:rPr lang="en-US" sz="1200">
                <a:solidFill>
                  <a:schemeClr val="dk1"/>
                </a:solidFill>
                <a:latin typeface="Lora"/>
                <a:ea typeface="Lora"/>
                <a:cs typeface="Lora"/>
                <a:sym typeface="Lora"/>
              </a:rPr>
              <a:t>Offset the environmental impact of AI, for example</a:t>
            </a:r>
            <a:endParaRPr sz="1200">
              <a:solidFill>
                <a:schemeClr val="dk1"/>
              </a:solidFill>
              <a:latin typeface="Lora"/>
              <a:ea typeface="Lora"/>
              <a:cs typeface="Lora"/>
              <a:sym typeface="Lora"/>
            </a:endParaRPr>
          </a:p>
          <a:p>
            <a:pPr indent="-304800" lvl="1" marL="914400" rtl="0" algn="l">
              <a:lnSpc>
                <a:spcPct val="115000"/>
              </a:lnSpc>
              <a:spcBef>
                <a:spcPts val="0"/>
              </a:spcBef>
              <a:spcAft>
                <a:spcPts val="0"/>
              </a:spcAft>
              <a:buClr>
                <a:schemeClr val="dk1"/>
              </a:buClr>
              <a:buSzPts val="1200"/>
              <a:buFont typeface="Lora"/>
              <a:buChar char="○"/>
            </a:pPr>
            <a:r>
              <a:rPr lang="en-US" sz="1200">
                <a:solidFill>
                  <a:schemeClr val="dk1"/>
                </a:solidFill>
                <a:latin typeface="Lora"/>
                <a:ea typeface="Lora"/>
                <a:cs typeface="Lora"/>
                <a:sym typeface="Lora"/>
              </a:rPr>
              <a:t>by sequestering carbon</a:t>
            </a:r>
            <a:endParaRPr sz="1200">
              <a:solidFill>
                <a:schemeClr val="dk1"/>
              </a:solidFill>
              <a:latin typeface="Lora"/>
              <a:ea typeface="Lora"/>
              <a:cs typeface="Lora"/>
              <a:sym typeface="Lora"/>
            </a:endParaRPr>
          </a:p>
          <a:p>
            <a:pPr indent="-304800" lvl="1" marL="914400" rtl="0" algn="l">
              <a:lnSpc>
                <a:spcPct val="115000"/>
              </a:lnSpc>
              <a:spcBef>
                <a:spcPts val="0"/>
              </a:spcBef>
              <a:spcAft>
                <a:spcPts val="0"/>
              </a:spcAft>
              <a:buClr>
                <a:schemeClr val="dk1"/>
              </a:buClr>
              <a:buSzPts val="1200"/>
              <a:buFont typeface="Lora"/>
              <a:buChar char="○"/>
            </a:pPr>
            <a:r>
              <a:rPr lang="en-US" sz="1200">
                <a:solidFill>
                  <a:schemeClr val="dk1"/>
                </a:solidFill>
                <a:latin typeface="Lora"/>
                <a:ea typeface="Lora"/>
                <a:cs typeface="Lora"/>
                <a:sym typeface="Lora"/>
              </a:rPr>
              <a:t>planting trees</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None/>
            </a:pPr>
            <a:r>
              <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None/>
            </a:pPr>
            <a:r>
              <a:rPr lang="en-US" sz="1200">
                <a:solidFill>
                  <a:schemeClr val="dk1"/>
                </a:solidFill>
                <a:latin typeface="Lora"/>
                <a:ea typeface="Lora"/>
                <a:cs typeface="Lora"/>
                <a:sym typeface="Lora"/>
              </a:rPr>
              <a:t>These are just a few ways that we can lessen the environmental impact of AI. </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None/>
            </a:pPr>
            <a:r>
              <a:t/>
            </a:r>
            <a:endParaRPr sz="1200">
              <a:solidFill>
                <a:schemeClr val="dk1"/>
              </a:solidFill>
              <a:latin typeface="Lora"/>
              <a:ea typeface="Lora"/>
              <a:cs typeface="Lora"/>
              <a:sym typeface="Lora"/>
            </a:endParaRPr>
          </a:p>
          <a:p>
            <a:pPr indent="0" lvl="0" marL="0" rtl="0" algn="l">
              <a:lnSpc>
                <a:spcPct val="115000"/>
              </a:lnSpc>
              <a:spcBef>
                <a:spcPts val="0"/>
              </a:spcBef>
              <a:spcAft>
                <a:spcPts val="0"/>
              </a:spcAft>
              <a:buNone/>
            </a:pPr>
            <a:r>
              <a:rPr lang="en-US" sz="1200">
                <a:solidFill>
                  <a:schemeClr val="dk1"/>
                </a:solidFill>
                <a:latin typeface="Lora"/>
                <a:ea typeface="Lora"/>
                <a:cs typeface="Lora"/>
                <a:sym typeface="Lora"/>
              </a:rPr>
              <a:t>Great job everyone! </a:t>
            </a:r>
            <a:endParaRPr b="1" sz="1200">
              <a:solidFill>
                <a:schemeClr val="dk1"/>
              </a:solidFill>
              <a:latin typeface="Lora"/>
              <a:ea typeface="Lora"/>
              <a:cs typeface="Lora"/>
              <a:sym typeface="Lora"/>
            </a:endParaRPr>
          </a:p>
          <a:p>
            <a:pPr indent="0" lvl="0" marL="0" rtl="0" algn="l">
              <a:spcBef>
                <a:spcPts val="0"/>
              </a:spcBef>
              <a:spcAft>
                <a:spcPts val="0"/>
              </a:spcAft>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2" name="Shape 2542"/>
        <p:cNvGrpSpPr/>
        <p:nvPr/>
      </p:nvGrpSpPr>
      <p:grpSpPr>
        <a:xfrm>
          <a:off x="0" y="0"/>
          <a:ext cx="0" cy="0"/>
          <a:chOff x="0" y="0"/>
          <a:chExt cx="0" cy="0"/>
        </a:xfrm>
      </p:grpSpPr>
      <p:sp>
        <p:nvSpPr>
          <p:cNvPr id="2543" name="Google Shape;2543;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44" name="Google Shape;2544;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45" name="Google Shape;2545;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0" name="Shape 2620"/>
        <p:cNvGrpSpPr/>
        <p:nvPr/>
      </p:nvGrpSpPr>
      <p:grpSpPr>
        <a:xfrm>
          <a:off x="0" y="0"/>
          <a:ext cx="0" cy="0"/>
          <a:chOff x="0" y="0"/>
          <a:chExt cx="0" cy="0"/>
        </a:xfrm>
      </p:grpSpPr>
      <p:sp>
        <p:nvSpPr>
          <p:cNvPr id="2621" name="Google Shape;2621;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22" name="Google Shape;2622;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23" name="Google Shape;2623;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2" name="Shape 2712"/>
        <p:cNvGrpSpPr/>
        <p:nvPr/>
      </p:nvGrpSpPr>
      <p:grpSpPr>
        <a:xfrm>
          <a:off x="0" y="0"/>
          <a:ext cx="0" cy="0"/>
          <a:chOff x="0" y="0"/>
          <a:chExt cx="0" cy="0"/>
        </a:xfrm>
      </p:grpSpPr>
      <p:sp>
        <p:nvSpPr>
          <p:cNvPr id="2713" name="Google Shape;2713;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14" name="Google Shape;2714;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15" name="Google Shape;2715;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2" name="Shape 2802"/>
        <p:cNvGrpSpPr/>
        <p:nvPr/>
      </p:nvGrpSpPr>
      <p:grpSpPr>
        <a:xfrm>
          <a:off x="0" y="0"/>
          <a:ext cx="0" cy="0"/>
          <a:chOff x="0" y="0"/>
          <a:chExt cx="0" cy="0"/>
        </a:xfrm>
      </p:grpSpPr>
      <p:sp>
        <p:nvSpPr>
          <p:cNvPr id="2803" name="Google Shape;2803;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04" name="Google Shape;2804;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05" name="Google Shape;2805;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8.png"/></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8.png"/></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7.png"/></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7.png"/></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7.png"/></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7.png"/></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7.png"/></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4"/>
          <p:cNvSpPr txBox="1"/>
          <p:nvPr>
            <p:ph type="ctrTitle"/>
          </p:nvPr>
        </p:nvSpPr>
        <p:spPr>
          <a:xfrm>
            <a:off x="415611" y="992767"/>
            <a:ext cx="11360700" cy="2736900"/>
          </a:xfrm>
          <a:prstGeom prst="rect">
            <a:avLst/>
          </a:prstGeom>
        </p:spPr>
        <p:txBody>
          <a:bodyPr anchorCtr="0" anchor="b" bIns="121900" lIns="121900" spcFirstLastPara="1" rIns="121900" wrap="square" tIns="121900">
            <a:noAutofit/>
          </a:bodyPr>
          <a:lstStyle>
            <a:lvl1pPr lvl="0" algn="ctr">
              <a:spcBef>
                <a:spcPts val="0"/>
              </a:spcBef>
              <a:spcAft>
                <a:spcPts val="0"/>
              </a:spcAft>
              <a:buSzPts val="6900"/>
              <a:buNone/>
              <a:defRPr sz="6900"/>
            </a:lvl1pPr>
            <a:lvl2pPr lvl="1" algn="ctr">
              <a:spcBef>
                <a:spcPts val="0"/>
              </a:spcBef>
              <a:spcAft>
                <a:spcPts val="0"/>
              </a:spcAft>
              <a:buSzPts val="6900"/>
              <a:buNone/>
              <a:defRPr sz="6900"/>
            </a:lvl2pPr>
            <a:lvl3pPr lvl="2" algn="ctr">
              <a:spcBef>
                <a:spcPts val="0"/>
              </a:spcBef>
              <a:spcAft>
                <a:spcPts val="0"/>
              </a:spcAft>
              <a:buSzPts val="6900"/>
              <a:buNone/>
              <a:defRPr sz="6900"/>
            </a:lvl3pPr>
            <a:lvl4pPr lvl="3" algn="ctr">
              <a:spcBef>
                <a:spcPts val="0"/>
              </a:spcBef>
              <a:spcAft>
                <a:spcPts val="0"/>
              </a:spcAft>
              <a:buSzPts val="6900"/>
              <a:buNone/>
              <a:defRPr sz="6900"/>
            </a:lvl4pPr>
            <a:lvl5pPr lvl="4" algn="ctr">
              <a:spcBef>
                <a:spcPts val="0"/>
              </a:spcBef>
              <a:spcAft>
                <a:spcPts val="0"/>
              </a:spcAft>
              <a:buSzPts val="6900"/>
              <a:buNone/>
              <a:defRPr sz="6900"/>
            </a:lvl5pPr>
            <a:lvl6pPr lvl="5" algn="ctr">
              <a:spcBef>
                <a:spcPts val="0"/>
              </a:spcBef>
              <a:spcAft>
                <a:spcPts val="0"/>
              </a:spcAft>
              <a:buSzPts val="6900"/>
              <a:buNone/>
              <a:defRPr sz="6900"/>
            </a:lvl6pPr>
            <a:lvl7pPr lvl="6" algn="ctr">
              <a:spcBef>
                <a:spcPts val="0"/>
              </a:spcBef>
              <a:spcAft>
                <a:spcPts val="0"/>
              </a:spcAft>
              <a:buSzPts val="6900"/>
              <a:buNone/>
              <a:defRPr sz="6900"/>
            </a:lvl7pPr>
            <a:lvl8pPr lvl="7" algn="ctr">
              <a:spcBef>
                <a:spcPts val="0"/>
              </a:spcBef>
              <a:spcAft>
                <a:spcPts val="0"/>
              </a:spcAft>
              <a:buSzPts val="6900"/>
              <a:buNone/>
              <a:defRPr sz="6900"/>
            </a:lvl8pPr>
            <a:lvl9pPr lvl="8" algn="ctr">
              <a:spcBef>
                <a:spcPts val="0"/>
              </a:spcBef>
              <a:spcAft>
                <a:spcPts val="0"/>
              </a:spcAft>
              <a:buSzPts val="6900"/>
              <a:buNone/>
              <a:defRPr sz="6900"/>
            </a:lvl9pPr>
          </a:lstStyle>
          <a:p/>
        </p:txBody>
      </p:sp>
      <p:sp>
        <p:nvSpPr>
          <p:cNvPr id="17" name="Google Shape;17;p4"/>
          <p:cNvSpPr txBox="1"/>
          <p:nvPr>
            <p:ph idx="1" type="subTitle"/>
          </p:nvPr>
        </p:nvSpPr>
        <p:spPr>
          <a:xfrm>
            <a:off x="415600" y="3778833"/>
            <a:ext cx="11360700" cy="1056900"/>
          </a:xfrm>
          <a:prstGeom prst="rect">
            <a:avLst/>
          </a:prstGeom>
        </p:spPr>
        <p:txBody>
          <a:bodyPr anchorCtr="0" anchor="t" bIns="121900" lIns="121900" spcFirstLastPara="1" rIns="121900" wrap="square" tIns="121900">
            <a:noAutofit/>
          </a:bodyPr>
          <a:lstStyle>
            <a:lvl1pPr lvl="0" algn="ctr">
              <a:lnSpc>
                <a:spcPct val="100000"/>
              </a:lnSpc>
              <a:spcBef>
                <a:spcPts val="0"/>
              </a:spcBef>
              <a:spcAft>
                <a:spcPts val="0"/>
              </a:spcAft>
              <a:buSzPts val="3700"/>
              <a:buNone/>
              <a:defRPr sz="3700"/>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p:txBody>
      </p:sp>
      <p:sp>
        <p:nvSpPr>
          <p:cNvPr id="18" name="Google Shape;18;p4"/>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9" name="Shape 19"/>
        <p:cNvGrpSpPr/>
        <p:nvPr/>
      </p:nvGrpSpPr>
      <p:grpSpPr>
        <a:xfrm>
          <a:off x="0" y="0"/>
          <a:ext cx="0" cy="0"/>
          <a:chOff x="0" y="0"/>
          <a:chExt cx="0" cy="0"/>
        </a:xfrm>
      </p:grpSpPr>
      <p:sp>
        <p:nvSpPr>
          <p:cNvPr id="20" name="Google Shape;20;p5"/>
          <p:cNvSpPr txBox="1"/>
          <p:nvPr>
            <p:ph type="title"/>
          </p:nvPr>
        </p:nvSpPr>
        <p:spPr>
          <a:xfrm>
            <a:off x="415600" y="2867800"/>
            <a:ext cx="11360700" cy="1122300"/>
          </a:xfrm>
          <a:prstGeom prst="rect">
            <a:avLst/>
          </a:prstGeom>
        </p:spPr>
        <p:txBody>
          <a:bodyPr anchorCtr="0" anchor="ctr" bIns="121900" lIns="121900" spcFirstLastPara="1" rIns="121900" wrap="square" tIns="121900">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21" name="Google Shape;21;p5"/>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2" name="Shape 22"/>
        <p:cNvGrpSpPr/>
        <p:nvPr/>
      </p:nvGrpSpPr>
      <p:grpSpPr>
        <a:xfrm>
          <a:off x="0" y="0"/>
          <a:ext cx="0" cy="0"/>
          <a:chOff x="0" y="0"/>
          <a:chExt cx="0" cy="0"/>
        </a:xfrm>
      </p:grpSpPr>
      <p:sp>
        <p:nvSpPr>
          <p:cNvPr id="23" name="Google Shape;23;p6"/>
          <p:cNvSpPr txBox="1"/>
          <p:nvPr>
            <p:ph type="title"/>
          </p:nvPr>
        </p:nvSpPr>
        <p:spPr>
          <a:xfrm>
            <a:off x="415600" y="593367"/>
            <a:ext cx="11360700" cy="763500"/>
          </a:xfrm>
          <a:prstGeom prst="rect">
            <a:avLst/>
          </a:prstGeom>
        </p:spPr>
        <p:txBody>
          <a:bodyPr anchorCtr="0" anchor="t" bIns="121900" lIns="121900" spcFirstLastPara="1" rIns="121900" wrap="square" tIns="121900">
            <a:no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24" name="Google Shape;24;p6"/>
          <p:cNvSpPr txBox="1"/>
          <p:nvPr>
            <p:ph idx="1" type="body"/>
          </p:nvPr>
        </p:nvSpPr>
        <p:spPr>
          <a:xfrm>
            <a:off x="415600" y="1536633"/>
            <a:ext cx="11360700" cy="4555200"/>
          </a:xfrm>
          <a:prstGeom prst="rect">
            <a:avLst/>
          </a:prstGeom>
        </p:spPr>
        <p:txBody>
          <a:bodyPr anchorCtr="0" anchor="t" bIns="121900" lIns="121900" spcFirstLastPara="1" rIns="121900" wrap="square" tIns="121900">
            <a:noAutofit/>
          </a:bodyPr>
          <a:lstStyle>
            <a:lvl1pPr indent="-381000" lvl="0" marL="457200">
              <a:spcBef>
                <a:spcPts val="0"/>
              </a:spcBef>
              <a:spcAft>
                <a:spcPts val="0"/>
              </a:spcAft>
              <a:buSzPts val="2400"/>
              <a:buChar char="●"/>
              <a:defRPr/>
            </a:lvl1pPr>
            <a:lvl2pPr indent="-349250" lvl="1" marL="914400">
              <a:spcBef>
                <a:spcPts val="2100"/>
              </a:spcBef>
              <a:spcAft>
                <a:spcPts val="0"/>
              </a:spcAft>
              <a:buSzPts val="1900"/>
              <a:buChar char="○"/>
              <a:defRPr/>
            </a:lvl2pPr>
            <a:lvl3pPr indent="-349250" lvl="2" marL="1371600">
              <a:spcBef>
                <a:spcPts val="2100"/>
              </a:spcBef>
              <a:spcAft>
                <a:spcPts val="0"/>
              </a:spcAft>
              <a:buSzPts val="1900"/>
              <a:buChar char="■"/>
              <a:defRPr/>
            </a:lvl3pPr>
            <a:lvl4pPr indent="-349250" lvl="3" marL="1828800">
              <a:spcBef>
                <a:spcPts val="2100"/>
              </a:spcBef>
              <a:spcAft>
                <a:spcPts val="0"/>
              </a:spcAft>
              <a:buSzPts val="1900"/>
              <a:buChar char="●"/>
              <a:defRPr/>
            </a:lvl4pPr>
            <a:lvl5pPr indent="-349250" lvl="4" marL="2286000">
              <a:spcBef>
                <a:spcPts val="2100"/>
              </a:spcBef>
              <a:spcAft>
                <a:spcPts val="0"/>
              </a:spcAft>
              <a:buSzPts val="1900"/>
              <a:buChar char="○"/>
              <a:defRPr/>
            </a:lvl5pPr>
            <a:lvl6pPr indent="-349250" lvl="5" marL="2743200">
              <a:spcBef>
                <a:spcPts val="2100"/>
              </a:spcBef>
              <a:spcAft>
                <a:spcPts val="0"/>
              </a:spcAft>
              <a:buSzPts val="1900"/>
              <a:buChar char="■"/>
              <a:defRPr/>
            </a:lvl6pPr>
            <a:lvl7pPr indent="-349250" lvl="6" marL="3200400">
              <a:spcBef>
                <a:spcPts val="2100"/>
              </a:spcBef>
              <a:spcAft>
                <a:spcPts val="0"/>
              </a:spcAft>
              <a:buSzPts val="1900"/>
              <a:buChar char="●"/>
              <a:defRPr/>
            </a:lvl7pPr>
            <a:lvl8pPr indent="-349250" lvl="7" marL="3657600">
              <a:spcBef>
                <a:spcPts val="2100"/>
              </a:spcBef>
              <a:spcAft>
                <a:spcPts val="0"/>
              </a:spcAft>
              <a:buSzPts val="1900"/>
              <a:buChar char="○"/>
              <a:defRPr/>
            </a:lvl8pPr>
            <a:lvl9pPr indent="-349250" lvl="8" marL="4114800">
              <a:spcBef>
                <a:spcPts val="2100"/>
              </a:spcBef>
              <a:spcAft>
                <a:spcPts val="2100"/>
              </a:spcAft>
              <a:buSzPts val="1900"/>
              <a:buChar char="■"/>
              <a:defRPr/>
            </a:lvl9pPr>
          </a:lstStyle>
          <a:p/>
        </p:txBody>
      </p:sp>
      <p:sp>
        <p:nvSpPr>
          <p:cNvPr id="25" name="Google Shape;25;p6"/>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6" name="Shape 26"/>
        <p:cNvGrpSpPr/>
        <p:nvPr/>
      </p:nvGrpSpPr>
      <p:grpSpPr>
        <a:xfrm>
          <a:off x="0" y="0"/>
          <a:ext cx="0" cy="0"/>
          <a:chOff x="0" y="0"/>
          <a:chExt cx="0" cy="0"/>
        </a:xfrm>
      </p:grpSpPr>
      <p:sp>
        <p:nvSpPr>
          <p:cNvPr id="27" name="Google Shape;27;p7"/>
          <p:cNvSpPr txBox="1"/>
          <p:nvPr>
            <p:ph type="title"/>
          </p:nvPr>
        </p:nvSpPr>
        <p:spPr>
          <a:xfrm>
            <a:off x="415600" y="593367"/>
            <a:ext cx="11360700" cy="763500"/>
          </a:xfrm>
          <a:prstGeom prst="rect">
            <a:avLst/>
          </a:prstGeom>
        </p:spPr>
        <p:txBody>
          <a:bodyPr anchorCtr="0" anchor="t" bIns="121900" lIns="121900" spcFirstLastPara="1" rIns="121900" wrap="square" tIns="121900">
            <a:no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28" name="Google Shape;28;p7"/>
          <p:cNvSpPr txBox="1"/>
          <p:nvPr>
            <p:ph idx="1" type="body"/>
          </p:nvPr>
        </p:nvSpPr>
        <p:spPr>
          <a:xfrm>
            <a:off x="415600" y="1536633"/>
            <a:ext cx="5333100" cy="4555200"/>
          </a:xfrm>
          <a:prstGeom prst="rect">
            <a:avLst/>
          </a:prstGeom>
        </p:spPr>
        <p:txBody>
          <a:bodyPr anchorCtr="0" anchor="t" bIns="121900" lIns="121900" spcFirstLastPara="1" rIns="121900" wrap="square" tIns="121900">
            <a:noAutofit/>
          </a:bodyPr>
          <a:lstStyle>
            <a:lvl1pPr indent="-349250" lvl="0" marL="457200">
              <a:spcBef>
                <a:spcPts val="0"/>
              </a:spcBef>
              <a:spcAft>
                <a:spcPts val="0"/>
              </a:spcAft>
              <a:buSzPts val="1900"/>
              <a:buChar char="●"/>
              <a:defRPr sz="1900"/>
            </a:lvl1pPr>
            <a:lvl2pPr indent="-330200" lvl="1" marL="914400">
              <a:spcBef>
                <a:spcPts val="2100"/>
              </a:spcBef>
              <a:spcAft>
                <a:spcPts val="0"/>
              </a:spcAft>
              <a:buSzPts val="1600"/>
              <a:buChar char="○"/>
              <a:defRPr sz="1600"/>
            </a:lvl2pPr>
            <a:lvl3pPr indent="-330200" lvl="2" marL="1371600">
              <a:spcBef>
                <a:spcPts val="2100"/>
              </a:spcBef>
              <a:spcAft>
                <a:spcPts val="0"/>
              </a:spcAft>
              <a:buSzPts val="1600"/>
              <a:buChar char="■"/>
              <a:defRPr sz="1600"/>
            </a:lvl3pPr>
            <a:lvl4pPr indent="-330200" lvl="3" marL="1828800">
              <a:spcBef>
                <a:spcPts val="2100"/>
              </a:spcBef>
              <a:spcAft>
                <a:spcPts val="0"/>
              </a:spcAft>
              <a:buSzPts val="1600"/>
              <a:buChar char="●"/>
              <a:defRPr sz="1600"/>
            </a:lvl4pPr>
            <a:lvl5pPr indent="-330200" lvl="4" marL="2286000">
              <a:spcBef>
                <a:spcPts val="2100"/>
              </a:spcBef>
              <a:spcAft>
                <a:spcPts val="0"/>
              </a:spcAft>
              <a:buSzPts val="1600"/>
              <a:buChar char="○"/>
              <a:defRPr sz="1600"/>
            </a:lvl5pPr>
            <a:lvl6pPr indent="-330200" lvl="5" marL="2743200">
              <a:spcBef>
                <a:spcPts val="2100"/>
              </a:spcBef>
              <a:spcAft>
                <a:spcPts val="0"/>
              </a:spcAft>
              <a:buSzPts val="1600"/>
              <a:buChar char="■"/>
              <a:defRPr sz="1600"/>
            </a:lvl6pPr>
            <a:lvl7pPr indent="-330200" lvl="6" marL="3200400">
              <a:spcBef>
                <a:spcPts val="2100"/>
              </a:spcBef>
              <a:spcAft>
                <a:spcPts val="0"/>
              </a:spcAft>
              <a:buSzPts val="1600"/>
              <a:buChar char="●"/>
              <a:defRPr sz="1600"/>
            </a:lvl7pPr>
            <a:lvl8pPr indent="-330200" lvl="7" marL="3657600">
              <a:spcBef>
                <a:spcPts val="2100"/>
              </a:spcBef>
              <a:spcAft>
                <a:spcPts val="0"/>
              </a:spcAft>
              <a:buSzPts val="1600"/>
              <a:buChar char="○"/>
              <a:defRPr sz="1600"/>
            </a:lvl8pPr>
            <a:lvl9pPr indent="-330200" lvl="8" marL="4114800">
              <a:spcBef>
                <a:spcPts val="2100"/>
              </a:spcBef>
              <a:spcAft>
                <a:spcPts val="2100"/>
              </a:spcAft>
              <a:buSzPts val="1600"/>
              <a:buChar char="■"/>
              <a:defRPr sz="1600"/>
            </a:lvl9pPr>
          </a:lstStyle>
          <a:p/>
        </p:txBody>
      </p:sp>
      <p:sp>
        <p:nvSpPr>
          <p:cNvPr id="29" name="Google Shape;29;p7"/>
          <p:cNvSpPr txBox="1"/>
          <p:nvPr>
            <p:ph idx="2" type="body"/>
          </p:nvPr>
        </p:nvSpPr>
        <p:spPr>
          <a:xfrm>
            <a:off x="6443200" y="1536633"/>
            <a:ext cx="5333100" cy="4555200"/>
          </a:xfrm>
          <a:prstGeom prst="rect">
            <a:avLst/>
          </a:prstGeom>
        </p:spPr>
        <p:txBody>
          <a:bodyPr anchorCtr="0" anchor="t" bIns="121900" lIns="121900" spcFirstLastPara="1" rIns="121900" wrap="square" tIns="121900">
            <a:noAutofit/>
          </a:bodyPr>
          <a:lstStyle>
            <a:lvl1pPr indent="-349250" lvl="0" marL="457200">
              <a:spcBef>
                <a:spcPts val="0"/>
              </a:spcBef>
              <a:spcAft>
                <a:spcPts val="0"/>
              </a:spcAft>
              <a:buSzPts val="1900"/>
              <a:buChar char="●"/>
              <a:defRPr sz="1900"/>
            </a:lvl1pPr>
            <a:lvl2pPr indent="-330200" lvl="1" marL="914400">
              <a:spcBef>
                <a:spcPts val="2100"/>
              </a:spcBef>
              <a:spcAft>
                <a:spcPts val="0"/>
              </a:spcAft>
              <a:buSzPts val="1600"/>
              <a:buChar char="○"/>
              <a:defRPr sz="1600"/>
            </a:lvl2pPr>
            <a:lvl3pPr indent="-330200" lvl="2" marL="1371600">
              <a:spcBef>
                <a:spcPts val="2100"/>
              </a:spcBef>
              <a:spcAft>
                <a:spcPts val="0"/>
              </a:spcAft>
              <a:buSzPts val="1600"/>
              <a:buChar char="■"/>
              <a:defRPr sz="1600"/>
            </a:lvl3pPr>
            <a:lvl4pPr indent="-330200" lvl="3" marL="1828800">
              <a:spcBef>
                <a:spcPts val="2100"/>
              </a:spcBef>
              <a:spcAft>
                <a:spcPts val="0"/>
              </a:spcAft>
              <a:buSzPts val="1600"/>
              <a:buChar char="●"/>
              <a:defRPr sz="1600"/>
            </a:lvl4pPr>
            <a:lvl5pPr indent="-330200" lvl="4" marL="2286000">
              <a:spcBef>
                <a:spcPts val="2100"/>
              </a:spcBef>
              <a:spcAft>
                <a:spcPts val="0"/>
              </a:spcAft>
              <a:buSzPts val="1600"/>
              <a:buChar char="○"/>
              <a:defRPr sz="1600"/>
            </a:lvl5pPr>
            <a:lvl6pPr indent="-330200" lvl="5" marL="2743200">
              <a:spcBef>
                <a:spcPts val="2100"/>
              </a:spcBef>
              <a:spcAft>
                <a:spcPts val="0"/>
              </a:spcAft>
              <a:buSzPts val="1600"/>
              <a:buChar char="■"/>
              <a:defRPr sz="1600"/>
            </a:lvl6pPr>
            <a:lvl7pPr indent="-330200" lvl="6" marL="3200400">
              <a:spcBef>
                <a:spcPts val="2100"/>
              </a:spcBef>
              <a:spcAft>
                <a:spcPts val="0"/>
              </a:spcAft>
              <a:buSzPts val="1600"/>
              <a:buChar char="●"/>
              <a:defRPr sz="1600"/>
            </a:lvl7pPr>
            <a:lvl8pPr indent="-330200" lvl="7" marL="3657600">
              <a:spcBef>
                <a:spcPts val="2100"/>
              </a:spcBef>
              <a:spcAft>
                <a:spcPts val="0"/>
              </a:spcAft>
              <a:buSzPts val="1600"/>
              <a:buChar char="○"/>
              <a:defRPr sz="1600"/>
            </a:lvl8pPr>
            <a:lvl9pPr indent="-330200" lvl="8" marL="4114800">
              <a:spcBef>
                <a:spcPts val="2100"/>
              </a:spcBef>
              <a:spcAft>
                <a:spcPts val="2100"/>
              </a:spcAft>
              <a:buSzPts val="1600"/>
              <a:buChar char="■"/>
              <a:defRPr sz="1600"/>
            </a:lvl9pPr>
          </a:lstStyle>
          <a:p/>
        </p:txBody>
      </p:sp>
      <p:sp>
        <p:nvSpPr>
          <p:cNvPr id="30" name="Google Shape;30;p7"/>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8"/>
          <p:cNvSpPr txBox="1"/>
          <p:nvPr>
            <p:ph type="title"/>
          </p:nvPr>
        </p:nvSpPr>
        <p:spPr>
          <a:xfrm>
            <a:off x="415600" y="593367"/>
            <a:ext cx="11360700" cy="763500"/>
          </a:xfrm>
          <a:prstGeom prst="rect">
            <a:avLst/>
          </a:prstGeom>
        </p:spPr>
        <p:txBody>
          <a:bodyPr anchorCtr="0" anchor="t" bIns="121900" lIns="121900" spcFirstLastPara="1" rIns="121900" wrap="square" tIns="121900">
            <a:no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33" name="Google Shape;33;p8"/>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4" name="Shape 34"/>
        <p:cNvGrpSpPr/>
        <p:nvPr/>
      </p:nvGrpSpPr>
      <p:grpSpPr>
        <a:xfrm>
          <a:off x="0" y="0"/>
          <a:ext cx="0" cy="0"/>
          <a:chOff x="0" y="0"/>
          <a:chExt cx="0" cy="0"/>
        </a:xfrm>
      </p:grpSpPr>
      <p:sp>
        <p:nvSpPr>
          <p:cNvPr id="35" name="Google Shape;35;p9"/>
          <p:cNvSpPr txBox="1"/>
          <p:nvPr>
            <p:ph type="title"/>
          </p:nvPr>
        </p:nvSpPr>
        <p:spPr>
          <a:xfrm>
            <a:off x="415600" y="740800"/>
            <a:ext cx="3744000" cy="1007700"/>
          </a:xfrm>
          <a:prstGeom prst="rect">
            <a:avLst/>
          </a:prstGeom>
        </p:spPr>
        <p:txBody>
          <a:bodyPr anchorCtr="0" anchor="b" bIns="121900" lIns="121900" spcFirstLastPara="1" rIns="121900" wrap="square" tIns="121900">
            <a:noAutofit/>
          </a:bodyPr>
          <a:lstStyle>
            <a:lvl1pPr lvl="0">
              <a:spcBef>
                <a:spcPts val="0"/>
              </a:spcBef>
              <a:spcAft>
                <a:spcPts val="0"/>
              </a:spcAft>
              <a:buSzPts val="3200"/>
              <a:buNone/>
              <a:defRPr sz="3200"/>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p:txBody>
      </p:sp>
      <p:sp>
        <p:nvSpPr>
          <p:cNvPr id="36" name="Google Shape;36;p9"/>
          <p:cNvSpPr txBox="1"/>
          <p:nvPr>
            <p:ph idx="1" type="body"/>
          </p:nvPr>
        </p:nvSpPr>
        <p:spPr>
          <a:xfrm>
            <a:off x="415600" y="1852800"/>
            <a:ext cx="3744000" cy="42393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sz="1600"/>
            </a:lvl1pPr>
            <a:lvl2pPr indent="-330200" lvl="1" marL="914400">
              <a:spcBef>
                <a:spcPts val="2100"/>
              </a:spcBef>
              <a:spcAft>
                <a:spcPts val="0"/>
              </a:spcAft>
              <a:buSzPts val="1600"/>
              <a:buChar char="○"/>
              <a:defRPr sz="1600"/>
            </a:lvl2pPr>
            <a:lvl3pPr indent="-330200" lvl="2" marL="1371600">
              <a:spcBef>
                <a:spcPts val="2100"/>
              </a:spcBef>
              <a:spcAft>
                <a:spcPts val="0"/>
              </a:spcAft>
              <a:buSzPts val="1600"/>
              <a:buChar char="■"/>
              <a:defRPr sz="1600"/>
            </a:lvl3pPr>
            <a:lvl4pPr indent="-330200" lvl="3" marL="1828800">
              <a:spcBef>
                <a:spcPts val="2100"/>
              </a:spcBef>
              <a:spcAft>
                <a:spcPts val="0"/>
              </a:spcAft>
              <a:buSzPts val="1600"/>
              <a:buChar char="●"/>
              <a:defRPr sz="1600"/>
            </a:lvl4pPr>
            <a:lvl5pPr indent="-330200" lvl="4" marL="2286000">
              <a:spcBef>
                <a:spcPts val="2100"/>
              </a:spcBef>
              <a:spcAft>
                <a:spcPts val="0"/>
              </a:spcAft>
              <a:buSzPts val="1600"/>
              <a:buChar char="○"/>
              <a:defRPr sz="1600"/>
            </a:lvl5pPr>
            <a:lvl6pPr indent="-330200" lvl="5" marL="2743200">
              <a:spcBef>
                <a:spcPts val="2100"/>
              </a:spcBef>
              <a:spcAft>
                <a:spcPts val="0"/>
              </a:spcAft>
              <a:buSzPts val="1600"/>
              <a:buChar char="■"/>
              <a:defRPr sz="1600"/>
            </a:lvl6pPr>
            <a:lvl7pPr indent="-330200" lvl="6" marL="3200400">
              <a:spcBef>
                <a:spcPts val="2100"/>
              </a:spcBef>
              <a:spcAft>
                <a:spcPts val="0"/>
              </a:spcAft>
              <a:buSzPts val="1600"/>
              <a:buChar char="●"/>
              <a:defRPr sz="1600"/>
            </a:lvl7pPr>
            <a:lvl8pPr indent="-330200" lvl="7" marL="3657600">
              <a:spcBef>
                <a:spcPts val="2100"/>
              </a:spcBef>
              <a:spcAft>
                <a:spcPts val="0"/>
              </a:spcAft>
              <a:buSzPts val="1600"/>
              <a:buChar char="○"/>
              <a:defRPr sz="1600"/>
            </a:lvl8pPr>
            <a:lvl9pPr indent="-330200" lvl="8" marL="4114800">
              <a:spcBef>
                <a:spcPts val="2100"/>
              </a:spcBef>
              <a:spcAft>
                <a:spcPts val="2100"/>
              </a:spcAft>
              <a:buSzPts val="1600"/>
              <a:buChar char="■"/>
              <a:defRPr sz="1600"/>
            </a:lvl9pPr>
          </a:lstStyle>
          <a:p/>
        </p:txBody>
      </p:sp>
      <p:sp>
        <p:nvSpPr>
          <p:cNvPr id="37" name="Google Shape;37;p9"/>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8" name="Shape 38"/>
        <p:cNvGrpSpPr/>
        <p:nvPr/>
      </p:nvGrpSpPr>
      <p:grpSpPr>
        <a:xfrm>
          <a:off x="0" y="0"/>
          <a:ext cx="0" cy="0"/>
          <a:chOff x="0" y="0"/>
          <a:chExt cx="0" cy="0"/>
        </a:xfrm>
      </p:grpSpPr>
      <p:sp>
        <p:nvSpPr>
          <p:cNvPr id="39" name="Google Shape;39;p10"/>
          <p:cNvSpPr txBox="1"/>
          <p:nvPr>
            <p:ph type="title"/>
          </p:nvPr>
        </p:nvSpPr>
        <p:spPr>
          <a:xfrm>
            <a:off x="653667" y="600200"/>
            <a:ext cx="8490300" cy="5454300"/>
          </a:xfrm>
          <a:prstGeom prst="rect">
            <a:avLst/>
          </a:prstGeom>
        </p:spPr>
        <p:txBody>
          <a:bodyPr anchorCtr="0" anchor="ctr" bIns="121900" lIns="121900" spcFirstLastPara="1" rIns="121900" wrap="square" tIns="121900">
            <a:noAutofit/>
          </a:bodyPr>
          <a:lstStyle>
            <a:lvl1pPr lvl="0">
              <a:spcBef>
                <a:spcPts val="0"/>
              </a:spcBef>
              <a:spcAft>
                <a:spcPts val="0"/>
              </a:spcAft>
              <a:buSzPts val="6400"/>
              <a:buNone/>
              <a:defRPr sz="6400"/>
            </a:lvl1pPr>
            <a:lvl2pPr lvl="1">
              <a:spcBef>
                <a:spcPts val="0"/>
              </a:spcBef>
              <a:spcAft>
                <a:spcPts val="0"/>
              </a:spcAft>
              <a:buSzPts val="6400"/>
              <a:buNone/>
              <a:defRPr sz="6400"/>
            </a:lvl2pPr>
            <a:lvl3pPr lvl="2">
              <a:spcBef>
                <a:spcPts val="0"/>
              </a:spcBef>
              <a:spcAft>
                <a:spcPts val="0"/>
              </a:spcAft>
              <a:buSzPts val="6400"/>
              <a:buNone/>
              <a:defRPr sz="6400"/>
            </a:lvl3pPr>
            <a:lvl4pPr lvl="3">
              <a:spcBef>
                <a:spcPts val="0"/>
              </a:spcBef>
              <a:spcAft>
                <a:spcPts val="0"/>
              </a:spcAft>
              <a:buSzPts val="6400"/>
              <a:buNone/>
              <a:defRPr sz="6400"/>
            </a:lvl4pPr>
            <a:lvl5pPr lvl="4">
              <a:spcBef>
                <a:spcPts val="0"/>
              </a:spcBef>
              <a:spcAft>
                <a:spcPts val="0"/>
              </a:spcAft>
              <a:buSzPts val="6400"/>
              <a:buNone/>
              <a:defRPr sz="6400"/>
            </a:lvl5pPr>
            <a:lvl6pPr lvl="5">
              <a:spcBef>
                <a:spcPts val="0"/>
              </a:spcBef>
              <a:spcAft>
                <a:spcPts val="0"/>
              </a:spcAft>
              <a:buSzPts val="6400"/>
              <a:buNone/>
              <a:defRPr sz="6400"/>
            </a:lvl6pPr>
            <a:lvl7pPr lvl="6">
              <a:spcBef>
                <a:spcPts val="0"/>
              </a:spcBef>
              <a:spcAft>
                <a:spcPts val="0"/>
              </a:spcAft>
              <a:buSzPts val="6400"/>
              <a:buNone/>
              <a:defRPr sz="6400"/>
            </a:lvl7pPr>
            <a:lvl8pPr lvl="7">
              <a:spcBef>
                <a:spcPts val="0"/>
              </a:spcBef>
              <a:spcAft>
                <a:spcPts val="0"/>
              </a:spcAft>
              <a:buSzPts val="6400"/>
              <a:buNone/>
              <a:defRPr sz="6400"/>
            </a:lvl8pPr>
            <a:lvl9pPr lvl="8">
              <a:spcBef>
                <a:spcPts val="0"/>
              </a:spcBef>
              <a:spcAft>
                <a:spcPts val="0"/>
              </a:spcAft>
              <a:buSzPts val="6400"/>
              <a:buNone/>
              <a:defRPr sz="6400"/>
            </a:lvl9pPr>
          </a:lstStyle>
          <a:p/>
        </p:txBody>
      </p:sp>
      <p:sp>
        <p:nvSpPr>
          <p:cNvPr id="40" name="Google Shape;40;p10"/>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1" name="Shape 41"/>
        <p:cNvGrpSpPr/>
        <p:nvPr/>
      </p:nvGrpSpPr>
      <p:grpSpPr>
        <a:xfrm>
          <a:off x="0" y="0"/>
          <a:ext cx="0" cy="0"/>
          <a:chOff x="0" y="0"/>
          <a:chExt cx="0" cy="0"/>
        </a:xfrm>
      </p:grpSpPr>
      <p:sp>
        <p:nvSpPr>
          <p:cNvPr id="42" name="Google Shape;42;p11"/>
          <p:cNvSpPr/>
          <p:nvPr/>
        </p:nvSpPr>
        <p:spPr>
          <a:xfrm>
            <a:off x="6096000" y="-167"/>
            <a:ext cx="6096000" cy="6858000"/>
          </a:xfrm>
          <a:prstGeom prst="rect">
            <a:avLst/>
          </a:prstGeom>
          <a:solidFill>
            <a:schemeClr val="l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3" name="Google Shape;43;p11"/>
          <p:cNvSpPr txBox="1"/>
          <p:nvPr>
            <p:ph type="title"/>
          </p:nvPr>
        </p:nvSpPr>
        <p:spPr>
          <a:xfrm>
            <a:off x="354000" y="1644233"/>
            <a:ext cx="5393700" cy="1976400"/>
          </a:xfrm>
          <a:prstGeom prst="rect">
            <a:avLst/>
          </a:prstGeom>
        </p:spPr>
        <p:txBody>
          <a:bodyPr anchorCtr="0" anchor="b" bIns="121900" lIns="121900" spcFirstLastPara="1" rIns="121900" wrap="square" tIns="121900">
            <a:noAutofit/>
          </a:bodyPr>
          <a:lstStyle>
            <a:lvl1pPr lvl="0" algn="ctr">
              <a:spcBef>
                <a:spcPts val="0"/>
              </a:spcBef>
              <a:spcAft>
                <a:spcPts val="0"/>
              </a:spcAft>
              <a:buSzPts val="5600"/>
              <a:buNone/>
              <a:defRPr sz="5600"/>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p:txBody>
      </p:sp>
      <p:sp>
        <p:nvSpPr>
          <p:cNvPr id="44" name="Google Shape;44;p11"/>
          <p:cNvSpPr txBox="1"/>
          <p:nvPr>
            <p:ph idx="1" type="subTitle"/>
          </p:nvPr>
        </p:nvSpPr>
        <p:spPr>
          <a:xfrm>
            <a:off x="354000" y="3737433"/>
            <a:ext cx="5393700" cy="1646700"/>
          </a:xfrm>
          <a:prstGeom prst="rect">
            <a:avLst/>
          </a:prstGeom>
        </p:spPr>
        <p:txBody>
          <a:bodyPr anchorCtr="0" anchor="t" bIns="121900" lIns="121900" spcFirstLastPara="1" rIns="121900" wrap="square" tIns="12190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45" name="Google Shape;45;p11"/>
          <p:cNvSpPr txBox="1"/>
          <p:nvPr>
            <p:ph idx="2" type="body"/>
          </p:nvPr>
        </p:nvSpPr>
        <p:spPr>
          <a:xfrm>
            <a:off x="6586000" y="965433"/>
            <a:ext cx="5115900" cy="4926900"/>
          </a:xfrm>
          <a:prstGeom prst="rect">
            <a:avLst/>
          </a:prstGeom>
        </p:spPr>
        <p:txBody>
          <a:bodyPr anchorCtr="0" anchor="ctr" bIns="121900" lIns="121900" spcFirstLastPara="1" rIns="121900" wrap="square" tIns="121900">
            <a:noAutofit/>
          </a:bodyPr>
          <a:lstStyle>
            <a:lvl1pPr indent="-381000" lvl="0" marL="457200">
              <a:spcBef>
                <a:spcPts val="0"/>
              </a:spcBef>
              <a:spcAft>
                <a:spcPts val="0"/>
              </a:spcAft>
              <a:buSzPts val="2400"/>
              <a:buChar char="●"/>
              <a:defRPr/>
            </a:lvl1pPr>
            <a:lvl2pPr indent="-349250" lvl="1" marL="914400">
              <a:spcBef>
                <a:spcPts val="2100"/>
              </a:spcBef>
              <a:spcAft>
                <a:spcPts val="0"/>
              </a:spcAft>
              <a:buSzPts val="1900"/>
              <a:buChar char="○"/>
              <a:defRPr/>
            </a:lvl2pPr>
            <a:lvl3pPr indent="-349250" lvl="2" marL="1371600">
              <a:spcBef>
                <a:spcPts val="2100"/>
              </a:spcBef>
              <a:spcAft>
                <a:spcPts val="0"/>
              </a:spcAft>
              <a:buSzPts val="1900"/>
              <a:buChar char="■"/>
              <a:defRPr/>
            </a:lvl3pPr>
            <a:lvl4pPr indent="-349250" lvl="3" marL="1828800">
              <a:spcBef>
                <a:spcPts val="2100"/>
              </a:spcBef>
              <a:spcAft>
                <a:spcPts val="0"/>
              </a:spcAft>
              <a:buSzPts val="1900"/>
              <a:buChar char="●"/>
              <a:defRPr/>
            </a:lvl4pPr>
            <a:lvl5pPr indent="-349250" lvl="4" marL="2286000">
              <a:spcBef>
                <a:spcPts val="2100"/>
              </a:spcBef>
              <a:spcAft>
                <a:spcPts val="0"/>
              </a:spcAft>
              <a:buSzPts val="1900"/>
              <a:buChar char="○"/>
              <a:defRPr/>
            </a:lvl5pPr>
            <a:lvl6pPr indent="-349250" lvl="5" marL="2743200">
              <a:spcBef>
                <a:spcPts val="2100"/>
              </a:spcBef>
              <a:spcAft>
                <a:spcPts val="0"/>
              </a:spcAft>
              <a:buSzPts val="1900"/>
              <a:buChar char="■"/>
              <a:defRPr/>
            </a:lvl6pPr>
            <a:lvl7pPr indent="-349250" lvl="6" marL="3200400">
              <a:spcBef>
                <a:spcPts val="2100"/>
              </a:spcBef>
              <a:spcAft>
                <a:spcPts val="0"/>
              </a:spcAft>
              <a:buSzPts val="1900"/>
              <a:buChar char="●"/>
              <a:defRPr/>
            </a:lvl7pPr>
            <a:lvl8pPr indent="-349250" lvl="7" marL="3657600">
              <a:spcBef>
                <a:spcPts val="2100"/>
              </a:spcBef>
              <a:spcAft>
                <a:spcPts val="0"/>
              </a:spcAft>
              <a:buSzPts val="1900"/>
              <a:buChar char="○"/>
              <a:defRPr/>
            </a:lvl8pPr>
            <a:lvl9pPr indent="-349250" lvl="8" marL="4114800">
              <a:spcBef>
                <a:spcPts val="2100"/>
              </a:spcBef>
              <a:spcAft>
                <a:spcPts val="2100"/>
              </a:spcAft>
              <a:buSzPts val="1900"/>
              <a:buChar char="■"/>
              <a:defRPr/>
            </a:lvl9pPr>
          </a:lstStyle>
          <a:p/>
        </p:txBody>
      </p:sp>
      <p:sp>
        <p:nvSpPr>
          <p:cNvPr id="46" name="Google Shape;46;p11"/>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7" name="Shape 47"/>
        <p:cNvGrpSpPr/>
        <p:nvPr/>
      </p:nvGrpSpPr>
      <p:grpSpPr>
        <a:xfrm>
          <a:off x="0" y="0"/>
          <a:ext cx="0" cy="0"/>
          <a:chOff x="0" y="0"/>
          <a:chExt cx="0" cy="0"/>
        </a:xfrm>
      </p:grpSpPr>
      <p:sp>
        <p:nvSpPr>
          <p:cNvPr id="48" name="Google Shape;48;p12"/>
          <p:cNvSpPr txBox="1"/>
          <p:nvPr>
            <p:ph idx="1" type="body"/>
          </p:nvPr>
        </p:nvSpPr>
        <p:spPr>
          <a:xfrm>
            <a:off x="415600" y="5640767"/>
            <a:ext cx="7998300" cy="806700"/>
          </a:xfrm>
          <a:prstGeom prst="rect">
            <a:avLst/>
          </a:prstGeom>
        </p:spPr>
        <p:txBody>
          <a:bodyPr anchorCtr="0" anchor="ctr" bIns="121900" lIns="121900" spcFirstLastPara="1" rIns="121900" wrap="square" tIns="121900">
            <a:noAutofit/>
          </a:bodyPr>
          <a:lstStyle>
            <a:lvl1pPr indent="-228600" lvl="0" marL="457200">
              <a:lnSpc>
                <a:spcPct val="100000"/>
              </a:lnSpc>
              <a:spcBef>
                <a:spcPts val="0"/>
              </a:spcBef>
              <a:spcAft>
                <a:spcPts val="0"/>
              </a:spcAft>
              <a:buSzPts val="2400"/>
              <a:buNone/>
              <a:defRPr/>
            </a:lvl1pPr>
          </a:lstStyle>
          <a:p/>
        </p:txBody>
      </p:sp>
      <p:sp>
        <p:nvSpPr>
          <p:cNvPr id="49" name="Google Shape;49;p12"/>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0" name="Shape 50"/>
        <p:cNvGrpSpPr/>
        <p:nvPr/>
      </p:nvGrpSpPr>
      <p:grpSpPr>
        <a:xfrm>
          <a:off x="0" y="0"/>
          <a:ext cx="0" cy="0"/>
          <a:chOff x="0" y="0"/>
          <a:chExt cx="0" cy="0"/>
        </a:xfrm>
      </p:grpSpPr>
      <p:sp>
        <p:nvSpPr>
          <p:cNvPr id="51" name="Google Shape;51;p13"/>
          <p:cNvSpPr txBox="1"/>
          <p:nvPr>
            <p:ph hasCustomPrompt="1" type="title"/>
          </p:nvPr>
        </p:nvSpPr>
        <p:spPr>
          <a:xfrm>
            <a:off x="415600" y="1474833"/>
            <a:ext cx="11360700" cy="2618100"/>
          </a:xfrm>
          <a:prstGeom prst="rect">
            <a:avLst/>
          </a:prstGeom>
        </p:spPr>
        <p:txBody>
          <a:bodyPr anchorCtr="0" anchor="b" bIns="121900" lIns="121900" spcFirstLastPara="1" rIns="121900" wrap="square" tIns="121900">
            <a:noAutofit/>
          </a:bodyPr>
          <a:lstStyle>
            <a:lvl1pPr lvl="0" algn="ctr">
              <a:spcBef>
                <a:spcPts val="0"/>
              </a:spcBef>
              <a:spcAft>
                <a:spcPts val="0"/>
              </a:spcAft>
              <a:buSzPts val="16000"/>
              <a:buNone/>
              <a:defRPr sz="16000"/>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52" name="Google Shape;52;p13"/>
          <p:cNvSpPr txBox="1"/>
          <p:nvPr>
            <p:ph idx="1" type="body"/>
          </p:nvPr>
        </p:nvSpPr>
        <p:spPr>
          <a:xfrm>
            <a:off x="415600" y="4202967"/>
            <a:ext cx="11360700" cy="1734300"/>
          </a:xfrm>
          <a:prstGeom prst="rect">
            <a:avLst/>
          </a:prstGeom>
        </p:spPr>
        <p:txBody>
          <a:bodyPr anchorCtr="0" anchor="t" bIns="121900" lIns="121900" spcFirstLastPara="1" rIns="121900" wrap="square" tIns="121900">
            <a:noAutofit/>
          </a:bodyPr>
          <a:lstStyle>
            <a:lvl1pPr indent="-381000" lvl="0" marL="457200" algn="ctr">
              <a:spcBef>
                <a:spcPts val="0"/>
              </a:spcBef>
              <a:spcAft>
                <a:spcPts val="0"/>
              </a:spcAft>
              <a:buSzPts val="2400"/>
              <a:buChar char="●"/>
              <a:defRPr/>
            </a:lvl1pPr>
            <a:lvl2pPr indent="-349250" lvl="1" marL="914400" algn="ctr">
              <a:spcBef>
                <a:spcPts val="2100"/>
              </a:spcBef>
              <a:spcAft>
                <a:spcPts val="0"/>
              </a:spcAft>
              <a:buSzPts val="1900"/>
              <a:buChar char="○"/>
              <a:defRPr/>
            </a:lvl2pPr>
            <a:lvl3pPr indent="-349250" lvl="2" marL="1371600" algn="ctr">
              <a:spcBef>
                <a:spcPts val="2100"/>
              </a:spcBef>
              <a:spcAft>
                <a:spcPts val="0"/>
              </a:spcAft>
              <a:buSzPts val="1900"/>
              <a:buChar char="■"/>
              <a:defRPr/>
            </a:lvl3pPr>
            <a:lvl4pPr indent="-349250" lvl="3" marL="1828800" algn="ctr">
              <a:spcBef>
                <a:spcPts val="2100"/>
              </a:spcBef>
              <a:spcAft>
                <a:spcPts val="0"/>
              </a:spcAft>
              <a:buSzPts val="1900"/>
              <a:buChar char="●"/>
              <a:defRPr/>
            </a:lvl4pPr>
            <a:lvl5pPr indent="-349250" lvl="4" marL="2286000" algn="ctr">
              <a:spcBef>
                <a:spcPts val="2100"/>
              </a:spcBef>
              <a:spcAft>
                <a:spcPts val="0"/>
              </a:spcAft>
              <a:buSzPts val="1900"/>
              <a:buChar char="○"/>
              <a:defRPr/>
            </a:lvl5pPr>
            <a:lvl6pPr indent="-349250" lvl="5" marL="2743200" algn="ctr">
              <a:spcBef>
                <a:spcPts val="2100"/>
              </a:spcBef>
              <a:spcAft>
                <a:spcPts val="0"/>
              </a:spcAft>
              <a:buSzPts val="1900"/>
              <a:buChar char="■"/>
              <a:defRPr/>
            </a:lvl6pPr>
            <a:lvl7pPr indent="-349250" lvl="6" marL="3200400" algn="ctr">
              <a:spcBef>
                <a:spcPts val="2100"/>
              </a:spcBef>
              <a:spcAft>
                <a:spcPts val="0"/>
              </a:spcAft>
              <a:buSzPts val="1900"/>
              <a:buChar char="●"/>
              <a:defRPr/>
            </a:lvl7pPr>
            <a:lvl8pPr indent="-349250" lvl="7" marL="3657600" algn="ctr">
              <a:spcBef>
                <a:spcPts val="2100"/>
              </a:spcBef>
              <a:spcAft>
                <a:spcPts val="0"/>
              </a:spcAft>
              <a:buSzPts val="1900"/>
              <a:buChar char="○"/>
              <a:defRPr/>
            </a:lvl8pPr>
            <a:lvl9pPr indent="-349250" lvl="8" marL="4114800" algn="ctr">
              <a:spcBef>
                <a:spcPts val="2100"/>
              </a:spcBef>
              <a:spcAft>
                <a:spcPts val="2100"/>
              </a:spcAft>
              <a:buSzPts val="1900"/>
              <a:buChar char="■"/>
              <a:defRPr/>
            </a:lvl9pPr>
          </a:lstStyle>
          <a:p/>
        </p:txBody>
      </p:sp>
      <p:sp>
        <p:nvSpPr>
          <p:cNvPr id="53" name="Google Shape;53;p13"/>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14"/>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CONTENT">
  <p:cSld name="TITLE_1_1">
    <p:bg>
      <p:bgPr>
        <a:noFill/>
      </p:bgPr>
    </p:bg>
    <p:spTree>
      <p:nvGrpSpPr>
        <p:cNvPr id="56" name="Shape 56"/>
        <p:cNvGrpSpPr/>
        <p:nvPr/>
      </p:nvGrpSpPr>
      <p:grpSpPr>
        <a:xfrm>
          <a:off x="0" y="0"/>
          <a:ext cx="0" cy="0"/>
          <a:chOff x="0" y="0"/>
          <a:chExt cx="0" cy="0"/>
        </a:xfrm>
      </p:grpSpPr>
      <p:sp>
        <p:nvSpPr>
          <p:cNvPr id="57" name="Google Shape;57;p15"/>
          <p:cNvSpPr txBox="1"/>
          <p:nvPr>
            <p:ph idx="1" type="subTitle"/>
          </p:nvPr>
        </p:nvSpPr>
        <p:spPr>
          <a:xfrm flipH="1">
            <a:off x="3797967" y="3017700"/>
            <a:ext cx="4596000" cy="1147200"/>
          </a:xfrm>
          <a:prstGeom prst="rect">
            <a:avLst/>
          </a:prstGeom>
        </p:spPr>
        <p:txBody>
          <a:bodyPr anchorCtr="0" anchor="b" bIns="121900" lIns="121900" spcFirstLastPara="1" rIns="121900" wrap="square" tIns="121900">
            <a:noAutofit/>
          </a:bodyPr>
          <a:lstStyle>
            <a:lvl1pPr lvl="0" algn="ctr">
              <a:lnSpc>
                <a:spcPct val="100000"/>
              </a:lnSpc>
              <a:spcBef>
                <a:spcPts val="0"/>
              </a:spcBef>
              <a:spcAft>
                <a:spcPts val="0"/>
              </a:spcAft>
              <a:buNone/>
              <a:defRPr sz="1900">
                <a:solidFill>
                  <a:srgbClr val="466269"/>
                </a:solidFill>
              </a:defRPr>
            </a:lvl1pPr>
            <a:lvl2pPr lvl="1">
              <a:lnSpc>
                <a:spcPct val="100000"/>
              </a:lnSpc>
              <a:spcBef>
                <a:spcPts val="2100"/>
              </a:spcBef>
              <a:spcAft>
                <a:spcPts val="0"/>
              </a:spcAft>
              <a:buNone/>
              <a:defRPr sz="1900">
                <a:solidFill>
                  <a:srgbClr val="466269"/>
                </a:solidFill>
              </a:defRPr>
            </a:lvl2pPr>
            <a:lvl3pPr lvl="2">
              <a:lnSpc>
                <a:spcPct val="100000"/>
              </a:lnSpc>
              <a:spcBef>
                <a:spcPts val="2100"/>
              </a:spcBef>
              <a:spcAft>
                <a:spcPts val="0"/>
              </a:spcAft>
              <a:buNone/>
              <a:defRPr sz="1900">
                <a:solidFill>
                  <a:srgbClr val="466269"/>
                </a:solidFill>
              </a:defRPr>
            </a:lvl3pPr>
            <a:lvl4pPr lvl="3">
              <a:lnSpc>
                <a:spcPct val="100000"/>
              </a:lnSpc>
              <a:spcBef>
                <a:spcPts val="2100"/>
              </a:spcBef>
              <a:spcAft>
                <a:spcPts val="0"/>
              </a:spcAft>
              <a:buNone/>
              <a:defRPr sz="1900">
                <a:solidFill>
                  <a:srgbClr val="466269"/>
                </a:solidFill>
              </a:defRPr>
            </a:lvl4pPr>
            <a:lvl5pPr lvl="4">
              <a:lnSpc>
                <a:spcPct val="100000"/>
              </a:lnSpc>
              <a:spcBef>
                <a:spcPts val="2100"/>
              </a:spcBef>
              <a:spcAft>
                <a:spcPts val="0"/>
              </a:spcAft>
              <a:buNone/>
              <a:defRPr sz="1900">
                <a:solidFill>
                  <a:srgbClr val="466269"/>
                </a:solidFill>
              </a:defRPr>
            </a:lvl5pPr>
            <a:lvl6pPr lvl="5">
              <a:lnSpc>
                <a:spcPct val="100000"/>
              </a:lnSpc>
              <a:spcBef>
                <a:spcPts val="2100"/>
              </a:spcBef>
              <a:spcAft>
                <a:spcPts val="0"/>
              </a:spcAft>
              <a:buNone/>
              <a:defRPr sz="1900">
                <a:solidFill>
                  <a:srgbClr val="466269"/>
                </a:solidFill>
              </a:defRPr>
            </a:lvl6pPr>
            <a:lvl7pPr lvl="6">
              <a:lnSpc>
                <a:spcPct val="100000"/>
              </a:lnSpc>
              <a:spcBef>
                <a:spcPts val="2100"/>
              </a:spcBef>
              <a:spcAft>
                <a:spcPts val="0"/>
              </a:spcAft>
              <a:buNone/>
              <a:defRPr sz="1900">
                <a:solidFill>
                  <a:srgbClr val="466269"/>
                </a:solidFill>
              </a:defRPr>
            </a:lvl7pPr>
            <a:lvl8pPr lvl="7">
              <a:lnSpc>
                <a:spcPct val="100000"/>
              </a:lnSpc>
              <a:spcBef>
                <a:spcPts val="2100"/>
              </a:spcBef>
              <a:spcAft>
                <a:spcPts val="0"/>
              </a:spcAft>
              <a:buNone/>
              <a:defRPr sz="1900">
                <a:solidFill>
                  <a:srgbClr val="466269"/>
                </a:solidFill>
              </a:defRPr>
            </a:lvl8pPr>
            <a:lvl9pPr lvl="8">
              <a:lnSpc>
                <a:spcPct val="100000"/>
              </a:lnSpc>
              <a:spcBef>
                <a:spcPts val="2100"/>
              </a:spcBef>
              <a:spcAft>
                <a:spcPts val="2100"/>
              </a:spcAft>
              <a:buNone/>
              <a:defRPr sz="1900">
                <a:solidFill>
                  <a:srgbClr val="466269"/>
                </a:solidFill>
              </a:defRPr>
            </a:lvl9pPr>
          </a:lstStyle>
          <a:p/>
        </p:txBody>
      </p:sp>
      <p:sp>
        <p:nvSpPr>
          <p:cNvPr id="58" name="Google Shape;58;p15"/>
          <p:cNvSpPr txBox="1"/>
          <p:nvPr>
            <p:ph type="ctrTitle"/>
          </p:nvPr>
        </p:nvSpPr>
        <p:spPr>
          <a:xfrm>
            <a:off x="1894600" y="2137767"/>
            <a:ext cx="8402700" cy="770400"/>
          </a:xfrm>
          <a:prstGeom prst="rect">
            <a:avLst/>
          </a:prstGeom>
        </p:spPr>
        <p:txBody>
          <a:bodyPr anchorCtr="0" anchor="b" bIns="121900" lIns="121900" spcFirstLastPara="1" rIns="121900" wrap="square" tIns="121900">
            <a:noAutofit/>
          </a:bodyPr>
          <a:lstStyle>
            <a:lvl1pPr lvl="0" algn="ctr">
              <a:spcBef>
                <a:spcPts val="0"/>
              </a:spcBef>
              <a:spcAft>
                <a:spcPts val="0"/>
              </a:spcAft>
              <a:buClr>
                <a:srgbClr val="466269"/>
              </a:buClr>
              <a:buSzPts val="3500"/>
              <a:buNone/>
              <a:defRPr sz="3500">
                <a:solidFill>
                  <a:srgbClr val="466269"/>
                </a:solidFill>
              </a:defRPr>
            </a:lvl1pPr>
            <a:lvl2pPr lvl="1" algn="ctr">
              <a:spcBef>
                <a:spcPts val="0"/>
              </a:spcBef>
              <a:spcAft>
                <a:spcPts val="0"/>
              </a:spcAft>
              <a:buClr>
                <a:srgbClr val="466269"/>
              </a:buClr>
              <a:buSzPts val="3500"/>
              <a:buNone/>
              <a:defRPr sz="3500">
                <a:solidFill>
                  <a:srgbClr val="466269"/>
                </a:solidFill>
              </a:defRPr>
            </a:lvl2pPr>
            <a:lvl3pPr lvl="2" algn="ctr">
              <a:spcBef>
                <a:spcPts val="0"/>
              </a:spcBef>
              <a:spcAft>
                <a:spcPts val="0"/>
              </a:spcAft>
              <a:buClr>
                <a:srgbClr val="466269"/>
              </a:buClr>
              <a:buSzPts val="3500"/>
              <a:buNone/>
              <a:defRPr sz="3500">
                <a:solidFill>
                  <a:srgbClr val="466269"/>
                </a:solidFill>
              </a:defRPr>
            </a:lvl3pPr>
            <a:lvl4pPr lvl="3" algn="ctr">
              <a:spcBef>
                <a:spcPts val="0"/>
              </a:spcBef>
              <a:spcAft>
                <a:spcPts val="0"/>
              </a:spcAft>
              <a:buClr>
                <a:srgbClr val="466269"/>
              </a:buClr>
              <a:buSzPts val="3500"/>
              <a:buNone/>
              <a:defRPr sz="3500">
                <a:solidFill>
                  <a:srgbClr val="466269"/>
                </a:solidFill>
              </a:defRPr>
            </a:lvl4pPr>
            <a:lvl5pPr lvl="4" algn="ctr">
              <a:spcBef>
                <a:spcPts val="0"/>
              </a:spcBef>
              <a:spcAft>
                <a:spcPts val="0"/>
              </a:spcAft>
              <a:buClr>
                <a:srgbClr val="466269"/>
              </a:buClr>
              <a:buSzPts val="3500"/>
              <a:buNone/>
              <a:defRPr sz="3500">
                <a:solidFill>
                  <a:srgbClr val="466269"/>
                </a:solidFill>
              </a:defRPr>
            </a:lvl5pPr>
            <a:lvl6pPr lvl="5" algn="ctr">
              <a:spcBef>
                <a:spcPts val="0"/>
              </a:spcBef>
              <a:spcAft>
                <a:spcPts val="0"/>
              </a:spcAft>
              <a:buClr>
                <a:srgbClr val="466269"/>
              </a:buClr>
              <a:buSzPts val="3500"/>
              <a:buNone/>
              <a:defRPr sz="3500">
                <a:solidFill>
                  <a:srgbClr val="466269"/>
                </a:solidFill>
              </a:defRPr>
            </a:lvl6pPr>
            <a:lvl7pPr lvl="6" algn="ctr">
              <a:spcBef>
                <a:spcPts val="0"/>
              </a:spcBef>
              <a:spcAft>
                <a:spcPts val="0"/>
              </a:spcAft>
              <a:buClr>
                <a:srgbClr val="466269"/>
              </a:buClr>
              <a:buSzPts val="3500"/>
              <a:buNone/>
              <a:defRPr sz="3500">
                <a:solidFill>
                  <a:srgbClr val="466269"/>
                </a:solidFill>
              </a:defRPr>
            </a:lvl7pPr>
            <a:lvl8pPr lvl="7" algn="ctr">
              <a:spcBef>
                <a:spcPts val="0"/>
              </a:spcBef>
              <a:spcAft>
                <a:spcPts val="0"/>
              </a:spcAft>
              <a:buClr>
                <a:srgbClr val="466269"/>
              </a:buClr>
              <a:buSzPts val="3500"/>
              <a:buNone/>
              <a:defRPr sz="3500">
                <a:solidFill>
                  <a:srgbClr val="466269"/>
                </a:solidFill>
              </a:defRPr>
            </a:lvl8pPr>
            <a:lvl9pPr lvl="8" algn="ctr">
              <a:spcBef>
                <a:spcPts val="0"/>
              </a:spcBef>
              <a:spcAft>
                <a:spcPts val="0"/>
              </a:spcAft>
              <a:buClr>
                <a:srgbClr val="466269"/>
              </a:buClr>
              <a:buSzPts val="3500"/>
              <a:buNone/>
              <a:defRPr sz="3500">
                <a:solidFill>
                  <a:srgbClr val="466269"/>
                </a:solidFill>
              </a:defRPr>
            </a:lvl9pPr>
          </a:lstStyle>
          <a:p/>
        </p:txBody>
      </p:sp>
    </p:spTree>
  </p:cSld>
  <p:clrMapOvr>
    <a:masterClrMapping/>
  </p:clrMapOvr>
  <p:extLst>
    <p:ext uri="{DCECCB84-F9BA-43D5-87BE-67443E8EF086}">
      <p15:sldGuideLst>
        <p15:guide id="1" orient="horz" pos="3175">
          <p15:clr>
            <a:srgbClr val="FA7B17"/>
          </p15:clr>
        </p15:guide>
        <p15:guide id="2" orient="horz" pos="1931">
          <p15:clr>
            <a:srgbClr val="FA7B17"/>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TITLE OPENING ">
  <p:cSld name="TITLE_2">
    <p:bg>
      <p:bgPr>
        <a:noFill/>
      </p:bgPr>
    </p:bg>
    <p:spTree>
      <p:nvGrpSpPr>
        <p:cNvPr id="59" name="Shape 59"/>
        <p:cNvGrpSpPr/>
        <p:nvPr/>
      </p:nvGrpSpPr>
      <p:grpSpPr>
        <a:xfrm>
          <a:off x="0" y="0"/>
          <a:ext cx="0" cy="0"/>
          <a:chOff x="0" y="0"/>
          <a:chExt cx="0" cy="0"/>
        </a:xfrm>
      </p:grpSpPr>
      <p:sp>
        <p:nvSpPr>
          <p:cNvPr id="60" name="Google Shape;60;p16"/>
          <p:cNvSpPr txBox="1"/>
          <p:nvPr>
            <p:ph idx="1" type="subTitle"/>
          </p:nvPr>
        </p:nvSpPr>
        <p:spPr>
          <a:xfrm>
            <a:off x="2215033" y="3804917"/>
            <a:ext cx="3747300" cy="770400"/>
          </a:xfrm>
          <a:prstGeom prst="rect">
            <a:avLst/>
          </a:prstGeom>
        </p:spPr>
        <p:txBody>
          <a:bodyPr anchorCtr="0" anchor="t" bIns="121900" lIns="121900" spcFirstLastPara="1" rIns="121900" wrap="square" tIns="121900">
            <a:noAutofit/>
          </a:bodyPr>
          <a:lstStyle>
            <a:lvl1pPr lvl="0" algn="ctr">
              <a:lnSpc>
                <a:spcPct val="100000"/>
              </a:lnSpc>
              <a:spcBef>
                <a:spcPts val="0"/>
              </a:spcBef>
              <a:spcAft>
                <a:spcPts val="0"/>
              </a:spcAft>
              <a:buNone/>
              <a:defRPr>
                <a:solidFill>
                  <a:srgbClr val="466269"/>
                </a:solidFill>
              </a:defRPr>
            </a:lvl1pPr>
            <a:lvl2pPr lvl="1" algn="ctr">
              <a:lnSpc>
                <a:spcPct val="100000"/>
              </a:lnSpc>
              <a:spcBef>
                <a:spcPts val="2100"/>
              </a:spcBef>
              <a:spcAft>
                <a:spcPts val="0"/>
              </a:spcAft>
              <a:buNone/>
              <a:defRPr sz="2400">
                <a:solidFill>
                  <a:srgbClr val="466269"/>
                </a:solidFill>
              </a:defRPr>
            </a:lvl2pPr>
            <a:lvl3pPr lvl="2" algn="ctr">
              <a:lnSpc>
                <a:spcPct val="100000"/>
              </a:lnSpc>
              <a:spcBef>
                <a:spcPts val="2100"/>
              </a:spcBef>
              <a:spcAft>
                <a:spcPts val="0"/>
              </a:spcAft>
              <a:buNone/>
              <a:defRPr sz="2400">
                <a:solidFill>
                  <a:srgbClr val="466269"/>
                </a:solidFill>
              </a:defRPr>
            </a:lvl3pPr>
            <a:lvl4pPr lvl="3" algn="ctr">
              <a:lnSpc>
                <a:spcPct val="100000"/>
              </a:lnSpc>
              <a:spcBef>
                <a:spcPts val="2100"/>
              </a:spcBef>
              <a:spcAft>
                <a:spcPts val="0"/>
              </a:spcAft>
              <a:buNone/>
              <a:defRPr sz="2400">
                <a:solidFill>
                  <a:srgbClr val="466269"/>
                </a:solidFill>
              </a:defRPr>
            </a:lvl4pPr>
            <a:lvl5pPr lvl="4" algn="ctr">
              <a:lnSpc>
                <a:spcPct val="100000"/>
              </a:lnSpc>
              <a:spcBef>
                <a:spcPts val="2100"/>
              </a:spcBef>
              <a:spcAft>
                <a:spcPts val="0"/>
              </a:spcAft>
              <a:buNone/>
              <a:defRPr sz="2400">
                <a:solidFill>
                  <a:srgbClr val="466269"/>
                </a:solidFill>
              </a:defRPr>
            </a:lvl5pPr>
            <a:lvl6pPr lvl="5" algn="ctr">
              <a:lnSpc>
                <a:spcPct val="100000"/>
              </a:lnSpc>
              <a:spcBef>
                <a:spcPts val="2100"/>
              </a:spcBef>
              <a:spcAft>
                <a:spcPts val="0"/>
              </a:spcAft>
              <a:buNone/>
              <a:defRPr sz="2400">
                <a:solidFill>
                  <a:srgbClr val="466269"/>
                </a:solidFill>
              </a:defRPr>
            </a:lvl6pPr>
            <a:lvl7pPr lvl="6" algn="ctr">
              <a:lnSpc>
                <a:spcPct val="100000"/>
              </a:lnSpc>
              <a:spcBef>
                <a:spcPts val="2100"/>
              </a:spcBef>
              <a:spcAft>
                <a:spcPts val="0"/>
              </a:spcAft>
              <a:buNone/>
              <a:defRPr sz="2400">
                <a:solidFill>
                  <a:srgbClr val="466269"/>
                </a:solidFill>
              </a:defRPr>
            </a:lvl7pPr>
            <a:lvl8pPr lvl="7" algn="ctr">
              <a:lnSpc>
                <a:spcPct val="100000"/>
              </a:lnSpc>
              <a:spcBef>
                <a:spcPts val="2100"/>
              </a:spcBef>
              <a:spcAft>
                <a:spcPts val="0"/>
              </a:spcAft>
              <a:buNone/>
              <a:defRPr sz="2400">
                <a:solidFill>
                  <a:srgbClr val="466269"/>
                </a:solidFill>
              </a:defRPr>
            </a:lvl8pPr>
            <a:lvl9pPr lvl="8" algn="ctr">
              <a:lnSpc>
                <a:spcPct val="100000"/>
              </a:lnSpc>
              <a:spcBef>
                <a:spcPts val="2100"/>
              </a:spcBef>
              <a:spcAft>
                <a:spcPts val="2100"/>
              </a:spcAft>
              <a:buNone/>
              <a:defRPr sz="2400">
                <a:solidFill>
                  <a:srgbClr val="466269"/>
                </a:solidFill>
              </a:defRPr>
            </a:lvl9pPr>
          </a:lstStyle>
          <a:p/>
        </p:txBody>
      </p:sp>
      <p:sp>
        <p:nvSpPr>
          <p:cNvPr id="61" name="Google Shape;61;p16"/>
          <p:cNvSpPr txBox="1"/>
          <p:nvPr>
            <p:ph type="ctrTitle"/>
          </p:nvPr>
        </p:nvSpPr>
        <p:spPr>
          <a:xfrm>
            <a:off x="162867" y="2282700"/>
            <a:ext cx="7851600" cy="1578300"/>
          </a:xfrm>
          <a:prstGeom prst="rect">
            <a:avLst/>
          </a:prstGeom>
        </p:spPr>
        <p:txBody>
          <a:bodyPr anchorCtr="0" anchor="b" bIns="121900" lIns="121900" spcFirstLastPara="1" rIns="121900" wrap="square" tIns="121900">
            <a:noAutofit/>
          </a:bodyPr>
          <a:lstStyle>
            <a:lvl1pPr lvl="0" algn="ctr">
              <a:spcBef>
                <a:spcPts val="0"/>
              </a:spcBef>
              <a:spcAft>
                <a:spcPts val="0"/>
              </a:spcAft>
              <a:buClr>
                <a:srgbClr val="466269"/>
              </a:buClr>
              <a:buSzPts val="8000"/>
              <a:buNone/>
              <a:defRPr sz="8000">
                <a:solidFill>
                  <a:srgbClr val="466269"/>
                </a:solidFill>
              </a:defRPr>
            </a:lvl1pPr>
            <a:lvl2pPr lvl="1" algn="ctr">
              <a:spcBef>
                <a:spcPts val="0"/>
              </a:spcBef>
              <a:spcAft>
                <a:spcPts val="0"/>
              </a:spcAft>
              <a:buClr>
                <a:srgbClr val="466269"/>
              </a:buClr>
              <a:buSzPts val="8000"/>
              <a:buNone/>
              <a:defRPr sz="8000">
                <a:solidFill>
                  <a:srgbClr val="466269"/>
                </a:solidFill>
              </a:defRPr>
            </a:lvl2pPr>
            <a:lvl3pPr lvl="2" algn="ctr">
              <a:spcBef>
                <a:spcPts val="0"/>
              </a:spcBef>
              <a:spcAft>
                <a:spcPts val="0"/>
              </a:spcAft>
              <a:buClr>
                <a:srgbClr val="466269"/>
              </a:buClr>
              <a:buSzPts val="8000"/>
              <a:buNone/>
              <a:defRPr sz="8000">
                <a:solidFill>
                  <a:srgbClr val="466269"/>
                </a:solidFill>
              </a:defRPr>
            </a:lvl3pPr>
            <a:lvl4pPr lvl="3" algn="ctr">
              <a:spcBef>
                <a:spcPts val="0"/>
              </a:spcBef>
              <a:spcAft>
                <a:spcPts val="0"/>
              </a:spcAft>
              <a:buClr>
                <a:srgbClr val="466269"/>
              </a:buClr>
              <a:buSzPts val="8000"/>
              <a:buNone/>
              <a:defRPr sz="8000">
                <a:solidFill>
                  <a:srgbClr val="466269"/>
                </a:solidFill>
              </a:defRPr>
            </a:lvl4pPr>
            <a:lvl5pPr lvl="4" algn="ctr">
              <a:spcBef>
                <a:spcPts val="0"/>
              </a:spcBef>
              <a:spcAft>
                <a:spcPts val="0"/>
              </a:spcAft>
              <a:buClr>
                <a:srgbClr val="466269"/>
              </a:buClr>
              <a:buSzPts val="8000"/>
              <a:buNone/>
              <a:defRPr sz="8000">
                <a:solidFill>
                  <a:srgbClr val="466269"/>
                </a:solidFill>
              </a:defRPr>
            </a:lvl5pPr>
            <a:lvl6pPr lvl="5" algn="ctr">
              <a:spcBef>
                <a:spcPts val="0"/>
              </a:spcBef>
              <a:spcAft>
                <a:spcPts val="0"/>
              </a:spcAft>
              <a:buClr>
                <a:srgbClr val="466269"/>
              </a:buClr>
              <a:buSzPts val="8000"/>
              <a:buNone/>
              <a:defRPr sz="8000">
                <a:solidFill>
                  <a:srgbClr val="466269"/>
                </a:solidFill>
              </a:defRPr>
            </a:lvl6pPr>
            <a:lvl7pPr lvl="6" algn="ctr">
              <a:spcBef>
                <a:spcPts val="0"/>
              </a:spcBef>
              <a:spcAft>
                <a:spcPts val="0"/>
              </a:spcAft>
              <a:buClr>
                <a:srgbClr val="466269"/>
              </a:buClr>
              <a:buSzPts val="8000"/>
              <a:buNone/>
              <a:defRPr sz="8000">
                <a:solidFill>
                  <a:srgbClr val="466269"/>
                </a:solidFill>
              </a:defRPr>
            </a:lvl7pPr>
            <a:lvl8pPr lvl="7" algn="ctr">
              <a:spcBef>
                <a:spcPts val="0"/>
              </a:spcBef>
              <a:spcAft>
                <a:spcPts val="0"/>
              </a:spcAft>
              <a:buClr>
                <a:srgbClr val="466269"/>
              </a:buClr>
              <a:buSzPts val="8000"/>
              <a:buNone/>
              <a:defRPr sz="8000">
                <a:solidFill>
                  <a:srgbClr val="466269"/>
                </a:solidFill>
              </a:defRPr>
            </a:lvl8pPr>
            <a:lvl9pPr lvl="8" algn="ctr">
              <a:spcBef>
                <a:spcPts val="0"/>
              </a:spcBef>
              <a:spcAft>
                <a:spcPts val="0"/>
              </a:spcAft>
              <a:buClr>
                <a:srgbClr val="466269"/>
              </a:buClr>
              <a:buSzPts val="8000"/>
              <a:buNone/>
              <a:defRPr sz="8000">
                <a:solidFill>
                  <a:srgbClr val="466269"/>
                </a:solidFill>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SUBTITLE ">
  <p:cSld name="TITLE_1_1_1_2">
    <p:bg>
      <p:bgPr>
        <a:noFill/>
      </p:bgPr>
    </p:bg>
    <p:spTree>
      <p:nvGrpSpPr>
        <p:cNvPr id="62" name="Shape 62"/>
        <p:cNvGrpSpPr/>
        <p:nvPr/>
      </p:nvGrpSpPr>
      <p:grpSpPr>
        <a:xfrm>
          <a:off x="0" y="0"/>
          <a:ext cx="0" cy="0"/>
          <a:chOff x="0" y="0"/>
          <a:chExt cx="0" cy="0"/>
        </a:xfrm>
      </p:grpSpPr>
      <p:sp>
        <p:nvSpPr>
          <p:cNvPr id="63" name="Google Shape;63;p17"/>
          <p:cNvSpPr txBox="1"/>
          <p:nvPr>
            <p:ph type="ctrTitle"/>
          </p:nvPr>
        </p:nvSpPr>
        <p:spPr>
          <a:xfrm>
            <a:off x="7355933" y="2510467"/>
            <a:ext cx="3546900" cy="770400"/>
          </a:xfrm>
          <a:prstGeom prst="rect">
            <a:avLst/>
          </a:prstGeom>
        </p:spPr>
        <p:txBody>
          <a:bodyPr anchorCtr="0" anchor="b" bIns="121900" lIns="121900" spcFirstLastPara="1" rIns="121900" wrap="square" tIns="121900">
            <a:noAutofit/>
          </a:bodyPr>
          <a:lstStyle>
            <a:lvl1pPr lvl="0" algn="r">
              <a:spcBef>
                <a:spcPts val="0"/>
              </a:spcBef>
              <a:spcAft>
                <a:spcPts val="0"/>
              </a:spcAft>
              <a:buClr>
                <a:srgbClr val="466269"/>
              </a:buClr>
              <a:buSzPts val="4000"/>
              <a:buNone/>
              <a:defRPr sz="4000">
                <a:solidFill>
                  <a:srgbClr val="466269"/>
                </a:solidFill>
              </a:defRPr>
            </a:lvl1pPr>
            <a:lvl2pPr lvl="1" algn="r">
              <a:spcBef>
                <a:spcPts val="0"/>
              </a:spcBef>
              <a:spcAft>
                <a:spcPts val="0"/>
              </a:spcAft>
              <a:buClr>
                <a:srgbClr val="466269"/>
              </a:buClr>
              <a:buSzPts val="3200"/>
              <a:buNone/>
              <a:defRPr sz="3200">
                <a:solidFill>
                  <a:srgbClr val="466269"/>
                </a:solidFill>
              </a:defRPr>
            </a:lvl2pPr>
            <a:lvl3pPr lvl="2" algn="r">
              <a:spcBef>
                <a:spcPts val="0"/>
              </a:spcBef>
              <a:spcAft>
                <a:spcPts val="0"/>
              </a:spcAft>
              <a:buClr>
                <a:srgbClr val="466269"/>
              </a:buClr>
              <a:buSzPts val="3200"/>
              <a:buNone/>
              <a:defRPr sz="3200">
                <a:solidFill>
                  <a:srgbClr val="466269"/>
                </a:solidFill>
              </a:defRPr>
            </a:lvl3pPr>
            <a:lvl4pPr lvl="3" algn="r">
              <a:spcBef>
                <a:spcPts val="0"/>
              </a:spcBef>
              <a:spcAft>
                <a:spcPts val="0"/>
              </a:spcAft>
              <a:buClr>
                <a:srgbClr val="466269"/>
              </a:buClr>
              <a:buSzPts val="3200"/>
              <a:buNone/>
              <a:defRPr sz="3200">
                <a:solidFill>
                  <a:srgbClr val="466269"/>
                </a:solidFill>
              </a:defRPr>
            </a:lvl4pPr>
            <a:lvl5pPr lvl="4" algn="r">
              <a:spcBef>
                <a:spcPts val="0"/>
              </a:spcBef>
              <a:spcAft>
                <a:spcPts val="0"/>
              </a:spcAft>
              <a:buClr>
                <a:srgbClr val="466269"/>
              </a:buClr>
              <a:buSzPts val="3200"/>
              <a:buNone/>
              <a:defRPr sz="3200">
                <a:solidFill>
                  <a:srgbClr val="466269"/>
                </a:solidFill>
              </a:defRPr>
            </a:lvl5pPr>
            <a:lvl6pPr lvl="5" algn="r">
              <a:spcBef>
                <a:spcPts val="0"/>
              </a:spcBef>
              <a:spcAft>
                <a:spcPts val="0"/>
              </a:spcAft>
              <a:buClr>
                <a:srgbClr val="466269"/>
              </a:buClr>
              <a:buSzPts val="3200"/>
              <a:buNone/>
              <a:defRPr sz="3200">
                <a:solidFill>
                  <a:srgbClr val="466269"/>
                </a:solidFill>
              </a:defRPr>
            </a:lvl6pPr>
            <a:lvl7pPr lvl="6" algn="r">
              <a:spcBef>
                <a:spcPts val="0"/>
              </a:spcBef>
              <a:spcAft>
                <a:spcPts val="0"/>
              </a:spcAft>
              <a:buClr>
                <a:srgbClr val="466269"/>
              </a:buClr>
              <a:buSzPts val="3200"/>
              <a:buNone/>
              <a:defRPr sz="3200">
                <a:solidFill>
                  <a:srgbClr val="466269"/>
                </a:solidFill>
              </a:defRPr>
            </a:lvl7pPr>
            <a:lvl8pPr lvl="7" algn="r">
              <a:spcBef>
                <a:spcPts val="0"/>
              </a:spcBef>
              <a:spcAft>
                <a:spcPts val="0"/>
              </a:spcAft>
              <a:buClr>
                <a:srgbClr val="466269"/>
              </a:buClr>
              <a:buSzPts val="3200"/>
              <a:buNone/>
              <a:defRPr sz="3200">
                <a:solidFill>
                  <a:srgbClr val="466269"/>
                </a:solidFill>
              </a:defRPr>
            </a:lvl8pPr>
            <a:lvl9pPr lvl="8" algn="r">
              <a:spcBef>
                <a:spcPts val="0"/>
              </a:spcBef>
              <a:spcAft>
                <a:spcPts val="0"/>
              </a:spcAft>
              <a:buClr>
                <a:srgbClr val="466269"/>
              </a:buClr>
              <a:buSzPts val="3200"/>
              <a:buNone/>
              <a:defRPr sz="3200">
                <a:solidFill>
                  <a:srgbClr val="466269"/>
                </a:solidFill>
              </a:defRPr>
            </a:lvl9pPr>
          </a:lstStyle>
          <a:p/>
        </p:txBody>
      </p:sp>
      <p:sp>
        <p:nvSpPr>
          <p:cNvPr id="64" name="Google Shape;64;p17"/>
          <p:cNvSpPr txBox="1"/>
          <p:nvPr>
            <p:ph idx="1" type="subTitle"/>
          </p:nvPr>
        </p:nvSpPr>
        <p:spPr>
          <a:xfrm>
            <a:off x="5751967" y="3385500"/>
            <a:ext cx="5150400" cy="2689200"/>
          </a:xfrm>
          <a:prstGeom prst="rect">
            <a:avLst/>
          </a:prstGeom>
        </p:spPr>
        <p:txBody>
          <a:bodyPr anchorCtr="0" anchor="t" bIns="121900" lIns="121900" spcFirstLastPara="1" rIns="121900" wrap="square" tIns="121900">
            <a:noAutofit/>
          </a:bodyPr>
          <a:lstStyle>
            <a:lvl1pPr lvl="0" algn="r">
              <a:lnSpc>
                <a:spcPct val="100000"/>
              </a:lnSpc>
              <a:spcBef>
                <a:spcPts val="0"/>
              </a:spcBef>
              <a:spcAft>
                <a:spcPts val="0"/>
              </a:spcAft>
              <a:buNone/>
              <a:defRPr>
                <a:solidFill>
                  <a:srgbClr val="466269"/>
                </a:solidFill>
              </a:defRPr>
            </a:lvl1pPr>
            <a:lvl2pPr lvl="1" algn="r">
              <a:lnSpc>
                <a:spcPct val="100000"/>
              </a:lnSpc>
              <a:spcBef>
                <a:spcPts val="2100"/>
              </a:spcBef>
              <a:spcAft>
                <a:spcPts val="0"/>
              </a:spcAft>
              <a:buNone/>
              <a:defRPr>
                <a:solidFill>
                  <a:srgbClr val="466269"/>
                </a:solidFill>
              </a:defRPr>
            </a:lvl2pPr>
            <a:lvl3pPr lvl="2" algn="r">
              <a:lnSpc>
                <a:spcPct val="100000"/>
              </a:lnSpc>
              <a:spcBef>
                <a:spcPts val="2100"/>
              </a:spcBef>
              <a:spcAft>
                <a:spcPts val="0"/>
              </a:spcAft>
              <a:buNone/>
              <a:defRPr>
                <a:solidFill>
                  <a:srgbClr val="466269"/>
                </a:solidFill>
              </a:defRPr>
            </a:lvl3pPr>
            <a:lvl4pPr lvl="3" algn="r">
              <a:lnSpc>
                <a:spcPct val="100000"/>
              </a:lnSpc>
              <a:spcBef>
                <a:spcPts val="2100"/>
              </a:spcBef>
              <a:spcAft>
                <a:spcPts val="0"/>
              </a:spcAft>
              <a:buNone/>
              <a:defRPr>
                <a:solidFill>
                  <a:srgbClr val="466269"/>
                </a:solidFill>
              </a:defRPr>
            </a:lvl4pPr>
            <a:lvl5pPr lvl="4" algn="r">
              <a:lnSpc>
                <a:spcPct val="100000"/>
              </a:lnSpc>
              <a:spcBef>
                <a:spcPts val="2100"/>
              </a:spcBef>
              <a:spcAft>
                <a:spcPts val="0"/>
              </a:spcAft>
              <a:buNone/>
              <a:defRPr>
                <a:solidFill>
                  <a:srgbClr val="466269"/>
                </a:solidFill>
              </a:defRPr>
            </a:lvl5pPr>
            <a:lvl6pPr lvl="5" algn="r">
              <a:lnSpc>
                <a:spcPct val="100000"/>
              </a:lnSpc>
              <a:spcBef>
                <a:spcPts val="2100"/>
              </a:spcBef>
              <a:spcAft>
                <a:spcPts val="0"/>
              </a:spcAft>
              <a:buNone/>
              <a:defRPr>
                <a:solidFill>
                  <a:srgbClr val="466269"/>
                </a:solidFill>
              </a:defRPr>
            </a:lvl6pPr>
            <a:lvl7pPr lvl="6" algn="r">
              <a:lnSpc>
                <a:spcPct val="100000"/>
              </a:lnSpc>
              <a:spcBef>
                <a:spcPts val="2100"/>
              </a:spcBef>
              <a:spcAft>
                <a:spcPts val="0"/>
              </a:spcAft>
              <a:buNone/>
              <a:defRPr>
                <a:solidFill>
                  <a:srgbClr val="466269"/>
                </a:solidFill>
              </a:defRPr>
            </a:lvl7pPr>
            <a:lvl8pPr lvl="7" algn="r">
              <a:lnSpc>
                <a:spcPct val="100000"/>
              </a:lnSpc>
              <a:spcBef>
                <a:spcPts val="2100"/>
              </a:spcBef>
              <a:spcAft>
                <a:spcPts val="0"/>
              </a:spcAft>
              <a:buNone/>
              <a:defRPr>
                <a:solidFill>
                  <a:srgbClr val="466269"/>
                </a:solidFill>
              </a:defRPr>
            </a:lvl8pPr>
            <a:lvl9pPr lvl="8" algn="r">
              <a:lnSpc>
                <a:spcPct val="100000"/>
              </a:lnSpc>
              <a:spcBef>
                <a:spcPts val="2100"/>
              </a:spcBef>
              <a:spcAft>
                <a:spcPts val="2100"/>
              </a:spcAft>
              <a:buNone/>
              <a:defRPr>
                <a:solidFill>
                  <a:srgbClr val="466269"/>
                </a:solidFill>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_1">
    <p:spTree>
      <p:nvGrpSpPr>
        <p:cNvPr id="65" name="Shape 65"/>
        <p:cNvGrpSpPr/>
        <p:nvPr/>
      </p:nvGrpSpPr>
      <p:grpSpPr>
        <a:xfrm>
          <a:off x="0" y="0"/>
          <a:ext cx="0" cy="0"/>
          <a:chOff x="0" y="0"/>
          <a:chExt cx="0" cy="0"/>
        </a:xfrm>
      </p:grpSpPr>
      <p:pic>
        <p:nvPicPr>
          <p:cNvPr descr="comic-02.png" id="66" name="Google Shape;66;p18"/>
          <p:cNvPicPr preferRelativeResize="0"/>
          <p:nvPr/>
        </p:nvPicPr>
        <p:blipFill>
          <a:blip r:embed="rId2">
            <a:alphaModFix amt="20000"/>
          </a:blip>
          <a:stretch>
            <a:fillRect/>
          </a:stretch>
        </p:blipFill>
        <p:spPr>
          <a:xfrm>
            <a:off x="0" y="0"/>
            <a:ext cx="12192000" cy="6858000"/>
          </a:xfrm>
          <a:prstGeom prst="rect">
            <a:avLst/>
          </a:prstGeom>
          <a:noFill/>
          <a:ln>
            <a:noFill/>
          </a:ln>
        </p:spPr>
      </p:pic>
      <p:sp>
        <p:nvSpPr>
          <p:cNvPr id="67" name="Google Shape;67;p18"/>
          <p:cNvSpPr/>
          <p:nvPr/>
        </p:nvSpPr>
        <p:spPr>
          <a:xfrm>
            <a:off x="2656467" y="50367"/>
            <a:ext cx="7488769" cy="6960586"/>
          </a:xfrm>
          <a:custGeom>
            <a:rect b="b" l="l" r="r" t="t"/>
            <a:pathLst>
              <a:path extrusionOk="0" h="106692" w="114788">
                <a:moveTo>
                  <a:pt x="40479" y="15324"/>
                </a:moveTo>
                <a:lnTo>
                  <a:pt x="41346" y="3758"/>
                </a:lnTo>
                <a:lnTo>
                  <a:pt x="52623" y="13878"/>
                </a:lnTo>
                <a:lnTo>
                  <a:pt x="56382" y="0"/>
                </a:lnTo>
                <a:lnTo>
                  <a:pt x="63610" y="14746"/>
                </a:lnTo>
                <a:lnTo>
                  <a:pt x="70549" y="2024"/>
                </a:lnTo>
                <a:lnTo>
                  <a:pt x="75754" y="17926"/>
                </a:lnTo>
                <a:lnTo>
                  <a:pt x="85006" y="6939"/>
                </a:lnTo>
                <a:lnTo>
                  <a:pt x="85006" y="23131"/>
                </a:lnTo>
                <a:lnTo>
                  <a:pt x="100620" y="13589"/>
                </a:lnTo>
                <a:lnTo>
                  <a:pt x="96861" y="31516"/>
                </a:lnTo>
                <a:lnTo>
                  <a:pt x="111896" y="26889"/>
                </a:lnTo>
                <a:lnTo>
                  <a:pt x="100909" y="41057"/>
                </a:lnTo>
                <a:lnTo>
                  <a:pt x="114209" y="42214"/>
                </a:lnTo>
                <a:lnTo>
                  <a:pt x="104379" y="53201"/>
                </a:lnTo>
                <a:lnTo>
                  <a:pt x="114788" y="59851"/>
                </a:lnTo>
                <a:lnTo>
                  <a:pt x="101198" y="64188"/>
                </a:lnTo>
                <a:lnTo>
                  <a:pt x="105246" y="74886"/>
                </a:lnTo>
                <a:lnTo>
                  <a:pt x="93102" y="73730"/>
                </a:lnTo>
                <a:lnTo>
                  <a:pt x="97150" y="85006"/>
                </a:lnTo>
                <a:lnTo>
                  <a:pt x="88187" y="81537"/>
                </a:lnTo>
                <a:lnTo>
                  <a:pt x="87319" y="95994"/>
                </a:lnTo>
                <a:lnTo>
                  <a:pt x="76043" y="91078"/>
                </a:lnTo>
                <a:lnTo>
                  <a:pt x="71417" y="101776"/>
                </a:lnTo>
                <a:lnTo>
                  <a:pt x="64478" y="93970"/>
                </a:lnTo>
                <a:lnTo>
                  <a:pt x="58984" y="106692"/>
                </a:lnTo>
                <a:lnTo>
                  <a:pt x="52334" y="88187"/>
                </a:lnTo>
                <a:lnTo>
                  <a:pt x="45105" y="100620"/>
                </a:lnTo>
                <a:lnTo>
                  <a:pt x="41636" y="86741"/>
                </a:lnTo>
                <a:lnTo>
                  <a:pt x="29492" y="102355"/>
                </a:lnTo>
                <a:lnTo>
                  <a:pt x="29781" y="83271"/>
                </a:lnTo>
                <a:lnTo>
                  <a:pt x="20239" y="87319"/>
                </a:lnTo>
                <a:lnTo>
                  <a:pt x="21107" y="76332"/>
                </a:lnTo>
                <a:lnTo>
                  <a:pt x="4915" y="79224"/>
                </a:lnTo>
                <a:lnTo>
                  <a:pt x="16191" y="66212"/>
                </a:lnTo>
                <a:lnTo>
                  <a:pt x="7806" y="62164"/>
                </a:lnTo>
                <a:lnTo>
                  <a:pt x="14167" y="56960"/>
                </a:lnTo>
                <a:lnTo>
                  <a:pt x="0" y="47997"/>
                </a:lnTo>
                <a:lnTo>
                  <a:pt x="18215" y="43081"/>
                </a:lnTo>
                <a:lnTo>
                  <a:pt x="9252" y="31516"/>
                </a:lnTo>
                <a:lnTo>
                  <a:pt x="26022" y="33540"/>
                </a:lnTo>
                <a:lnTo>
                  <a:pt x="16191" y="18504"/>
                </a:lnTo>
                <a:lnTo>
                  <a:pt x="31516" y="23420"/>
                </a:lnTo>
                <a:lnTo>
                  <a:pt x="32094" y="11854"/>
                </a:lnTo>
                <a:close/>
              </a:path>
            </a:pathLst>
          </a:custGeom>
          <a:solidFill>
            <a:srgbClr val="001936">
              <a:alpha val="21920"/>
            </a:srgbClr>
          </a:solidFill>
          <a:ln>
            <a:noFill/>
          </a:ln>
        </p:spPr>
      </p:sp>
      <p:sp>
        <p:nvSpPr>
          <p:cNvPr id="68" name="Google Shape;68;p18"/>
          <p:cNvSpPr/>
          <p:nvPr/>
        </p:nvSpPr>
        <p:spPr>
          <a:xfrm>
            <a:off x="2351667" y="-152833"/>
            <a:ext cx="7488769" cy="6960586"/>
          </a:xfrm>
          <a:custGeom>
            <a:rect b="b" l="l" r="r" t="t"/>
            <a:pathLst>
              <a:path extrusionOk="0" h="106692" w="114788">
                <a:moveTo>
                  <a:pt x="40479" y="15324"/>
                </a:moveTo>
                <a:lnTo>
                  <a:pt x="41346" y="3758"/>
                </a:lnTo>
                <a:lnTo>
                  <a:pt x="52623" y="13878"/>
                </a:lnTo>
                <a:lnTo>
                  <a:pt x="56382" y="0"/>
                </a:lnTo>
                <a:lnTo>
                  <a:pt x="63610" y="14746"/>
                </a:lnTo>
                <a:lnTo>
                  <a:pt x="70549" y="2024"/>
                </a:lnTo>
                <a:lnTo>
                  <a:pt x="75754" y="17926"/>
                </a:lnTo>
                <a:lnTo>
                  <a:pt x="85006" y="6939"/>
                </a:lnTo>
                <a:lnTo>
                  <a:pt x="85006" y="23131"/>
                </a:lnTo>
                <a:lnTo>
                  <a:pt x="100620" y="13589"/>
                </a:lnTo>
                <a:lnTo>
                  <a:pt x="96861" y="31516"/>
                </a:lnTo>
                <a:lnTo>
                  <a:pt x="111896" y="26889"/>
                </a:lnTo>
                <a:lnTo>
                  <a:pt x="100909" y="41057"/>
                </a:lnTo>
                <a:lnTo>
                  <a:pt x="114209" y="42214"/>
                </a:lnTo>
                <a:lnTo>
                  <a:pt x="104379" y="53201"/>
                </a:lnTo>
                <a:lnTo>
                  <a:pt x="114788" y="59851"/>
                </a:lnTo>
                <a:lnTo>
                  <a:pt x="101198" y="64188"/>
                </a:lnTo>
                <a:lnTo>
                  <a:pt x="105246" y="74886"/>
                </a:lnTo>
                <a:lnTo>
                  <a:pt x="93102" y="73730"/>
                </a:lnTo>
                <a:lnTo>
                  <a:pt x="97150" y="85006"/>
                </a:lnTo>
                <a:lnTo>
                  <a:pt x="88187" y="81537"/>
                </a:lnTo>
                <a:lnTo>
                  <a:pt x="87319" y="95994"/>
                </a:lnTo>
                <a:lnTo>
                  <a:pt x="76043" y="91078"/>
                </a:lnTo>
                <a:lnTo>
                  <a:pt x="71417" y="101776"/>
                </a:lnTo>
                <a:lnTo>
                  <a:pt x="64478" y="93970"/>
                </a:lnTo>
                <a:lnTo>
                  <a:pt x="58984" y="106692"/>
                </a:lnTo>
                <a:lnTo>
                  <a:pt x="52334" y="88187"/>
                </a:lnTo>
                <a:lnTo>
                  <a:pt x="45105" y="100620"/>
                </a:lnTo>
                <a:lnTo>
                  <a:pt x="41636" y="86741"/>
                </a:lnTo>
                <a:lnTo>
                  <a:pt x="29492" y="102355"/>
                </a:lnTo>
                <a:lnTo>
                  <a:pt x="29781" y="83271"/>
                </a:lnTo>
                <a:lnTo>
                  <a:pt x="20239" y="87319"/>
                </a:lnTo>
                <a:lnTo>
                  <a:pt x="21107" y="76332"/>
                </a:lnTo>
                <a:lnTo>
                  <a:pt x="4915" y="79224"/>
                </a:lnTo>
                <a:lnTo>
                  <a:pt x="16191" y="66212"/>
                </a:lnTo>
                <a:lnTo>
                  <a:pt x="7806" y="62164"/>
                </a:lnTo>
                <a:lnTo>
                  <a:pt x="14167" y="56960"/>
                </a:lnTo>
                <a:lnTo>
                  <a:pt x="0" y="47997"/>
                </a:lnTo>
                <a:lnTo>
                  <a:pt x="18215" y="43081"/>
                </a:lnTo>
                <a:lnTo>
                  <a:pt x="9252" y="31516"/>
                </a:lnTo>
                <a:lnTo>
                  <a:pt x="26022" y="33540"/>
                </a:lnTo>
                <a:lnTo>
                  <a:pt x="16191" y="18504"/>
                </a:lnTo>
                <a:lnTo>
                  <a:pt x="31516" y="23420"/>
                </a:lnTo>
                <a:lnTo>
                  <a:pt x="32094" y="11854"/>
                </a:lnTo>
                <a:close/>
              </a:path>
            </a:pathLst>
          </a:custGeom>
          <a:solidFill>
            <a:srgbClr val="FFFFFF"/>
          </a:solidFill>
          <a:ln cap="flat" cmpd="sng" w="101600">
            <a:solidFill>
              <a:srgbClr val="000000"/>
            </a:solidFill>
            <a:prstDash val="solid"/>
            <a:miter lim="8000"/>
            <a:headEnd len="med" w="med" type="none"/>
            <a:tailEnd len="med" w="med" type="none"/>
          </a:ln>
        </p:spPr>
      </p:sp>
      <p:sp>
        <p:nvSpPr>
          <p:cNvPr id="69" name="Google Shape;69;p18"/>
          <p:cNvSpPr txBox="1"/>
          <p:nvPr>
            <p:ph idx="1" type="body"/>
          </p:nvPr>
        </p:nvSpPr>
        <p:spPr>
          <a:xfrm>
            <a:off x="3874400" y="2882400"/>
            <a:ext cx="4443300" cy="1093200"/>
          </a:xfrm>
          <a:prstGeom prst="rect">
            <a:avLst/>
          </a:prstGeom>
        </p:spPr>
        <p:txBody>
          <a:bodyPr anchorCtr="0" anchor="ctr" bIns="121900" lIns="121900" spcFirstLastPara="1" rIns="121900" wrap="square" tIns="121900">
            <a:noAutofit/>
          </a:bodyPr>
          <a:lstStyle>
            <a:lvl1pPr indent="-431800" lvl="0" marL="457200" algn="ctr">
              <a:spcBef>
                <a:spcPts val="0"/>
              </a:spcBef>
              <a:spcAft>
                <a:spcPts val="0"/>
              </a:spcAft>
              <a:buClr>
                <a:srgbClr val="000000"/>
              </a:buClr>
              <a:buSzPts val="3200"/>
              <a:buFont typeface="Bangers"/>
              <a:buChar char="●"/>
              <a:defRPr sz="3200">
                <a:solidFill>
                  <a:srgbClr val="000000"/>
                </a:solidFill>
                <a:latin typeface="Bangers"/>
                <a:ea typeface="Bangers"/>
                <a:cs typeface="Bangers"/>
                <a:sym typeface="Bangers"/>
              </a:defRPr>
            </a:lvl1pPr>
            <a:lvl2pPr indent="-349250" lvl="1" marL="914400" algn="ctr">
              <a:spcBef>
                <a:spcPts val="2100"/>
              </a:spcBef>
              <a:spcAft>
                <a:spcPts val="0"/>
              </a:spcAft>
              <a:buClr>
                <a:srgbClr val="000000"/>
              </a:buClr>
              <a:buSzPts val="1900"/>
              <a:buFont typeface="Bangers"/>
              <a:buChar char="○"/>
              <a:defRPr>
                <a:solidFill>
                  <a:srgbClr val="000000"/>
                </a:solidFill>
                <a:latin typeface="Bangers"/>
                <a:ea typeface="Bangers"/>
                <a:cs typeface="Bangers"/>
                <a:sym typeface="Bangers"/>
              </a:defRPr>
            </a:lvl2pPr>
            <a:lvl3pPr indent="-349250" lvl="2" marL="1371600" algn="ctr">
              <a:spcBef>
                <a:spcPts val="2100"/>
              </a:spcBef>
              <a:spcAft>
                <a:spcPts val="0"/>
              </a:spcAft>
              <a:buClr>
                <a:srgbClr val="000000"/>
              </a:buClr>
              <a:buSzPts val="1900"/>
              <a:buFont typeface="Bangers"/>
              <a:buChar char="■"/>
              <a:defRPr>
                <a:solidFill>
                  <a:srgbClr val="000000"/>
                </a:solidFill>
                <a:latin typeface="Bangers"/>
                <a:ea typeface="Bangers"/>
                <a:cs typeface="Bangers"/>
                <a:sym typeface="Bangers"/>
              </a:defRPr>
            </a:lvl3pPr>
            <a:lvl4pPr indent="-431800" lvl="3" marL="1828800" algn="ctr">
              <a:spcBef>
                <a:spcPts val="2100"/>
              </a:spcBef>
              <a:spcAft>
                <a:spcPts val="0"/>
              </a:spcAft>
              <a:buClr>
                <a:srgbClr val="000000"/>
              </a:buClr>
              <a:buSzPts val="3200"/>
              <a:buFont typeface="Bangers"/>
              <a:buChar char="●"/>
              <a:defRPr sz="3200">
                <a:solidFill>
                  <a:srgbClr val="000000"/>
                </a:solidFill>
                <a:latin typeface="Bangers"/>
                <a:ea typeface="Bangers"/>
                <a:cs typeface="Bangers"/>
                <a:sym typeface="Bangers"/>
              </a:defRPr>
            </a:lvl4pPr>
            <a:lvl5pPr indent="-431800" lvl="4" marL="2286000" algn="ctr">
              <a:spcBef>
                <a:spcPts val="2100"/>
              </a:spcBef>
              <a:spcAft>
                <a:spcPts val="0"/>
              </a:spcAft>
              <a:buClr>
                <a:srgbClr val="000000"/>
              </a:buClr>
              <a:buSzPts val="3200"/>
              <a:buFont typeface="Bangers"/>
              <a:buChar char="○"/>
              <a:defRPr sz="3200">
                <a:solidFill>
                  <a:srgbClr val="000000"/>
                </a:solidFill>
                <a:latin typeface="Bangers"/>
                <a:ea typeface="Bangers"/>
                <a:cs typeface="Bangers"/>
                <a:sym typeface="Bangers"/>
              </a:defRPr>
            </a:lvl5pPr>
            <a:lvl6pPr indent="-431800" lvl="5" marL="2743200" algn="ctr">
              <a:spcBef>
                <a:spcPts val="2100"/>
              </a:spcBef>
              <a:spcAft>
                <a:spcPts val="0"/>
              </a:spcAft>
              <a:buClr>
                <a:srgbClr val="000000"/>
              </a:buClr>
              <a:buSzPts val="3200"/>
              <a:buFont typeface="Bangers"/>
              <a:buChar char="■"/>
              <a:defRPr sz="3200">
                <a:solidFill>
                  <a:srgbClr val="000000"/>
                </a:solidFill>
                <a:latin typeface="Bangers"/>
                <a:ea typeface="Bangers"/>
                <a:cs typeface="Bangers"/>
                <a:sym typeface="Bangers"/>
              </a:defRPr>
            </a:lvl6pPr>
            <a:lvl7pPr indent="-431800" lvl="6" marL="3200400" algn="ctr">
              <a:spcBef>
                <a:spcPts val="2100"/>
              </a:spcBef>
              <a:spcAft>
                <a:spcPts val="0"/>
              </a:spcAft>
              <a:buClr>
                <a:srgbClr val="000000"/>
              </a:buClr>
              <a:buSzPts val="3200"/>
              <a:buFont typeface="Bangers"/>
              <a:buChar char="●"/>
              <a:defRPr sz="3200">
                <a:solidFill>
                  <a:srgbClr val="000000"/>
                </a:solidFill>
                <a:latin typeface="Bangers"/>
                <a:ea typeface="Bangers"/>
                <a:cs typeface="Bangers"/>
                <a:sym typeface="Bangers"/>
              </a:defRPr>
            </a:lvl7pPr>
            <a:lvl8pPr indent="-431800" lvl="7" marL="3657600" algn="ctr">
              <a:spcBef>
                <a:spcPts val="2100"/>
              </a:spcBef>
              <a:spcAft>
                <a:spcPts val="0"/>
              </a:spcAft>
              <a:buClr>
                <a:srgbClr val="000000"/>
              </a:buClr>
              <a:buSzPts val="3200"/>
              <a:buFont typeface="Bangers"/>
              <a:buChar char="○"/>
              <a:defRPr sz="3200">
                <a:solidFill>
                  <a:srgbClr val="000000"/>
                </a:solidFill>
                <a:latin typeface="Bangers"/>
                <a:ea typeface="Bangers"/>
                <a:cs typeface="Bangers"/>
                <a:sym typeface="Bangers"/>
              </a:defRPr>
            </a:lvl8pPr>
            <a:lvl9pPr indent="-431800" lvl="8" marL="4114800" algn="ctr">
              <a:spcBef>
                <a:spcPts val="2100"/>
              </a:spcBef>
              <a:spcAft>
                <a:spcPts val="2100"/>
              </a:spcAft>
              <a:buClr>
                <a:srgbClr val="000000"/>
              </a:buClr>
              <a:buSzPts val="3200"/>
              <a:buFont typeface="Bangers"/>
              <a:buChar char="■"/>
              <a:defRPr sz="3200">
                <a:solidFill>
                  <a:srgbClr val="000000"/>
                </a:solidFill>
                <a:latin typeface="Bangers"/>
                <a:ea typeface="Bangers"/>
                <a:cs typeface="Bangers"/>
                <a:sym typeface="Bangers"/>
              </a:defRPr>
            </a:lvl9pPr>
          </a:lstStyle>
          <a:p/>
        </p:txBody>
      </p:sp>
      <p:sp>
        <p:nvSpPr>
          <p:cNvPr id="70" name="Google Shape;70;p18"/>
          <p:cNvSpPr txBox="1"/>
          <p:nvPr>
            <p:ph idx="12" type="sldNum"/>
          </p:nvPr>
        </p:nvSpPr>
        <p:spPr>
          <a:xfrm>
            <a:off x="11409045" y="6333134"/>
            <a:ext cx="731700" cy="524700"/>
          </a:xfrm>
          <a:prstGeom prst="rect">
            <a:avLst/>
          </a:prstGeom>
        </p:spPr>
        <p:txBody>
          <a:bodyPr anchorCtr="0" anchor="t" bIns="121900" lIns="121900" spcFirstLastPara="1" rIns="121900" wrap="square" tIns="121900">
            <a:noAutofit/>
          </a:bodyPr>
          <a:lstStyle>
            <a:lvl1pPr lvl="0">
              <a:buNone/>
              <a:defRPr>
                <a:latin typeface="Bangers"/>
                <a:ea typeface="Bangers"/>
                <a:cs typeface="Bangers"/>
                <a:sym typeface="Bangers"/>
              </a:defRPr>
            </a:lvl1pPr>
            <a:lvl2pPr lvl="1">
              <a:buNone/>
              <a:defRPr>
                <a:latin typeface="Bangers"/>
                <a:ea typeface="Bangers"/>
                <a:cs typeface="Bangers"/>
                <a:sym typeface="Bangers"/>
              </a:defRPr>
            </a:lvl2pPr>
            <a:lvl3pPr lvl="2">
              <a:buNone/>
              <a:defRPr>
                <a:latin typeface="Bangers"/>
                <a:ea typeface="Bangers"/>
                <a:cs typeface="Bangers"/>
                <a:sym typeface="Bangers"/>
              </a:defRPr>
            </a:lvl3pPr>
            <a:lvl4pPr lvl="3">
              <a:buNone/>
              <a:defRPr>
                <a:latin typeface="Bangers"/>
                <a:ea typeface="Bangers"/>
                <a:cs typeface="Bangers"/>
                <a:sym typeface="Bangers"/>
              </a:defRPr>
            </a:lvl4pPr>
            <a:lvl5pPr lvl="4">
              <a:buNone/>
              <a:defRPr>
                <a:latin typeface="Bangers"/>
                <a:ea typeface="Bangers"/>
                <a:cs typeface="Bangers"/>
                <a:sym typeface="Bangers"/>
              </a:defRPr>
            </a:lvl5pPr>
            <a:lvl6pPr lvl="5">
              <a:buNone/>
              <a:defRPr>
                <a:latin typeface="Bangers"/>
                <a:ea typeface="Bangers"/>
                <a:cs typeface="Bangers"/>
                <a:sym typeface="Bangers"/>
              </a:defRPr>
            </a:lvl6pPr>
            <a:lvl7pPr lvl="6">
              <a:buNone/>
              <a:defRPr>
                <a:latin typeface="Bangers"/>
                <a:ea typeface="Bangers"/>
                <a:cs typeface="Bangers"/>
                <a:sym typeface="Bangers"/>
              </a:defRPr>
            </a:lvl7pPr>
            <a:lvl8pPr lvl="7">
              <a:buNone/>
              <a:defRPr>
                <a:latin typeface="Bangers"/>
                <a:ea typeface="Bangers"/>
                <a:cs typeface="Bangers"/>
                <a:sym typeface="Bangers"/>
              </a:defRPr>
            </a:lvl8pPr>
            <a:lvl9pPr lvl="8">
              <a:buNone/>
              <a:defRPr>
                <a:latin typeface="Bangers"/>
                <a:ea typeface="Bangers"/>
                <a:cs typeface="Bangers"/>
                <a:sym typeface="Banger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3"/>
        </a:solidFill>
      </p:bgPr>
    </p:bg>
    <p:spTree>
      <p:nvGrpSpPr>
        <p:cNvPr id="75" name="Shape 75"/>
        <p:cNvGrpSpPr/>
        <p:nvPr/>
      </p:nvGrpSpPr>
      <p:grpSpPr>
        <a:xfrm>
          <a:off x="0" y="0"/>
          <a:ext cx="0" cy="0"/>
          <a:chOff x="0" y="0"/>
          <a:chExt cx="0" cy="0"/>
        </a:xfrm>
      </p:grpSpPr>
      <p:sp>
        <p:nvSpPr>
          <p:cNvPr id="76" name="Google Shape;76;p20"/>
          <p:cNvSpPr txBox="1"/>
          <p:nvPr>
            <p:ph type="ctrTitle"/>
          </p:nvPr>
        </p:nvSpPr>
        <p:spPr>
          <a:xfrm>
            <a:off x="1049600" y="2117744"/>
            <a:ext cx="4326300" cy="2385900"/>
          </a:xfrm>
          <a:prstGeom prst="rect">
            <a:avLst/>
          </a:prstGeom>
        </p:spPr>
        <p:txBody>
          <a:bodyPr anchorCtr="0" anchor="ctr" bIns="121900" lIns="121900" spcFirstLastPara="1" rIns="121900" wrap="square" tIns="121900">
            <a:noAutofit/>
          </a:bodyPr>
          <a:lstStyle>
            <a:lvl1pPr lvl="0">
              <a:lnSpc>
                <a:spcPct val="90000"/>
              </a:lnSpc>
              <a:spcBef>
                <a:spcPts val="0"/>
              </a:spcBef>
              <a:spcAft>
                <a:spcPts val="0"/>
              </a:spcAft>
              <a:buSzPts val="5700"/>
              <a:buNone/>
              <a:defRPr sz="5700"/>
            </a:lvl1pPr>
            <a:lvl2pPr lvl="1" algn="ctr">
              <a:spcBef>
                <a:spcPts val="0"/>
              </a:spcBef>
              <a:spcAft>
                <a:spcPts val="0"/>
              </a:spcAft>
              <a:buClr>
                <a:schemeClr val="accent5"/>
              </a:buClr>
              <a:buSzPts val="6900"/>
              <a:buNone/>
              <a:defRPr sz="6900">
                <a:solidFill>
                  <a:schemeClr val="accent5"/>
                </a:solidFill>
              </a:defRPr>
            </a:lvl2pPr>
            <a:lvl3pPr lvl="2" algn="ctr">
              <a:spcBef>
                <a:spcPts val="0"/>
              </a:spcBef>
              <a:spcAft>
                <a:spcPts val="0"/>
              </a:spcAft>
              <a:buClr>
                <a:schemeClr val="accent5"/>
              </a:buClr>
              <a:buSzPts val="6900"/>
              <a:buNone/>
              <a:defRPr sz="6900">
                <a:solidFill>
                  <a:schemeClr val="accent5"/>
                </a:solidFill>
              </a:defRPr>
            </a:lvl3pPr>
            <a:lvl4pPr lvl="3" algn="ctr">
              <a:spcBef>
                <a:spcPts val="0"/>
              </a:spcBef>
              <a:spcAft>
                <a:spcPts val="0"/>
              </a:spcAft>
              <a:buClr>
                <a:schemeClr val="accent5"/>
              </a:buClr>
              <a:buSzPts val="6900"/>
              <a:buNone/>
              <a:defRPr sz="6900">
                <a:solidFill>
                  <a:schemeClr val="accent5"/>
                </a:solidFill>
              </a:defRPr>
            </a:lvl4pPr>
            <a:lvl5pPr lvl="4" algn="ctr">
              <a:spcBef>
                <a:spcPts val="0"/>
              </a:spcBef>
              <a:spcAft>
                <a:spcPts val="0"/>
              </a:spcAft>
              <a:buClr>
                <a:schemeClr val="accent5"/>
              </a:buClr>
              <a:buSzPts val="6900"/>
              <a:buNone/>
              <a:defRPr sz="6900">
                <a:solidFill>
                  <a:schemeClr val="accent5"/>
                </a:solidFill>
              </a:defRPr>
            </a:lvl5pPr>
            <a:lvl6pPr lvl="5" algn="ctr">
              <a:spcBef>
                <a:spcPts val="0"/>
              </a:spcBef>
              <a:spcAft>
                <a:spcPts val="0"/>
              </a:spcAft>
              <a:buClr>
                <a:schemeClr val="accent5"/>
              </a:buClr>
              <a:buSzPts val="6900"/>
              <a:buNone/>
              <a:defRPr sz="6900">
                <a:solidFill>
                  <a:schemeClr val="accent5"/>
                </a:solidFill>
              </a:defRPr>
            </a:lvl6pPr>
            <a:lvl7pPr lvl="6" algn="ctr">
              <a:spcBef>
                <a:spcPts val="0"/>
              </a:spcBef>
              <a:spcAft>
                <a:spcPts val="0"/>
              </a:spcAft>
              <a:buClr>
                <a:schemeClr val="accent5"/>
              </a:buClr>
              <a:buSzPts val="6900"/>
              <a:buNone/>
              <a:defRPr sz="6900">
                <a:solidFill>
                  <a:schemeClr val="accent5"/>
                </a:solidFill>
              </a:defRPr>
            </a:lvl7pPr>
            <a:lvl8pPr lvl="7" algn="ctr">
              <a:spcBef>
                <a:spcPts val="0"/>
              </a:spcBef>
              <a:spcAft>
                <a:spcPts val="0"/>
              </a:spcAft>
              <a:buClr>
                <a:schemeClr val="accent5"/>
              </a:buClr>
              <a:buSzPts val="6900"/>
              <a:buNone/>
              <a:defRPr sz="6900">
                <a:solidFill>
                  <a:schemeClr val="accent5"/>
                </a:solidFill>
              </a:defRPr>
            </a:lvl8pPr>
            <a:lvl9pPr lvl="8" algn="ctr">
              <a:spcBef>
                <a:spcPts val="0"/>
              </a:spcBef>
              <a:spcAft>
                <a:spcPts val="0"/>
              </a:spcAft>
              <a:buClr>
                <a:schemeClr val="accent5"/>
              </a:buClr>
              <a:buSzPts val="6900"/>
              <a:buNone/>
              <a:defRPr sz="6900">
                <a:solidFill>
                  <a:schemeClr val="accent5"/>
                </a:solidFill>
              </a:defRPr>
            </a:lvl9pPr>
          </a:lstStyle>
          <a:p/>
        </p:txBody>
      </p:sp>
      <p:sp>
        <p:nvSpPr>
          <p:cNvPr id="77" name="Google Shape;77;p20"/>
          <p:cNvSpPr txBox="1"/>
          <p:nvPr>
            <p:ph idx="1" type="subTitle"/>
          </p:nvPr>
        </p:nvSpPr>
        <p:spPr>
          <a:xfrm>
            <a:off x="1049600" y="4407457"/>
            <a:ext cx="4326300" cy="536100"/>
          </a:xfrm>
          <a:prstGeom prst="rect">
            <a:avLst/>
          </a:prstGeom>
        </p:spPr>
        <p:txBody>
          <a:bodyPr anchorCtr="0" anchor="t" bIns="121900" lIns="121900" spcFirstLastPara="1" rIns="121900" wrap="square" tIns="121900">
            <a:noAutofit/>
          </a:bodyPr>
          <a:lstStyle>
            <a:lvl1pPr lvl="0">
              <a:lnSpc>
                <a:spcPct val="100000"/>
              </a:lnSpc>
              <a:spcBef>
                <a:spcPts val="0"/>
              </a:spcBef>
              <a:spcAft>
                <a:spcPts val="0"/>
              </a:spcAft>
              <a:buClr>
                <a:srgbClr val="000000"/>
              </a:buClr>
              <a:buSzPts val="3700"/>
              <a:buNone/>
              <a:defRPr>
                <a:solidFill>
                  <a:schemeClr val="accent5"/>
                </a:solidFill>
              </a:defRPr>
            </a:lvl1pPr>
            <a:lvl2pPr lvl="1" algn="ctr">
              <a:lnSpc>
                <a:spcPct val="100000"/>
              </a:lnSpc>
              <a:spcBef>
                <a:spcPts val="0"/>
              </a:spcBef>
              <a:spcAft>
                <a:spcPts val="0"/>
              </a:spcAft>
              <a:buClr>
                <a:srgbClr val="000000"/>
              </a:buClr>
              <a:buSzPts val="3700"/>
              <a:buNone/>
              <a:defRPr sz="3700">
                <a:solidFill>
                  <a:srgbClr val="000000"/>
                </a:solidFill>
              </a:defRPr>
            </a:lvl2pPr>
            <a:lvl3pPr lvl="2" algn="ctr">
              <a:lnSpc>
                <a:spcPct val="100000"/>
              </a:lnSpc>
              <a:spcBef>
                <a:spcPts val="0"/>
              </a:spcBef>
              <a:spcAft>
                <a:spcPts val="0"/>
              </a:spcAft>
              <a:buClr>
                <a:srgbClr val="000000"/>
              </a:buClr>
              <a:buSzPts val="3700"/>
              <a:buNone/>
              <a:defRPr sz="3700">
                <a:solidFill>
                  <a:srgbClr val="000000"/>
                </a:solidFill>
              </a:defRPr>
            </a:lvl3pPr>
            <a:lvl4pPr lvl="3" algn="ctr">
              <a:lnSpc>
                <a:spcPct val="100000"/>
              </a:lnSpc>
              <a:spcBef>
                <a:spcPts val="0"/>
              </a:spcBef>
              <a:spcAft>
                <a:spcPts val="0"/>
              </a:spcAft>
              <a:buClr>
                <a:srgbClr val="000000"/>
              </a:buClr>
              <a:buSzPts val="3700"/>
              <a:buNone/>
              <a:defRPr sz="3700">
                <a:solidFill>
                  <a:srgbClr val="000000"/>
                </a:solidFill>
              </a:defRPr>
            </a:lvl4pPr>
            <a:lvl5pPr lvl="4" algn="ctr">
              <a:lnSpc>
                <a:spcPct val="100000"/>
              </a:lnSpc>
              <a:spcBef>
                <a:spcPts val="0"/>
              </a:spcBef>
              <a:spcAft>
                <a:spcPts val="0"/>
              </a:spcAft>
              <a:buClr>
                <a:srgbClr val="000000"/>
              </a:buClr>
              <a:buSzPts val="3700"/>
              <a:buNone/>
              <a:defRPr sz="3700">
                <a:solidFill>
                  <a:srgbClr val="000000"/>
                </a:solidFill>
              </a:defRPr>
            </a:lvl5pPr>
            <a:lvl6pPr lvl="5" algn="ctr">
              <a:lnSpc>
                <a:spcPct val="100000"/>
              </a:lnSpc>
              <a:spcBef>
                <a:spcPts val="0"/>
              </a:spcBef>
              <a:spcAft>
                <a:spcPts val="0"/>
              </a:spcAft>
              <a:buClr>
                <a:srgbClr val="000000"/>
              </a:buClr>
              <a:buSzPts val="3700"/>
              <a:buNone/>
              <a:defRPr sz="3700">
                <a:solidFill>
                  <a:srgbClr val="000000"/>
                </a:solidFill>
              </a:defRPr>
            </a:lvl6pPr>
            <a:lvl7pPr lvl="6" algn="ctr">
              <a:lnSpc>
                <a:spcPct val="100000"/>
              </a:lnSpc>
              <a:spcBef>
                <a:spcPts val="0"/>
              </a:spcBef>
              <a:spcAft>
                <a:spcPts val="0"/>
              </a:spcAft>
              <a:buClr>
                <a:srgbClr val="000000"/>
              </a:buClr>
              <a:buSzPts val="3700"/>
              <a:buNone/>
              <a:defRPr sz="3700">
                <a:solidFill>
                  <a:srgbClr val="000000"/>
                </a:solidFill>
              </a:defRPr>
            </a:lvl7pPr>
            <a:lvl8pPr lvl="7" algn="ctr">
              <a:lnSpc>
                <a:spcPct val="100000"/>
              </a:lnSpc>
              <a:spcBef>
                <a:spcPts val="0"/>
              </a:spcBef>
              <a:spcAft>
                <a:spcPts val="0"/>
              </a:spcAft>
              <a:buClr>
                <a:srgbClr val="000000"/>
              </a:buClr>
              <a:buSzPts val="3700"/>
              <a:buNone/>
              <a:defRPr sz="3700">
                <a:solidFill>
                  <a:srgbClr val="000000"/>
                </a:solidFill>
              </a:defRPr>
            </a:lvl8pPr>
            <a:lvl9pPr lvl="8" algn="ctr">
              <a:lnSpc>
                <a:spcPct val="100000"/>
              </a:lnSpc>
              <a:spcBef>
                <a:spcPts val="0"/>
              </a:spcBef>
              <a:spcAft>
                <a:spcPts val="0"/>
              </a:spcAft>
              <a:buClr>
                <a:srgbClr val="000000"/>
              </a:buClr>
              <a:buSzPts val="3700"/>
              <a:buNone/>
              <a:defRPr sz="3700">
                <a:solidFill>
                  <a:srgbClr val="000000"/>
                </a:solidFill>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1"/>
        </a:solidFill>
      </p:bgPr>
    </p:bg>
    <p:spTree>
      <p:nvGrpSpPr>
        <p:cNvPr id="78" name="Shape 78"/>
        <p:cNvGrpSpPr/>
        <p:nvPr/>
      </p:nvGrpSpPr>
      <p:grpSpPr>
        <a:xfrm>
          <a:off x="0" y="0"/>
          <a:ext cx="0" cy="0"/>
          <a:chOff x="0" y="0"/>
          <a:chExt cx="0" cy="0"/>
        </a:xfrm>
      </p:grpSpPr>
      <p:sp>
        <p:nvSpPr>
          <p:cNvPr id="79" name="Google Shape;79;p21"/>
          <p:cNvSpPr/>
          <p:nvPr/>
        </p:nvSpPr>
        <p:spPr>
          <a:xfrm>
            <a:off x="1186033" y="1863067"/>
            <a:ext cx="996300" cy="996300"/>
          </a:xfrm>
          <a:prstGeom prst="ellipse">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0" name="Google Shape;80;p21"/>
          <p:cNvSpPr/>
          <p:nvPr/>
        </p:nvSpPr>
        <p:spPr>
          <a:xfrm>
            <a:off x="10640567" y="1779167"/>
            <a:ext cx="367200" cy="367200"/>
          </a:xfrm>
          <a:prstGeom prst="ellipse">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1" name="Google Shape;81;p21"/>
          <p:cNvSpPr/>
          <p:nvPr/>
        </p:nvSpPr>
        <p:spPr>
          <a:xfrm>
            <a:off x="9920767" y="5274500"/>
            <a:ext cx="656100" cy="656100"/>
          </a:xfrm>
          <a:prstGeom prst="ellipse">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2" name="Google Shape;82;p21"/>
          <p:cNvSpPr/>
          <p:nvPr/>
        </p:nvSpPr>
        <p:spPr>
          <a:xfrm>
            <a:off x="3830133" y="780133"/>
            <a:ext cx="656100" cy="656100"/>
          </a:xfrm>
          <a:prstGeom prst="ellipse">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3" name="Google Shape;83;p21"/>
          <p:cNvSpPr/>
          <p:nvPr/>
        </p:nvSpPr>
        <p:spPr>
          <a:xfrm>
            <a:off x="2182433" y="4038600"/>
            <a:ext cx="367200" cy="367200"/>
          </a:xfrm>
          <a:prstGeom prst="ellipse">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4" name="Google Shape;84;p21"/>
          <p:cNvSpPr/>
          <p:nvPr/>
        </p:nvSpPr>
        <p:spPr>
          <a:xfrm>
            <a:off x="10181567" y="2394600"/>
            <a:ext cx="996300" cy="996300"/>
          </a:xfrm>
          <a:prstGeom prst="ellipse">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5" name="Google Shape;85;p21"/>
          <p:cNvSpPr/>
          <p:nvPr/>
        </p:nvSpPr>
        <p:spPr>
          <a:xfrm>
            <a:off x="8610433" y="1201400"/>
            <a:ext cx="367200" cy="367200"/>
          </a:xfrm>
          <a:prstGeom prst="ellipse">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6" name="Google Shape;86;p21"/>
          <p:cNvSpPr/>
          <p:nvPr/>
        </p:nvSpPr>
        <p:spPr>
          <a:xfrm>
            <a:off x="1002433" y="5110600"/>
            <a:ext cx="550500" cy="550500"/>
          </a:xfrm>
          <a:prstGeom prst="ellipse">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7" name="Google Shape;87;p21"/>
          <p:cNvSpPr txBox="1"/>
          <p:nvPr>
            <p:ph type="title"/>
          </p:nvPr>
        </p:nvSpPr>
        <p:spPr>
          <a:xfrm>
            <a:off x="3830133" y="3937000"/>
            <a:ext cx="4531500" cy="1118700"/>
          </a:xfrm>
          <a:prstGeom prst="rect">
            <a:avLst/>
          </a:prstGeom>
        </p:spPr>
        <p:txBody>
          <a:bodyPr anchorCtr="0" anchor="b" bIns="121900" lIns="121900" spcFirstLastPara="1" rIns="121900" wrap="square" tIns="121900">
            <a:noAutofit/>
          </a:bodyPr>
          <a:lstStyle>
            <a:lvl1pPr lvl="0" algn="ctr">
              <a:spcBef>
                <a:spcPts val="0"/>
              </a:spcBef>
              <a:spcAft>
                <a:spcPts val="0"/>
              </a:spcAft>
              <a:buSzPts val="5600"/>
              <a:buNone/>
              <a:defRPr/>
            </a:lvl1pPr>
            <a:lvl2pPr lvl="1" algn="ctr">
              <a:spcBef>
                <a:spcPts val="0"/>
              </a:spcBef>
              <a:spcAft>
                <a:spcPts val="0"/>
              </a:spcAft>
              <a:buClr>
                <a:schemeClr val="accent1"/>
              </a:buClr>
              <a:buSzPts val="5600"/>
              <a:buNone/>
              <a:defRPr sz="5600">
                <a:solidFill>
                  <a:schemeClr val="accent1"/>
                </a:solidFill>
              </a:defRPr>
            </a:lvl2pPr>
            <a:lvl3pPr lvl="2" algn="ctr">
              <a:spcBef>
                <a:spcPts val="0"/>
              </a:spcBef>
              <a:spcAft>
                <a:spcPts val="0"/>
              </a:spcAft>
              <a:buClr>
                <a:schemeClr val="accent1"/>
              </a:buClr>
              <a:buSzPts val="5600"/>
              <a:buNone/>
              <a:defRPr sz="5600">
                <a:solidFill>
                  <a:schemeClr val="accent1"/>
                </a:solidFill>
              </a:defRPr>
            </a:lvl3pPr>
            <a:lvl4pPr lvl="3" algn="ctr">
              <a:spcBef>
                <a:spcPts val="0"/>
              </a:spcBef>
              <a:spcAft>
                <a:spcPts val="0"/>
              </a:spcAft>
              <a:buClr>
                <a:schemeClr val="accent1"/>
              </a:buClr>
              <a:buSzPts val="5600"/>
              <a:buNone/>
              <a:defRPr sz="5600">
                <a:solidFill>
                  <a:schemeClr val="accent1"/>
                </a:solidFill>
              </a:defRPr>
            </a:lvl4pPr>
            <a:lvl5pPr lvl="4" algn="ctr">
              <a:spcBef>
                <a:spcPts val="0"/>
              </a:spcBef>
              <a:spcAft>
                <a:spcPts val="0"/>
              </a:spcAft>
              <a:buClr>
                <a:schemeClr val="accent1"/>
              </a:buClr>
              <a:buSzPts val="5600"/>
              <a:buNone/>
              <a:defRPr sz="5600">
                <a:solidFill>
                  <a:schemeClr val="accent1"/>
                </a:solidFill>
              </a:defRPr>
            </a:lvl5pPr>
            <a:lvl6pPr lvl="5" algn="ctr">
              <a:spcBef>
                <a:spcPts val="0"/>
              </a:spcBef>
              <a:spcAft>
                <a:spcPts val="0"/>
              </a:spcAft>
              <a:buClr>
                <a:schemeClr val="accent1"/>
              </a:buClr>
              <a:buSzPts val="5600"/>
              <a:buNone/>
              <a:defRPr sz="5600">
                <a:solidFill>
                  <a:schemeClr val="accent1"/>
                </a:solidFill>
              </a:defRPr>
            </a:lvl6pPr>
            <a:lvl7pPr lvl="6" algn="ctr">
              <a:spcBef>
                <a:spcPts val="0"/>
              </a:spcBef>
              <a:spcAft>
                <a:spcPts val="0"/>
              </a:spcAft>
              <a:buClr>
                <a:schemeClr val="accent1"/>
              </a:buClr>
              <a:buSzPts val="5600"/>
              <a:buNone/>
              <a:defRPr sz="5600">
                <a:solidFill>
                  <a:schemeClr val="accent1"/>
                </a:solidFill>
              </a:defRPr>
            </a:lvl7pPr>
            <a:lvl8pPr lvl="7" algn="ctr">
              <a:spcBef>
                <a:spcPts val="0"/>
              </a:spcBef>
              <a:spcAft>
                <a:spcPts val="0"/>
              </a:spcAft>
              <a:buClr>
                <a:schemeClr val="accent1"/>
              </a:buClr>
              <a:buSzPts val="5600"/>
              <a:buNone/>
              <a:defRPr sz="5600">
                <a:solidFill>
                  <a:schemeClr val="accent1"/>
                </a:solidFill>
              </a:defRPr>
            </a:lvl8pPr>
            <a:lvl9pPr lvl="8" algn="ctr">
              <a:spcBef>
                <a:spcPts val="0"/>
              </a:spcBef>
              <a:spcAft>
                <a:spcPts val="0"/>
              </a:spcAft>
              <a:buClr>
                <a:schemeClr val="accent1"/>
              </a:buClr>
              <a:buSzPts val="5600"/>
              <a:buNone/>
              <a:defRPr sz="5600">
                <a:solidFill>
                  <a:schemeClr val="accent1"/>
                </a:solidFill>
              </a:defRPr>
            </a:lvl9pPr>
          </a:lstStyle>
          <a:p/>
        </p:txBody>
      </p:sp>
      <p:sp>
        <p:nvSpPr>
          <p:cNvPr id="88" name="Google Shape;88;p21"/>
          <p:cNvSpPr txBox="1"/>
          <p:nvPr>
            <p:ph idx="1" type="subTitle"/>
          </p:nvPr>
        </p:nvSpPr>
        <p:spPr>
          <a:xfrm>
            <a:off x="4575100" y="5034637"/>
            <a:ext cx="3041700" cy="796800"/>
          </a:xfrm>
          <a:prstGeom prst="rect">
            <a:avLst/>
          </a:prstGeom>
        </p:spPr>
        <p:txBody>
          <a:bodyPr anchorCtr="0" anchor="t" bIns="121900" lIns="121900" spcFirstLastPara="1" rIns="121900" wrap="square" tIns="121900">
            <a:noAutofit/>
          </a:bodyPr>
          <a:lstStyle>
            <a:lvl1pPr lvl="0" algn="ctr">
              <a:lnSpc>
                <a:spcPct val="100000"/>
              </a:lnSpc>
              <a:spcBef>
                <a:spcPts val="0"/>
              </a:spcBef>
              <a:spcAft>
                <a:spcPts val="0"/>
              </a:spcAft>
              <a:buClr>
                <a:srgbClr val="000000"/>
              </a:buClr>
              <a:buSzPts val="2800"/>
              <a:buNone/>
              <a:defRPr sz="1900">
                <a:solidFill>
                  <a:schemeClr val="dk1"/>
                </a:solidFill>
              </a:defRPr>
            </a:lvl1pPr>
            <a:lvl2pPr lvl="1" algn="ctr">
              <a:lnSpc>
                <a:spcPct val="100000"/>
              </a:lnSpc>
              <a:spcBef>
                <a:spcPts val="0"/>
              </a:spcBef>
              <a:spcAft>
                <a:spcPts val="0"/>
              </a:spcAft>
              <a:buClr>
                <a:srgbClr val="000000"/>
              </a:buClr>
              <a:buSzPts val="2800"/>
              <a:buNone/>
              <a:defRPr sz="2800">
                <a:solidFill>
                  <a:srgbClr val="000000"/>
                </a:solidFill>
              </a:defRPr>
            </a:lvl2pPr>
            <a:lvl3pPr lvl="2" algn="ctr">
              <a:lnSpc>
                <a:spcPct val="100000"/>
              </a:lnSpc>
              <a:spcBef>
                <a:spcPts val="0"/>
              </a:spcBef>
              <a:spcAft>
                <a:spcPts val="0"/>
              </a:spcAft>
              <a:buClr>
                <a:srgbClr val="000000"/>
              </a:buClr>
              <a:buSzPts val="2800"/>
              <a:buNone/>
              <a:defRPr sz="2800">
                <a:solidFill>
                  <a:srgbClr val="000000"/>
                </a:solidFill>
              </a:defRPr>
            </a:lvl3pPr>
            <a:lvl4pPr lvl="3" algn="ctr">
              <a:lnSpc>
                <a:spcPct val="100000"/>
              </a:lnSpc>
              <a:spcBef>
                <a:spcPts val="0"/>
              </a:spcBef>
              <a:spcAft>
                <a:spcPts val="0"/>
              </a:spcAft>
              <a:buClr>
                <a:srgbClr val="000000"/>
              </a:buClr>
              <a:buSzPts val="2800"/>
              <a:buNone/>
              <a:defRPr sz="2800">
                <a:solidFill>
                  <a:srgbClr val="000000"/>
                </a:solidFill>
              </a:defRPr>
            </a:lvl4pPr>
            <a:lvl5pPr lvl="4" algn="ctr">
              <a:lnSpc>
                <a:spcPct val="100000"/>
              </a:lnSpc>
              <a:spcBef>
                <a:spcPts val="0"/>
              </a:spcBef>
              <a:spcAft>
                <a:spcPts val="0"/>
              </a:spcAft>
              <a:buClr>
                <a:srgbClr val="000000"/>
              </a:buClr>
              <a:buSzPts val="2800"/>
              <a:buNone/>
              <a:defRPr sz="2800">
                <a:solidFill>
                  <a:srgbClr val="000000"/>
                </a:solidFill>
              </a:defRPr>
            </a:lvl5pPr>
            <a:lvl6pPr lvl="5" algn="ctr">
              <a:lnSpc>
                <a:spcPct val="100000"/>
              </a:lnSpc>
              <a:spcBef>
                <a:spcPts val="0"/>
              </a:spcBef>
              <a:spcAft>
                <a:spcPts val="0"/>
              </a:spcAft>
              <a:buClr>
                <a:srgbClr val="000000"/>
              </a:buClr>
              <a:buSzPts val="2800"/>
              <a:buNone/>
              <a:defRPr sz="2800">
                <a:solidFill>
                  <a:srgbClr val="000000"/>
                </a:solidFill>
              </a:defRPr>
            </a:lvl6pPr>
            <a:lvl7pPr lvl="6" algn="ctr">
              <a:lnSpc>
                <a:spcPct val="100000"/>
              </a:lnSpc>
              <a:spcBef>
                <a:spcPts val="0"/>
              </a:spcBef>
              <a:spcAft>
                <a:spcPts val="0"/>
              </a:spcAft>
              <a:buClr>
                <a:srgbClr val="000000"/>
              </a:buClr>
              <a:buSzPts val="2800"/>
              <a:buNone/>
              <a:defRPr sz="2800">
                <a:solidFill>
                  <a:srgbClr val="000000"/>
                </a:solidFill>
              </a:defRPr>
            </a:lvl7pPr>
            <a:lvl8pPr lvl="7" algn="ctr">
              <a:lnSpc>
                <a:spcPct val="100000"/>
              </a:lnSpc>
              <a:spcBef>
                <a:spcPts val="0"/>
              </a:spcBef>
              <a:spcAft>
                <a:spcPts val="0"/>
              </a:spcAft>
              <a:buClr>
                <a:srgbClr val="000000"/>
              </a:buClr>
              <a:buSzPts val="2800"/>
              <a:buNone/>
              <a:defRPr sz="2800">
                <a:solidFill>
                  <a:srgbClr val="000000"/>
                </a:solidFill>
              </a:defRPr>
            </a:lvl8pPr>
            <a:lvl9pPr lvl="8" algn="ctr">
              <a:lnSpc>
                <a:spcPct val="100000"/>
              </a:lnSpc>
              <a:spcBef>
                <a:spcPts val="0"/>
              </a:spcBef>
              <a:spcAft>
                <a:spcPts val="0"/>
              </a:spcAft>
              <a:buClr>
                <a:srgbClr val="000000"/>
              </a:buClr>
              <a:buSzPts val="2800"/>
              <a:buNone/>
              <a:defRPr sz="2800">
                <a:solidFill>
                  <a:srgbClr val="000000"/>
                </a:solidFill>
              </a:defRPr>
            </a:lvl9pPr>
          </a:lstStyle>
          <a:p/>
        </p:txBody>
      </p:sp>
      <p:sp>
        <p:nvSpPr>
          <p:cNvPr id="89" name="Google Shape;89;p21"/>
          <p:cNvSpPr txBox="1"/>
          <p:nvPr>
            <p:ph hasCustomPrompt="1" idx="2" type="title"/>
          </p:nvPr>
        </p:nvSpPr>
        <p:spPr>
          <a:xfrm>
            <a:off x="5026900" y="2394600"/>
            <a:ext cx="2138100" cy="1644000"/>
          </a:xfrm>
          <a:prstGeom prst="rect">
            <a:avLst/>
          </a:prstGeom>
        </p:spPr>
        <p:txBody>
          <a:bodyPr anchorCtr="0" anchor="ctr" bIns="121900" lIns="121900" spcFirstLastPara="1" rIns="121900" wrap="square" tIns="121900">
            <a:noAutofit/>
          </a:bodyPr>
          <a:lstStyle>
            <a:lvl1pPr lvl="0" algn="ctr">
              <a:spcBef>
                <a:spcPts val="0"/>
              </a:spcBef>
              <a:spcAft>
                <a:spcPts val="0"/>
              </a:spcAft>
              <a:buSzPts val="16000"/>
              <a:buNone/>
              <a:defRPr sz="12000"/>
            </a:lvl1pPr>
            <a:lvl2pPr lvl="1" algn="ctr">
              <a:spcBef>
                <a:spcPts val="0"/>
              </a:spcBef>
              <a:spcAft>
                <a:spcPts val="0"/>
              </a:spcAft>
              <a:buClr>
                <a:schemeClr val="accent1"/>
              </a:buClr>
              <a:buSzPts val="16000"/>
              <a:buNone/>
              <a:defRPr sz="16000">
                <a:solidFill>
                  <a:schemeClr val="accent1"/>
                </a:solidFill>
              </a:defRPr>
            </a:lvl2pPr>
            <a:lvl3pPr lvl="2" algn="ctr">
              <a:spcBef>
                <a:spcPts val="0"/>
              </a:spcBef>
              <a:spcAft>
                <a:spcPts val="0"/>
              </a:spcAft>
              <a:buClr>
                <a:schemeClr val="accent1"/>
              </a:buClr>
              <a:buSzPts val="16000"/>
              <a:buNone/>
              <a:defRPr sz="16000">
                <a:solidFill>
                  <a:schemeClr val="accent1"/>
                </a:solidFill>
              </a:defRPr>
            </a:lvl3pPr>
            <a:lvl4pPr lvl="3" algn="ctr">
              <a:spcBef>
                <a:spcPts val="0"/>
              </a:spcBef>
              <a:spcAft>
                <a:spcPts val="0"/>
              </a:spcAft>
              <a:buClr>
                <a:schemeClr val="accent1"/>
              </a:buClr>
              <a:buSzPts val="16000"/>
              <a:buNone/>
              <a:defRPr sz="16000">
                <a:solidFill>
                  <a:schemeClr val="accent1"/>
                </a:solidFill>
              </a:defRPr>
            </a:lvl4pPr>
            <a:lvl5pPr lvl="4" algn="ctr">
              <a:spcBef>
                <a:spcPts val="0"/>
              </a:spcBef>
              <a:spcAft>
                <a:spcPts val="0"/>
              </a:spcAft>
              <a:buClr>
                <a:schemeClr val="accent1"/>
              </a:buClr>
              <a:buSzPts val="16000"/>
              <a:buNone/>
              <a:defRPr sz="16000">
                <a:solidFill>
                  <a:schemeClr val="accent1"/>
                </a:solidFill>
              </a:defRPr>
            </a:lvl5pPr>
            <a:lvl6pPr lvl="5" algn="ctr">
              <a:spcBef>
                <a:spcPts val="0"/>
              </a:spcBef>
              <a:spcAft>
                <a:spcPts val="0"/>
              </a:spcAft>
              <a:buClr>
                <a:schemeClr val="accent1"/>
              </a:buClr>
              <a:buSzPts val="16000"/>
              <a:buNone/>
              <a:defRPr sz="16000">
                <a:solidFill>
                  <a:schemeClr val="accent1"/>
                </a:solidFill>
              </a:defRPr>
            </a:lvl6pPr>
            <a:lvl7pPr lvl="6" algn="ctr">
              <a:spcBef>
                <a:spcPts val="0"/>
              </a:spcBef>
              <a:spcAft>
                <a:spcPts val="0"/>
              </a:spcAft>
              <a:buClr>
                <a:schemeClr val="accent1"/>
              </a:buClr>
              <a:buSzPts val="16000"/>
              <a:buNone/>
              <a:defRPr sz="16000">
                <a:solidFill>
                  <a:schemeClr val="accent1"/>
                </a:solidFill>
              </a:defRPr>
            </a:lvl7pPr>
            <a:lvl8pPr lvl="7" algn="ctr">
              <a:spcBef>
                <a:spcPts val="0"/>
              </a:spcBef>
              <a:spcAft>
                <a:spcPts val="0"/>
              </a:spcAft>
              <a:buClr>
                <a:schemeClr val="accent1"/>
              </a:buClr>
              <a:buSzPts val="16000"/>
              <a:buNone/>
              <a:defRPr sz="16000">
                <a:solidFill>
                  <a:schemeClr val="accent1"/>
                </a:solidFill>
              </a:defRPr>
            </a:lvl8pPr>
            <a:lvl9pPr lvl="8" algn="ctr">
              <a:spcBef>
                <a:spcPts val="0"/>
              </a:spcBef>
              <a:spcAft>
                <a:spcPts val="0"/>
              </a:spcAft>
              <a:buClr>
                <a:schemeClr val="accent1"/>
              </a:buClr>
              <a:buSzPts val="16000"/>
              <a:buNone/>
              <a:defRPr sz="16000">
                <a:solidFill>
                  <a:schemeClr val="accent1"/>
                </a:solidFill>
              </a:defRPr>
            </a:lvl9pPr>
          </a:lstStyle>
          <a:p>
            <a:r>
              <a:t>xx%</a:t>
            </a:r>
          </a:p>
        </p:txBody>
      </p:sp>
      <p:grpSp>
        <p:nvGrpSpPr>
          <p:cNvPr id="90" name="Google Shape;90;p21"/>
          <p:cNvGrpSpPr/>
          <p:nvPr/>
        </p:nvGrpSpPr>
        <p:grpSpPr>
          <a:xfrm>
            <a:off x="1025634" y="818384"/>
            <a:ext cx="10085221" cy="4692111"/>
            <a:chOff x="769245" y="613803"/>
            <a:chExt cx="7564105" cy="3519171"/>
          </a:xfrm>
        </p:grpSpPr>
        <p:grpSp>
          <p:nvGrpSpPr>
            <p:cNvPr id="91" name="Google Shape;91;p21"/>
            <p:cNvGrpSpPr/>
            <p:nvPr/>
          </p:nvGrpSpPr>
          <p:grpSpPr>
            <a:xfrm>
              <a:off x="1115120" y="613803"/>
              <a:ext cx="7218230" cy="3519171"/>
              <a:chOff x="1115120" y="613803"/>
              <a:chExt cx="7218230" cy="3519171"/>
            </a:xfrm>
          </p:grpSpPr>
          <p:sp>
            <p:nvSpPr>
              <p:cNvPr id="92" name="Google Shape;92;p21"/>
              <p:cNvSpPr/>
              <p:nvPr/>
            </p:nvSpPr>
            <p:spPr>
              <a:xfrm>
                <a:off x="1115120" y="2595653"/>
                <a:ext cx="155700" cy="155700"/>
              </a:xfrm>
              <a:prstGeom prst="diamond">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3" name="Google Shape;93;p21"/>
              <p:cNvSpPr/>
              <p:nvPr/>
            </p:nvSpPr>
            <p:spPr>
              <a:xfrm rot="5400000">
                <a:off x="7316875" y="3436662"/>
                <a:ext cx="148800" cy="128700"/>
              </a:xfrm>
              <a:prstGeom prst="triangle">
                <a:avLst>
                  <a:gd fmla="val 50000" name="adj"/>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4" name="Google Shape;94;p21"/>
              <p:cNvSpPr/>
              <p:nvPr/>
            </p:nvSpPr>
            <p:spPr>
              <a:xfrm>
                <a:off x="8216950" y="2952750"/>
                <a:ext cx="116400" cy="116400"/>
              </a:xfrm>
              <a:prstGeom prst="rect">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5" name="Google Shape;95;p21"/>
              <p:cNvSpPr/>
              <p:nvPr/>
            </p:nvSpPr>
            <p:spPr>
              <a:xfrm rot="5400000">
                <a:off x="2313850" y="1064387"/>
                <a:ext cx="148800" cy="128700"/>
              </a:xfrm>
              <a:prstGeom prst="triangle">
                <a:avLst>
                  <a:gd fmla="val 50000" name="adj"/>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6" name="Google Shape;96;p21"/>
              <p:cNvSpPr/>
              <p:nvPr/>
            </p:nvSpPr>
            <p:spPr>
              <a:xfrm>
                <a:off x="7697995" y="613803"/>
                <a:ext cx="155700" cy="155700"/>
              </a:xfrm>
              <a:prstGeom prst="diamond">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7" name="Google Shape;97;p21"/>
              <p:cNvSpPr/>
              <p:nvPr/>
            </p:nvSpPr>
            <p:spPr>
              <a:xfrm>
                <a:off x="1580750" y="4016575"/>
                <a:ext cx="116400" cy="116400"/>
              </a:xfrm>
              <a:prstGeom prst="rect">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98" name="Google Shape;98;p21"/>
            <p:cNvSpPr/>
            <p:nvPr/>
          </p:nvSpPr>
          <p:spPr>
            <a:xfrm>
              <a:off x="769245" y="841053"/>
              <a:ext cx="155700" cy="155700"/>
            </a:xfrm>
            <a:prstGeom prst="diamond">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9" name="Google Shape;99;p21"/>
            <p:cNvSpPr/>
            <p:nvPr/>
          </p:nvSpPr>
          <p:spPr>
            <a:xfrm rot="5400000">
              <a:off x="7011850" y="1768012"/>
              <a:ext cx="148800" cy="128700"/>
            </a:xfrm>
            <a:prstGeom prst="triangle">
              <a:avLst>
                <a:gd fmla="val 50000" name="adj"/>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0" name="Google Shape;100;p21"/>
            <p:cNvSpPr/>
            <p:nvPr/>
          </p:nvSpPr>
          <p:spPr>
            <a:xfrm>
              <a:off x="5086000" y="739825"/>
              <a:ext cx="116400" cy="116400"/>
            </a:xfrm>
            <a:prstGeom prst="rect">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Tree>
  </p:cSld>
  <p:clrMapOvr>
    <a:masterClrMapping/>
  </p:clrMapOvr>
  <p:extLst>
    <p:ext uri="{DCECCB84-F9BA-43D5-87BE-67443E8EF086}">
      <p15:sldGuideLst>
        <p15:guide id="1" orient="horz" pos="973">
          <p15:clr>
            <a:srgbClr val="FA7B17"/>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accent4"/>
        </a:solidFill>
      </p:bgPr>
    </p:bg>
    <p:spTree>
      <p:nvGrpSpPr>
        <p:cNvPr id="101" name="Shape 101"/>
        <p:cNvGrpSpPr/>
        <p:nvPr/>
      </p:nvGrpSpPr>
      <p:grpSpPr>
        <a:xfrm>
          <a:off x="0" y="0"/>
          <a:ext cx="0" cy="0"/>
          <a:chOff x="0" y="0"/>
          <a:chExt cx="0" cy="0"/>
        </a:xfrm>
      </p:grpSpPr>
      <p:sp>
        <p:nvSpPr>
          <p:cNvPr id="102" name="Google Shape;102;p22"/>
          <p:cNvSpPr txBox="1"/>
          <p:nvPr>
            <p:ph type="title"/>
          </p:nvPr>
        </p:nvSpPr>
        <p:spPr>
          <a:xfrm>
            <a:off x="1051100" y="1001108"/>
            <a:ext cx="10080300" cy="763500"/>
          </a:xfrm>
          <a:prstGeom prst="rect">
            <a:avLst/>
          </a:prstGeom>
        </p:spPr>
        <p:txBody>
          <a:bodyPr anchorCtr="0" anchor="t" bIns="121900" lIns="121900" spcFirstLastPara="1" rIns="121900" wrap="square" tIns="121900">
            <a:noAutofit/>
          </a:bodyPr>
          <a:lstStyle>
            <a:lvl1pPr lvl="0">
              <a:spcBef>
                <a:spcPts val="0"/>
              </a:spcBef>
              <a:spcAft>
                <a:spcPts val="0"/>
              </a:spcAft>
              <a:buSzPts val="4700"/>
              <a:buNone/>
              <a:defRPr/>
            </a:lvl1pPr>
            <a:lvl2pPr lvl="1">
              <a:spcBef>
                <a:spcPts val="0"/>
              </a:spcBef>
              <a:spcAft>
                <a:spcPts val="0"/>
              </a:spcAft>
              <a:buSzPts val="5100"/>
              <a:buNone/>
              <a:defRPr/>
            </a:lvl2pPr>
            <a:lvl3pPr lvl="2">
              <a:spcBef>
                <a:spcPts val="0"/>
              </a:spcBef>
              <a:spcAft>
                <a:spcPts val="0"/>
              </a:spcAft>
              <a:buSzPts val="5100"/>
              <a:buNone/>
              <a:defRPr/>
            </a:lvl3pPr>
            <a:lvl4pPr lvl="3">
              <a:spcBef>
                <a:spcPts val="0"/>
              </a:spcBef>
              <a:spcAft>
                <a:spcPts val="0"/>
              </a:spcAft>
              <a:buSzPts val="5100"/>
              <a:buNone/>
              <a:defRPr/>
            </a:lvl4pPr>
            <a:lvl5pPr lvl="4">
              <a:spcBef>
                <a:spcPts val="0"/>
              </a:spcBef>
              <a:spcAft>
                <a:spcPts val="0"/>
              </a:spcAft>
              <a:buSzPts val="5100"/>
              <a:buNone/>
              <a:defRPr/>
            </a:lvl5pPr>
            <a:lvl6pPr lvl="5">
              <a:spcBef>
                <a:spcPts val="0"/>
              </a:spcBef>
              <a:spcAft>
                <a:spcPts val="0"/>
              </a:spcAft>
              <a:buSzPts val="5100"/>
              <a:buNone/>
              <a:defRPr/>
            </a:lvl6pPr>
            <a:lvl7pPr lvl="6">
              <a:spcBef>
                <a:spcPts val="0"/>
              </a:spcBef>
              <a:spcAft>
                <a:spcPts val="0"/>
              </a:spcAft>
              <a:buSzPts val="5100"/>
              <a:buNone/>
              <a:defRPr/>
            </a:lvl7pPr>
            <a:lvl8pPr lvl="7">
              <a:spcBef>
                <a:spcPts val="0"/>
              </a:spcBef>
              <a:spcAft>
                <a:spcPts val="0"/>
              </a:spcAft>
              <a:buSzPts val="5100"/>
              <a:buNone/>
              <a:defRPr/>
            </a:lvl8pPr>
            <a:lvl9pPr lvl="8">
              <a:spcBef>
                <a:spcPts val="0"/>
              </a:spcBef>
              <a:spcAft>
                <a:spcPts val="0"/>
              </a:spcAft>
              <a:buSzPts val="5100"/>
              <a:buNone/>
              <a:defRPr/>
            </a:lvl9pPr>
          </a:lstStyle>
          <a:p/>
        </p:txBody>
      </p:sp>
      <p:sp>
        <p:nvSpPr>
          <p:cNvPr id="103" name="Google Shape;103;p22"/>
          <p:cNvSpPr txBox="1"/>
          <p:nvPr>
            <p:ph idx="1" type="body"/>
          </p:nvPr>
        </p:nvSpPr>
        <p:spPr>
          <a:xfrm>
            <a:off x="1051100" y="1980127"/>
            <a:ext cx="10290000" cy="3894000"/>
          </a:xfrm>
          <a:prstGeom prst="rect">
            <a:avLst/>
          </a:prstGeom>
        </p:spPr>
        <p:txBody>
          <a:bodyPr anchorCtr="0" anchor="t" bIns="121900" lIns="121900" spcFirstLastPara="1" rIns="121900" wrap="square" tIns="121900">
            <a:noAutofit/>
          </a:bodyPr>
          <a:lstStyle>
            <a:lvl1pPr indent="-349250" lvl="0" marL="457200" marR="63500">
              <a:lnSpc>
                <a:spcPct val="100000"/>
              </a:lnSpc>
              <a:spcBef>
                <a:spcPts val="0"/>
              </a:spcBef>
              <a:spcAft>
                <a:spcPts val="0"/>
              </a:spcAft>
              <a:buClr>
                <a:schemeClr val="dk1"/>
              </a:buClr>
              <a:buSzPts val="1900"/>
              <a:buChar char="●"/>
              <a:defRPr sz="1400">
                <a:solidFill>
                  <a:schemeClr val="dk1"/>
                </a:solidFill>
              </a:defRPr>
            </a:lvl1pPr>
            <a:lvl2pPr indent="-349250" lvl="1" marL="914400">
              <a:spcBef>
                <a:spcPts val="0"/>
              </a:spcBef>
              <a:spcAft>
                <a:spcPts val="0"/>
              </a:spcAft>
              <a:buClr>
                <a:schemeClr val="dk1"/>
              </a:buClr>
              <a:buSzPts val="1900"/>
              <a:buChar char="○"/>
              <a:defRPr>
                <a:solidFill>
                  <a:schemeClr val="dk1"/>
                </a:solidFill>
              </a:defRPr>
            </a:lvl2pPr>
            <a:lvl3pPr indent="-349250" lvl="2" marL="1371600">
              <a:spcBef>
                <a:spcPts val="2100"/>
              </a:spcBef>
              <a:spcAft>
                <a:spcPts val="0"/>
              </a:spcAft>
              <a:buClr>
                <a:schemeClr val="dk1"/>
              </a:buClr>
              <a:buSzPts val="1900"/>
              <a:buChar char="■"/>
              <a:defRPr>
                <a:solidFill>
                  <a:schemeClr val="dk1"/>
                </a:solidFill>
              </a:defRPr>
            </a:lvl3pPr>
            <a:lvl4pPr indent="-349250" lvl="3" marL="1828800">
              <a:spcBef>
                <a:spcPts val="2100"/>
              </a:spcBef>
              <a:spcAft>
                <a:spcPts val="0"/>
              </a:spcAft>
              <a:buClr>
                <a:schemeClr val="dk1"/>
              </a:buClr>
              <a:buSzPts val="1900"/>
              <a:buChar char="●"/>
              <a:defRPr>
                <a:solidFill>
                  <a:schemeClr val="dk1"/>
                </a:solidFill>
              </a:defRPr>
            </a:lvl4pPr>
            <a:lvl5pPr indent="-349250" lvl="4" marL="2286000">
              <a:spcBef>
                <a:spcPts val="2100"/>
              </a:spcBef>
              <a:spcAft>
                <a:spcPts val="0"/>
              </a:spcAft>
              <a:buClr>
                <a:schemeClr val="dk1"/>
              </a:buClr>
              <a:buSzPts val="1900"/>
              <a:buChar char="○"/>
              <a:defRPr>
                <a:solidFill>
                  <a:schemeClr val="dk1"/>
                </a:solidFill>
              </a:defRPr>
            </a:lvl5pPr>
            <a:lvl6pPr indent="-349250" lvl="5" marL="2743200">
              <a:spcBef>
                <a:spcPts val="2100"/>
              </a:spcBef>
              <a:spcAft>
                <a:spcPts val="0"/>
              </a:spcAft>
              <a:buClr>
                <a:schemeClr val="dk1"/>
              </a:buClr>
              <a:buSzPts val="1900"/>
              <a:buChar char="■"/>
              <a:defRPr>
                <a:solidFill>
                  <a:schemeClr val="dk1"/>
                </a:solidFill>
              </a:defRPr>
            </a:lvl6pPr>
            <a:lvl7pPr indent="-349250" lvl="6" marL="3200400">
              <a:spcBef>
                <a:spcPts val="2100"/>
              </a:spcBef>
              <a:spcAft>
                <a:spcPts val="0"/>
              </a:spcAft>
              <a:buClr>
                <a:schemeClr val="dk1"/>
              </a:buClr>
              <a:buSzPts val="1900"/>
              <a:buChar char="●"/>
              <a:defRPr>
                <a:solidFill>
                  <a:schemeClr val="dk1"/>
                </a:solidFill>
              </a:defRPr>
            </a:lvl7pPr>
            <a:lvl8pPr indent="-349250" lvl="7" marL="3657600">
              <a:spcBef>
                <a:spcPts val="2100"/>
              </a:spcBef>
              <a:spcAft>
                <a:spcPts val="0"/>
              </a:spcAft>
              <a:buClr>
                <a:schemeClr val="dk1"/>
              </a:buClr>
              <a:buSzPts val="1900"/>
              <a:buChar char="○"/>
              <a:defRPr>
                <a:solidFill>
                  <a:schemeClr val="dk1"/>
                </a:solidFill>
              </a:defRPr>
            </a:lvl8pPr>
            <a:lvl9pPr indent="-349250" lvl="8" marL="4114800">
              <a:spcBef>
                <a:spcPts val="2100"/>
              </a:spcBef>
              <a:spcAft>
                <a:spcPts val="2100"/>
              </a:spcAft>
              <a:buClr>
                <a:schemeClr val="dk1"/>
              </a:buClr>
              <a:buSzPts val="1900"/>
              <a:buChar char="■"/>
              <a:defRPr>
                <a:solidFill>
                  <a:schemeClr val="dk1"/>
                </a:solidFill>
              </a:defRPr>
            </a:lvl9pPr>
          </a:lstStyle>
          <a:p/>
        </p:txBody>
      </p:sp>
      <p:grpSp>
        <p:nvGrpSpPr>
          <p:cNvPr id="104" name="Google Shape;104;p22"/>
          <p:cNvGrpSpPr/>
          <p:nvPr/>
        </p:nvGrpSpPr>
        <p:grpSpPr>
          <a:xfrm>
            <a:off x="9834821" y="906811"/>
            <a:ext cx="1342496" cy="932187"/>
            <a:chOff x="7376300" y="680125"/>
            <a:chExt cx="1006897" cy="699158"/>
          </a:xfrm>
        </p:grpSpPr>
        <p:sp>
          <p:nvSpPr>
            <p:cNvPr id="105" name="Google Shape;105;p22"/>
            <p:cNvSpPr/>
            <p:nvPr/>
          </p:nvSpPr>
          <p:spPr>
            <a:xfrm>
              <a:off x="7684228" y="680125"/>
              <a:ext cx="698969" cy="699158"/>
            </a:xfrm>
            <a:custGeom>
              <a:rect b="b" l="l" r="r" t="t"/>
              <a:pathLst>
                <a:path extrusionOk="0" h="4165" w="4164">
                  <a:moveTo>
                    <a:pt x="2082" y="1"/>
                  </a:moveTo>
                  <a:cubicBezTo>
                    <a:pt x="1941" y="1801"/>
                    <a:pt x="1801" y="1942"/>
                    <a:pt x="0" y="2082"/>
                  </a:cubicBezTo>
                  <a:cubicBezTo>
                    <a:pt x="1801" y="2251"/>
                    <a:pt x="1941" y="2364"/>
                    <a:pt x="2082" y="4164"/>
                  </a:cubicBezTo>
                  <a:cubicBezTo>
                    <a:pt x="2251" y="2364"/>
                    <a:pt x="2363" y="2251"/>
                    <a:pt x="4164" y="2082"/>
                  </a:cubicBezTo>
                  <a:cubicBezTo>
                    <a:pt x="2363" y="1942"/>
                    <a:pt x="2251" y="1801"/>
                    <a:pt x="2082" y="1"/>
                  </a:cubicBezTo>
                  <a:close/>
                </a:path>
              </a:pathLst>
            </a:custGeom>
            <a:solidFill>
              <a:srgbClr val="EEBDD6"/>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6" name="Google Shape;106;p22"/>
            <p:cNvSpPr/>
            <p:nvPr/>
          </p:nvSpPr>
          <p:spPr>
            <a:xfrm>
              <a:off x="7376300" y="680128"/>
              <a:ext cx="413142" cy="413262"/>
            </a:xfrm>
            <a:custGeom>
              <a:rect b="b" l="l" r="r" t="t"/>
              <a:pathLst>
                <a:path extrusionOk="0" h="4165" w="4164">
                  <a:moveTo>
                    <a:pt x="2082" y="1"/>
                  </a:moveTo>
                  <a:cubicBezTo>
                    <a:pt x="1941" y="1801"/>
                    <a:pt x="1801" y="1942"/>
                    <a:pt x="0" y="2082"/>
                  </a:cubicBezTo>
                  <a:cubicBezTo>
                    <a:pt x="1801" y="2251"/>
                    <a:pt x="1941" y="2364"/>
                    <a:pt x="2082" y="4164"/>
                  </a:cubicBezTo>
                  <a:cubicBezTo>
                    <a:pt x="2251" y="2364"/>
                    <a:pt x="2363" y="2251"/>
                    <a:pt x="4164" y="2082"/>
                  </a:cubicBezTo>
                  <a:cubicBezTo>
                    <a:pt x="2363" y="1942"/>
                    <a:pt x="2251" y="1801"/>
                    <a:pt x="2082" y="1"/>
                  </a:cubicBezTo>
                  <a:close/>
                </a:path>
              </a:pathLst>
            </a:custGeom>
            <a:solidFill>
              <a:srgbClr val="EEBDD6"/>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07" name="Google Shape;107;p22"/>
          <p:cNvSpPr/>
          <p:nvPr/>
        </p:nvSpPr>
        <p:spPr>
          <a:xfrm>
            <a:off x="11037867" y="5784538"/>
            <a:ext cx="178800" cy="178800"/>
          </a:xfrm>
          <a:prstGeom prst="ellipse">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accent6"/>
        </a:solidFill>
      </p:bgPr>
    </p:bg>
    <p:spTree>
      <p:nvGrpSpPr>
        <p:cNvPr id="108" name="Shape 108"/>
        <p:cNvGrpSpPr/>
        <p:nvPr/>
      </p:nvGrpSpPr>
      <p:grpSpPr>
        <a:xfrm>
          <a:off x="0" y="0"/>
          <a:ext cx="0" cy="0"/>
          <a:chOff x="0" y="0"/>
          <a:chExt cx="0" cy="0"/>
        </a:xfrm>
      </p:grpSpPr>
      <p:sp>
        <p:nvSpPr>
          <p:cNvPr id="109" name="Google Shape;109;p23"/>
          <p:cNvSpPr txBox="1"/>
          <p:nvPr>
            <p:ph idx="1" type="body"/>
          </p:nvPr>
        </p:nvSpPr>
        <p:spPr>
          <a:xfrm>
            <a:off x="6096000" y="2818767"/>
            <a:ext cx="5046300" cy="3170400"/>
          </a:xfrm>
          <a:prstGeom prst="rect">
            <a:avLst/>
          </a:prstGeom>
        </p:spPr>
        <p:txBody>
          <a:bodyPr anchorCtr="0" anchor="t" bIns="121900" lIns="121900" spcFirstLastPara="1" rIns="121900" wrap="square" tIns="121900">
            <a:noAutofit/>
          </a:bodyPr>
          <a:lstStyle>
            <a:lvl1pPr indent="-336550" lvl="0" marL="457200" marR="63500">
              <a:lnSpc>
                <a:spcPct val="100000"/>
              </a:lnSpc>
              <a:spcBef>
                <a:spcPts val="0"/>
              </a:spcBef>
              <a:spcAft>
                <a:spcPts val="0"/>
              </a:spcAft>
              <a:buClr>
                <a:schemeClr val="dk1"/>
              </a:buClr>
              <a:buSzPts val="1700"/>
              <a:buChar char="●"/>
              <a:defRPr sz="1400"/>
            </a:lvl1pPr>
            <a:lvl2pPr indent="-336550" lvl="1" marL="914400">
              <a:spcBef>
                <a:spcPts val="0"/>
              </a:spcBef>
              <a:spcAft>
                <a:spcPts val="0"/>
              </a:spcAft>
              <a:buSzPts val="1700"/>
              <a:buChar char="○"/>
              <a:defRPr sz="1700"/>
            </a:lvl2pPr>
            <a:lvl3pPr indent="-336550" lvl="2" marL="1371600">
              <a:spcBef>
                <a:spcPts val="2100"/>
              </a:spcBef>
              <a:spcAft>
                <a:spcPts val="0"/>
              </a:spcAft>
              <a:buSzPts val="1700"/>
              <a:buChar char="■"/>
              <a:defRPr sz="1700"/>
            </a:lvl3pPr>
            <a:lvl4pPr indent="-336550" lvl="3" marL="1828800">
              <a:spcBef>
                <a:spcPts val="2100"/>
              </a:spcBef>
              <a:spcAft>
                <a:spcPts val="0"/>
              </a:spcAft>
              <a:buSzPts val="1700"/>
              <a:buChar char="●"/>
              <a:defRPr sz="1700"/>
            </a:lvl4pPr>
            <a:lvl5pPr indent="-336550" lvl="4" marL="2286000">
              <a:spcBef>
                <a:spcPts val="2100"/>
              </a:spcBef>
              <a:spcAft>
                <a:spcPts val="0"/>
              </a:spcAft>
              <a:buSzPts val="1700"/>
              <a:buChar char="○"/>
              <a:defRPr sz="1700"/>
            </a:lvl5pPr>
            <a:lvl6pPr indent="-336550" lvl="5" marL="2743200">
              <a:spcBef>
                <a:spcPts val="2100"/>
              </a:spcBef>
              <a:spcAft>
                <a:spcPts val="0"/>
              </a:spcAft>
              <a:buSzPts val="1700"/>
              <a:buChar char="■"/>
              <a:defRPr sz="1700"/>
            </a:lvl6pPr>
            <a:lvl7pPr indent="-336550" lvl="6" marL="3200400">
              <a:spcBef>
                <a:spcPts val="2100"/>
              </a:spcBef>
              <a:spcAft>
                <a:spcPts val="0"/>
              </a:spcAft>
              <a:buSzPts val="1700"/>
              <a:buChar char="●"/>
              <a:defRPr sz="1700"/>
            </a:lvl7pPr>
            <a:lvl8pPr indent="-336550" lvl="7" marL="3657600">
              <a:spcBef>
                <a:spcPts val="2100"/>
              </a:spcBef>
              <a:spcAft>
                <a:spcPts val="0"/>
              </a:spcAft>
              <a:buSzPts val="1700"/>
              <a:buChar char="○"/>
              <a:defRPr sz="1700"/>
            </a:lvl8pPr>
            <a:lvl9pPr indent="-336550" lvl="8" marL="4114800">
              <a:spcBef>
                <a:spcPts val="2100"/>
              </a:spcBef>
              <a:spcAft>
                <a:spcPts val="2100"/>
              </a:spcAft>
              <a:buSzPts val="1700"/>
              <a:buChar char="■"/>
              <a:defRPr sz="1700"/>
            </a:lvl9pPr>
          </a:lstStyle>
          <a:p/>
        </p:txBody>
      </p:sp>
      <p:sp>
        <p:nvSpPr>
          <p:cNvPr id="110" name="Google Shape;110;p23"/>
          <p:cNvSpPr txBox="1"/>
          <p:nvPr>
            <p:ph idx="2" type="body"/>
          </p:nvPr>
        </p:nvSpPr>
        <p:spPr>
          <a:xfrm>
            <a:off x="1049600" y="3934700"/>
            <a:ext cx="4794300" cy="2054400"/>
          </a:xfrm>
          <a:prstGeom prst="rect">
            <a:avLst/>
          </a:prstGeom>
        </p:spPr>
        <p:txBody>
          <a:bodyPr anchorCtr="0" anchor="t" bIns="121900" lIns="121900" spcFirstLastPara="1" rIns="121900" wrap="square" tIns="121900">
            <a:noAutofit/>
          </a:bodyPr>
          <a:lstStyle>
            <a:lvl1pPr indent="-336550" lvl="0" marL="457200">
              <a:spcBef>
                <a:spcPts val="0"/>
              </a:spcBef>
              <a:spcAft>
                <a:spcPts val="0"/>
              </a:spcAft>
              <a:buClr>
                <a:schemeClr val="dk1"/>
              </a:buClr>
              <a:buSzPts val="1700"/>
              <a:buChar char="●"/>
              <a:defRPr sz="1700"/>
            </a:lvl1pPr>
            <a:lvl2pPr indent="-336550" lvl="1" marL="914400">
              <a:spcBef>
                <a:spcPts val="2100"/>
              </a:spcBef>
              <a:spcAft>
                <a:spcPts val="0"/>
              </a:spcAft>
              <a:buClr>
                <a:schemeClr val="dk1"/>
              </a:buClr>
              <a:buSzPts val="1700"/>
              <a:buChar char="○"/>
              <a:defRPr sz="1700"/>
            </a:lvl2pPr>
            <a:lvl3pPr indent="-336550" lvl="2" marL="1371600">
              <a:spcBef>
                <a:spcPts val="2100"/>
              </a:spcBef>
              <a:spcAft>
                <a:spcPts val="0"/>
              </a:spcAft>
              <a:buClr>
                <a:schemeClr val="dk1"/>
              </a:buClr>
              <a:buSzPts val="1700"/>
              <a:buChar char="■"/>
              <a:defRPr sz="1700"/>
            </a:lvl3pPr>
            <a:lvl4pPr indent="-336550" lvl="3" marL="1828800">
              <a:spcBef>
                <a:spcPts val="2100"/>
              </a:spcBef>
              <a:spcAft>
                <a:spcPts val="0"/>
              </a:spcAft>
              <a:buClr>
                <a:schemeClr val="dk1"/>
              </a:buClr>
              <a:buSzPts val="1700"/>
              <a:buChar char="●"/>
              <a:defRPr sz="1700"/>
            </a:lvl4pPr>
            <a:lvl5pPr indent="-336550" lvl="4" marL="2286000">
              <a:spcBef>
                <a:spcPts val="2100"/>
              </a:spcBef>
              <a:spcAft>
                <a:spcPts val="0"/>
              </a:spcAft>
              <a:buClr>
                <a:schemeClr val="dk1"/>
              </a:buClr>
              <a:buSzPts val="1700"/>
              <a:buChar char="○"/>
              <a:defRPr sz="1700"/>
            </a:lvl5pPr>
            <a:lvl6pPr indent="-336550" lvl="5" marL="2743200">
              <a:spcBef>
                <a:spcPts val="2100"/>
              </a:spcBef>
              <a:spcAft>
                <a:spcPts val="0"/>
              </a:spcAft>
              <a:buClr>
                <a:schemeClr val="dk1"/>
              </a:buClr>
              <a:buSzPts val="1700"/>
              <a:buChar char="■"/>
              <a:defRPr sz="1700"/>
            </a:lvl6pPr>
            <a:lvl7pPr indent="-336550" lvl="6" marL="3200400">
              <a:spcBef>
                <a:spcPts val="2100"/>
              </a:spcBef>
              <a:spcAft>
                <a:spcPts val="0"/>
              </a:spcAft>
              <a:buClr>
                <a:schemeClr val="dk1"/>
              </a:buClr>
              <a:buSzPts val="1700"/>
              <a:buChar char="●"/>
              <a:defRPr sz="1700"/>
            </a:lvl7pPr>
            <a:lvl8pPr indent="-336550" lvl="7" marL="3657600">
              <a:spcBef>
                <a:spcPts val="2100"/>
              </a:spcBef>
              <a:spcAft>
                <a:spcPts val="0"/>
              </a:spcAft>
              <a:buClr>
                <a:schemeClr val="dk1"/>
              </a:buClr>
              <a:buSzPts val="1700"/>
              <a:buChar char="○"/>
              <a:defRPr sz="1700"/>
            </a:lvl8pPr>
            <a:lvl9pPr indent="-336550" lvl="8" marL="4114800">
              <a:spcBef>
                <a:spcPts val="2100"/>
              </a:spcBef>
              <a:spcAft>
                <a:spcPts val="2100"/>
              </a:spcAft>
              <a:buClr>
                <a:schemeClr val="dk1"/>
              </a:buClr>
              <a:buSzPts val="1700"/>
              <a:buChar char="■"/>
              <a:defRPr sz="1700"/>
            </a:lvl9pPr>
          </a:lstStyle>
          <a:p/>
        </p:txBody>
      </p:sp>
      <p:sp>
        <p:nvSpPr>
          <p:cNvPr id="111" name="Google Shape;111;p23"/>
          <p:cNvSpPr txBox="1"/>
          <p:nvPr>
            <p:ph type="title"/>
          </p:nvPr>
        </p:nvSpPr>
        <p:spPr>
          <a:xfrm>
            <a:off x="795800" y="660579"/>
            <a:ext cx="10588800" cy="763500"/>
          </a:xfrm>
          <a:prstGeom prst="rect">
            <a:avLst/>
          </a:prstGeom>
        </p:spPr>
        <p:txBody>
          <a:bodyPr anchorCtr="0" anchor="t" bIns="121900" lIns="121900" spcFirstLastPara="1" rIns="121900" wrap="square" tIns="121900">
            <a:noAutofit/>
          </a:bodyPr>
          <a:lstStyle>
            <a:lvl1pPr lvl="0">
              <a:spcBef>
                <a:spcPts val="0"/>
              </a:spcBef>
              <a:spcAft>
                <a:spcPts val="0"/>
              </a:spcAft>
              <a:buSzPts val="4700"/>
              <a:buNone/>
              <a:defRPr/>
            </a:lvl1pPr>
            <a:lvl2pPr lvl="1">
              <a:spcBef>
                <a:spcPts val="0"/>
              </a:spcBef>
              <a:spcAft>
                <a:spcPts val="0"/>
              </a:spcAft>
              <a:buSzPts val="5100"/>
              <a:buNone/>
              <a:defRPr/>
            </a:lvl2pPr>
            <a:lvl3pPr lvl="2">
              <a:spcBef>
                <a:spcPts val="0"/>
              </a:spcBef>
              <a:spcAft>
                <a:spcPts val="0"/>
              </a:spcAft>
              <a:buSzPts val="5100"/>
              <a:buNone/>
              <a:defRPr/>
            </a:lvl3pPr>
            <a:lvl4pPr lvl="3">
              <a:spcBef>
                <a:spcPts val="0"/>
              </a:spcBef>
              <a:spcAft>
                <a:spcPts val="0"/>
              </a:spcAft>
              <a:buSzPts val="5100"/>
              <a:buNone/>
              <a:defRPr/>
            </a:lvl4pPr>
            <a:lvl5pPr lvl="4">
              <a:spcBef>
                <a:spcPts val="0"/>
              </a:spcBef>
              <a:spcAft>
                <a:spcPts val="0"/>
              </a:spcAft>
              <a:buSzPts val="5100"/>
              <a:buNone/>
              <a:defRPr/>
            </a:lvl5pPr>
            <a:lvl6pPr lvl="5">
              <a:spcBef>
                <a:spcPts val="0"/>
              </a:spcBef>
              <a:spcAft>
                <a:spcPts val="0"/>
              </a:spcAft>
              <a:buSzPts val="5100"/>
              <a:buNone/>
              <a:defRPr/>
            </a:lvl6pPr>
            <a:lvl7pPr lvl="6">
              <a:spcBef>
                <a:spcPts val="0"/>
              </a:spcBef>
              <a:spcAft>
                <a:spcPts val="0"/>
              </a:spcAft>
              <a:buSzPts val="5100"/>
              <a:buNone/>
              <a:defRPr/>
            </a:lvl7pPr>
            <a:lvl8pPr lvl="7">
              <a:spcBef>
                <a:spcPts val="0"/>
              </a:spcBef>
              <a:spcAft>
                <a:spcPts val="0"/>
              </a:spcAft>
              <a:buSzPts val="5100"/>
              <a:buNone/>
              <a:defRPr/>
            </a:lvl8pPr>
            <a:lvl9pPr lvl="8">
              <a:spcBef>
                <a:spcPts val="0"/>
              </a:spcBef>
              <a:spcAft>
                <a:spcPts val="0"/>
              </a:spcAft>
              <a:buSzPts val="51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accent4"/>
        </a:solidFill>
      </p:bgPr>
    </p:bg>
    <p:spTree>
      <p:nvGrpSpPr>
        <p:cNvPr id="112" name="Shape 112"/>
        <p:cNvGrpSpPr/>
        <p:nvPr/>
      </p:nvGrpSpPr>
      <p:grpSpPr>
        <a:xfrm>
          <a:off x="0" y="0"/>
          <a:ext cx="0" cy="0"/>
          <a:chOff x="0" y="0"/>
          <a:chExt cx="0" cy="0"/>
        </a:xfrm>
      </p:grpSpPr>
      <p:sp>
        <p:nvSpPr>
          <p:cNvPr id="113" name="Google Shape;113;p24"/>
          <p:cNvSpPr txBox="1"/>
          <p:nvPr>
            <p:ph type="title"/>
          </p:nvPr>
        </p:nvSpPr>
        <p:spPr>
          <a:xfrm>
            <a:off x="1049600" y="994168"/>
            <a:ext cx="10128000" cy="7635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4700"/>
              <a:buNone/>
              <a:defRPr/>
            </a:lvl1pPr>
            <a:lvl2pPr lvl="1">
              <a:spcBef>
                <a:spcPts val="0"/>
              </a:spcBef>
              <a:spcAft>
                <a:spcPts val="0"/>
              </a:spcAft>
              <a:buSzPts val="5100"/>
              <a:buNone/>
              <a:defRPr/>
            </a:lvl2pPr>
            <a:lvl3pPr lvl="2">
              <a:spcBef>
                <a:spcPts val="0"/>
              </a:spcBef>
              <a:spcAft>
                <a:spcPts val="0"/>
              </a:spcAft>
              <a:buSzPts val="5100"/>
              <a:buNone/>
              <a:defRPr/>
            </a:lvl3pPr>
            <a:lvl4pPr lvl="3">
              <a:spcBef>
                <a:spcPts val="0"/>
              </a:spcBef>
              <a:spcAft>
                <a:spcPts val="0"/>
              </a:spcAft>
              <a:buSzPts val="5100"/>
              <a:buNone/>
              <a:defRPr/>
            </a:lvl4pPr>
            <a:lvl5pPr lvl="4">
              <a:spcBef>
                <a:spcPts val="0"/>
              </a:spcBef>
              <a:spcAft>
                <a:spcPts val="0"/>
              </a:spcAft>
              <a:buSzPts val="5100"/>
              <a:buNone/>
              <a:defRPr/>
            </a:lvl5pPr>
            <a:lvl6pPr lvl="5">
              <a:spcBef>
                <a:spcPts val="0"/>
              </a:spcBef>
              <a:spcAft>
                <a:spcPts val="0"/>
              </a:spcAft>
              <a:buSzPts val="5100"/>
              <a:buNone/>
              <a:defRPr/>
            </a:lvl6pPr>
            <a:lvl7pPr lvl="6">
              <a:spcBef>
                <a:spcPts val="0"/>
              </a:spcBef>
              <a:spcAft>
                <a:spcPts val="0"/>
              </a:spcAft>
              <a:buSzPts val="5100"/>
              <a:buNone/>
              <a:defRPr/>
            </a:lvl7pPr>
            <a:lvl8pPr lvl="7">
              <a:spcBef>
                <a:spcPts val="0"/>
              </a:spcBef>
              <a:spcAft>
                <a:spcPts val="0"/>
              </a:spcAft>
              <a:buSzPts val="5100"/>
              <a:buNone/>
              <a:defRPr/>
            </a:lvl8pPr>
            <a:lvl9pPr lvl="8">
              <a:spcBef>
                <a:spcPts val="0"/>
              </a:spcBef>
              <a:spcAft>
                <a:spcPts val="0"/>
              </a:spcAft>
              <a:buSzPts val="5100"/>
              <a:buNon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chemeClr val="accent4"/>
        </a:solidFill>
      </p:bgPr>
    </p:bg>
    <p:spTree>
      <p:nvGrpSpPr>
        <p:cNvPr id="114" name="Shape 114"/>
        <p:cNvGrpSpPr/>
        <p:nvPr/>
      </p:nvGrpSpPr>
      <p:grpSpPr>
        <a:xfrm>
          <a:off x="0" y="0"/>
          <a:ext cx="0" cy="0"/>
          <a:chOff x="0" y="0"/>
          <a:chExt cx="0" cy="0"/>
        </a:xfrm>
      </p:grpSpPr>
      <p:sp>
        <p:nvSpPr>
          <p:cNvPr id="115" name="Google Shape;115;p25"/>
          <p:cNvSpPr txBox="1"/>
          <p:nvPr>
            <p:ph type="title"/>
          </p:nvPr>
        </p:nvSpPr>
        <p:spPr>
          <a:xfrm>
            <a:off x="7138000" y="2225667"/>
            <a:ext cx="4039500" cy="1656300"/>
          </a:xfrm>
          <a:prstGeom prst="rect">
            <a:avLst/>
          </a:prstGeom>
        </p:spPr>
        <p:txBody>
          <a:bodyPr anchorCtr="0" anchor="b" bIns="121900" lIns="121900" spcFirstLastPara="1" rIns="121900" wrap="square" tIns="121900">
            <a:noAutofit/>
          </a:bodyPr>
          <a:lstStyle>
            <a:lvl1pPr lvl="0">
              <a:lnSpc>
                <a:spcPct val="90000"/>
              </a:lnSpc>
              <a:spcBef>
                <a:spcPts val="0"/>
              </a:spcBef>
              <a:spcAft>
                <a:spcPts val="0"/>
              </a:spcAft>
              <a:buSzPts val="4700"/>
              <a:buNone/>
              <a:defRPr/>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p:txBody>
      </p:sp>
      <p:sp>
        <p:nvSpPr>
          <p:cNvPr id="116" name="Google Shape;116;p25"/>
          <p:cNvSpPr txBox="1"/>
          <p:nvPr>
            <p:ph idx="1" type="body"/>
          </p:nvPr>
        </p:nvSpPr>
        <p:spPr>
          <a:xfrm>
            <a:off x="7138000" y="3813959"/>
            <a:ext cx="4039500" cy="1094400"/>
          </a:xfrm>
          <a:prstGeom prst="rect">
            <a:avLst/>
          </a:prstGeom>
        </p:spPr>
        <p:txBody>
          <a:bodyPr anchorCtr="0" anchor="t" bIns="121900" lIns="121900" spcFirstLastPara="1" rIns="121900" wrap="square" tIns="121900">
            <a:noAutofit/>
          </a:bodyPr>
          <a:lstStyle>
            <a:lvl1pPr indent="-330200" lvl="0" marL="457200">
              <a:lnSpc>
                <a:spcPct val="100000"/>
              </a:lnSpc>
              <a:spcBef>
                <a:spcPts val="0"/>
              </a:spcBef>
              <a:spcAft>
                <a:spcPts val="0"/>
              </a:spcAft>
              <a:buSzPts val="1600"/>
              <a:buChar char="●"/>
              <a:defRPr>
                <a:solidFill>
                  <a:schemeClr val="dk1"/>
                </a:solidFill>
              </a:defRPr>
            </a:lvl1pPr>
            <a:lvl2pPr indent="-330200" lvl="1" marL="914400">
              <a:spcBef>
                <a:spcPts val="2100"/>
              </a:spcBef>
              <a:spcAft>
                <a:spcPts val="0"/>
              </a:spcAft>
              <a:buSzPts val="1600"/>
              <a:buChar char="○"/>
              <a:defRPr sz="1600"/>
            </a:lvl2pPr>
            <a:lvl3pPr indent="-330200" lvl="2" marL="1371600">
              <a:spcBef>
                <a:spcPts val="2100"/>
              </a:spcBef>
              <a:spcAft>
                <a:spcPts val="0"/>
              </a:spcAft>
              <a:buSzPts val="1600"/>
              <a:buChar char="■"/>
              <a:defRPr sz="1600"/>
            </a:lvl3pPr>
            <a:lvl4pPr indent="-330200" lvl="3" marL="1828800">
              <a:spcBef>
                <a:spcPts val="2100"/>
              </a:spcBef>
              <a:spcAft>
                <a:spcPts val="0"/>
              </a:spcAft>
              <a:buSzPts val="1600"/>
              <a:buChar char="●"/>
              <a:defRPr sz="1600"/>
            </a:lvl4pPr>
            <a:lvl5pPr indent="-330200" lvl="4" marL="2286000">
              <a:spcBef>
                <a:spcPts val="2100"/>
              </a:spcBef>
              <a:spcAft>
                <a:spcPts val="0"/>
              </a:spcAft>
              <a:buSzPts val="1600"/>
              <a:buChar char="○"/>
              <a:defRPr sz="1600"/>
            </a:lvl5pPr>
            <a:lvl6pPr indent="-330200" lvl="5" marL="2743200">
              <a:spcBef>
                <a:spcPts val="2100"/>
              </a:spcBef>
              <a:spcAft>
                <a:spcPts val="0"/>
              </a:spcAft>
              <a:buSzPts val="1600"/>
              <a:buChar char="■"/>
              <a:defRPr sz="1600"/>
            </a:lvl6pPr>
            <a:lvl7pPr indent="-330200" lvl="6" marL="3200400">
              <a:spcBef>
                <a:spcPts val="2100"/>
              </a:spcBef>
              <a:spcAft>
                <a:spcPts val="0"/>
              </a:spcAft>
              <a:buSzPts val="1600"/>
              <a:buChar char="●"/>
              <a:defRPr sz="1600"/>
            </a:lvl7pPr>
            <a:lvl8pPr indent="-330200" lvl="7" marL="3657600">
              <a:spcBef>
                <a:spcPts val="2100"/>
              </a:spcBef>
              <a:spcAft>
                <a:spcPts val="0"/>
              </a:spcAft>
              <a:buSzPts val="1600"/>
              <a:buChar char="○"/>
              <a:defRPr sz="1600"/>
            </a:lvl8pPr>
            <a:lvl9pPr indent="-330200" lvl="8" marL="4114800">
              <a:spcBef>
                <a:spcPts val="2100"/>
              </a:spcBef>
              <a:spcAft>
                <a:spcPts val="2100"/>
              </a:spcAft>
              <a:buSzPts val="1600"/>
              <a:buChar char="■"/>
              <a:defRPr sz="1600"/>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6"/>
        </a:solidFill>
      </p:bgPr>
    </p:bg>
    <p:spTree>
      <p:nvGrpSpPr>
        <p:cNvPr id="117" name="Shape 117"/>
        <p:cNvGrpSpPr/>
        <p:nvPr/>
      </p:nvGrpSpPr>
      <p:grpSpPr>
        <a:xfrm>
          <a:off x="0" y="0"/>
          <a:ext cx="0" cy="0"/>
          <a:chOff x="0" y="0"/>
          <a:chExt cx="0" cy="0"/>
        </a:xfrm>
      </p:grpSpPr>
      <p:sp>
        <p:nvSpPr>
          <p:cNvPr id="118" name="Google Shape;118;p26"/>
          <p:cNvSpPr txBox="1"/>
          <p:nvPr>
            <p:ph type="title"/>
          </p:nvPr>
        </p:nvSpPr>
        <p:spPr>
          <a:xfrm>
            <a:off x="945267" y="0"/>
            <a:ext cx="3418500" cy="4455600"/>
          </a:xfrm>
          <a:prstGeom prst="rect">
            <a:avLst/>
          </a:prstGeom>
          <a:solidFill>
            <a:schemeClr val="accent5"/>
          </a:solidFill>
        </p:spPr>
        <p:txBody>
          <a:bodyPr anchorCtr="0" anchor="ctr" bIns="121900" lIns="121900" spcFirstLastPara="1" rIns="121900" wrap="square" tIns="121900">
            <a:noAutofit/>
          </a:bodyPr>
          <a:lstStyle>
            <a:lvl1pPr lvl="0" algn="ctr">
              <a:spcBef>
                <a:spcPts val="0"/>
              </a:spcBef>
              <a:spcAft>
                <a:spcPts val="0"/>
              </a:spcAft>
              <a:buClr>
                <a:srgbClr val="000000"/>
              </a:buClr>
              <a:buSzPts val="3300"/>
              <a:buNone/>
              <a:defRPr b="0" sz="4400">
                <a:solidFill>
                  <a:schemeClr val="lt1"/>
                </a:solidFill>
              </a:defRPr>
            </a:lvl1pPr>
            <a:lvl2pPr lvl="1">
              <a:spcBef>
                <a:spcPts val="0"/>
              </a:spcBef>
              <a:spcAft>
                <a:spcPts val="0"/>
              </a:spcAft>
              <a:buSzPts val="6400"/>
              <a:buNone/>
              <a:defRPr sz="6400"/>
            </a:lvl2pPr>
            <a:lvl3pPr lvl="2">
              <a:spcBef>
                <a:spcPts val="0"/>
              </a:spcBef>
              <a:spcAft>
                <a:spcPts val="0"/>
              </a:spcAft>
              <a:buSzPts val="6400"/>
              <a:buNone/>
              <a:defRPr sz="6400"/>
            </a:lvl3pPr>
            <a:lvl4pPr lvl="3">
              <a:spcBef>
                <a:spcPts val="0"/>
              </a:spcBef>
              <a:spcAft>
                <a:spcPts val="0"/>
              </a:spcAft>
              <a:buSzPts val="6400"/>
              <a:buNone/>
              <a:defRPr sz="6400"/>
            </a:lvl4pPr>
            <a:lvl5pPr lvl="4">
              <a:spcBef>
                <a:spcPts val="0"/>
              </a:spcBef>
              <a:spcAft>
                <a:spcPts val="0"/>
              </a:spcAft>
              <a:buSzPts val="6400"/>
              <a:buNone/>
              <a:defRPr sz="6400"/>
            </a:lvl5pPr>
            <a:lvl6pPr lvl="5">
              <a:spcBef>
                <a:spcPts val="0"/>
              </a:spcBef>
              <a:spcAft>
                <a:spcPts val="0"/>
              </a:spcAft>
              <a:buSzPts val="6400"/>
              <a:buNone/>
              <a:defRPr sz="6400"/>
            </a:lvl6pPr>
            <a:lvl7pPr lvl="6">
              <a:spcBef>
                <a:spcPts val="0"/>
              </a:spcBef>
              <a:spcAft>
                <a:spcPts val="0"/>
              </a:spcAft>
              <a:buSzPts val="6400"/>
              <a:buNone/>
              <a:defRPr sz="6400"/>
            </a:lvl7pPr>
            <a:lvl8pPr lvl="7">
              <a:spcBef>
                <a:spcPts val="0"/>
              </a:spcBef>
              <a:spcAft>
                <a:spcPts val="0"/>
              </a:spcAft>
              <a:buSzPts val="6400"/>
              <a:buNone/>
              <a:defRPr sz="6400"/>
            </a:lvl8pPr>
            <a:lvl9pPr lvl="8">
              <a:spcBef>
                <a:spcPts val="0"/>
              </a:spcBef>
              <a:spcAft>
                <a:spcPts val="0"/>
              </a:spcAft>
              <a:buSzPts val="6400"/>
              <a:buNone/>
              <a:defRPr sz="6400"/>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accent4"/>
        </a:solidFill>
      </p:bgPr>
    </p:bg>
    <p:spTree>
      <p:nvGrpSpPr>
        <p:cNvPr id="119" name="Shape 119"/>
        <p:cNvGrpSpPr/>
        <p:nvPr/>
      </p:nvGrpSpPr>
      <p:grpSpPr>
        <a:xfrm>
          <a:off x="0" y="0"/>
          <a:ext cx="0" cy="0"/>
          <a:chOff x="0" y="0"/>
          <a:chExt cx="0" cy="0"/>
        </a:xfrm>
      </p:grpSpPr>
      <p:sp>
        <p:nvSpPr>
          <p:cNvPr id="120" name="Google Shape;120;p27"/>
          <p:cNvSpPr txBox="1"/>
          <p:nvPr>
            <p:ph type="title"/>
          </p:nvPr>
        </p:nvSpPr>
        <p:spPr>
          <a:xfrm>
            <a:off x="1638383" y="2007433"/>
            <a:ext cx="4016400" cy="1052100"/>
          </a:xfrm>
          <a:prstGeom prst="rect">
            <a:avLst/>
          </a:prstGeom>
        </p:spPr>
        <p:txBody>
          <a:bodyPr anchorCtr="0" anchor="b" bIns="121900" lIns="121900" spcFirstLastPara="1" rIns="121900" wrap="square" tIns="121900">
            <a:noAutofit/>
          </a:bodyPr>
          <a:lstStyle>
            <a:lvl1pPr lvl="0" algn="ctr">
              <a:lnSpc>
                <a:spcPct val="90000"/>
              </a:lnSpc>
              <a:spcBef>
                <a:spcPts val="0"/>
              </a:spcBef>
              <a:spcAft>
                <a:spcPts val="0"/>
              </a:spcAft>
              <a:buSzPts val="4700"/>
              <a:buNone/>
              <a:defRPr/>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p:txBody>
      </p:sp>
      <p:sp>
        <p:nvSpPr>
          <p:cNvPr id="121" name="Google Shape;121;p27"/>
          <p:cNvSpPr txBox="1"/>
          <p:nvPr>
            <p:ph idx="1" type="subTitle"/>
          </p:nvPr>
        </p:nvSpPr>
        <p:spPr>
          <a:xfrm>
            <a:off x="1630283" y="3042333"/>
            <a:ext cx="4024500" cy="1833900"/>
          </a:xfrm>
          <a:prstGeom prst="rect">
            <a:avLst/>
          </a:prstGeom>
        </p:spPr>
        <p:txBody>
          <a:bodyPr anchorCtr="0" anchor="t" bIns="121900" lIns="121900" spcFirstLastPara="1" rIns="121900" wrap="square" tIns="121900">
            <a:noAutofit/>
          </a:bodyPr>
          <a:lstStyle>
            <a:lvl1pPr lvl="0" algn="ctr">
              <a:lnSpc>
                <a:spcPct val="100000"/>
              </a:lnSpc>
              <a:spcBef>
                <a:spcPts val="0"/>
              </a:spcBef>
              <a:spcAft>
                <a:spcPts val="0"/>
              </a:spcAft>
              <a:buSzPts val="2100"/>
              <a:buNone/>
              <a:defRPr sz="21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chemeClr val="accent6"/>
        </a:solidFill>
      </p:bgPr>
    </p:bg>
    <p:spTree>
      <p:nvGrpSpPr>
        <p:cNvPr id="122" name="Shape 122"/>
        <p:cNvGrpSpPr/>
        <p:nvPr/>
      </p:nvGrpSpPr>
      <p:grpSpPr>
        <a:xfrm>
          <a:off x="0" y="0"/>
          <a:ext cx="0" cy="0"/>
          <a:chOff x="0" y="0"/>
          <a:chExt cx="0" cy="0"/>
        </a:xfrm>
      </p:grpSpPr>
      <p:sp>
        <p:nvSpPr>
          <p:cNvPr id="123" name="Google Shape;123;p28"/>
          <p:cNvSpPr txBox="1"/>
          <p:nvPr>
            <p:ph type="title"/>
          </p:nvPr>
        </p:nvSpPr>
        <p:spPr>
          <a:xfrm>
            <a:off x="2316388" y="2635249"/>
            <a:ext cx="7559100" cy="1206900"/>
          </a:xfrm>
          <a:prstGeom prst="rect">
            <a:avLst/>
          </a:prstGeom>
        </p:spPr>
        <p:txBody>
          <a:bodyPr anchorCtr="0" anchor="ctr" bIns="121900" lIns="121900" spcFirstLastPara="1" rIns="121900" wrap="square" tIns="121900">
            <a:noAutofit/>
          </a:bodyPr>
          <a:lstStyle>
            <a:lvl1pPr lvl="0" algn="ctr">
              <a:spcBef>
                <a:spcPts val="0"/>
              </a:spcBef>
              <a:spcAft>
                <a:spcPts val="0"/>
              </a:spcAft>
              <a:buClr>
                <a:schemeClr val="accent6"/>
              </a:buClr>
              <a:buSzPts val="6000"/>
              <a:buNone/>
              <a:defRPr sz="8000">
                <a:solidFill>
                  <a:schemeClr val="dk2"/>
                </a:solidFill>
              </a:defRPr>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p:txBody>
      </p:sp>
      <p:sp>
        <p:nvSpPr>
          <p:cNvPr id="124" name="Google Shape;124;p28"/>
          <p:cNvSpPr txBox="1"/>
          <p:nvPr>
            <p:ph idx="1" type="subTitle"/>
          </p:nvPr>
        </p:nvSpPr>
        <p:spPr>
          <a:xfrm>
            <a:off x="3572953" y="3742517"/>
            <a:ext cx="5094000" cy="486000"/>
          </a:xfrm>
          <a:prstGeom prst="rect">
            <a:avLst/>
          </a:prstGeom>
        </p:spPr>
        <p:txBody>
          <a:bodyPr anchorCtr="0" anchor="t" bIns="121900" lIns="121900" spcFirstLastPara="1" rIns="121900" wrap="square" tIns="121900">
            <a:noAutofit/>
          </a:bodyPr>
          <a:lstStyle>
            <a:lvl1pPr lvl="0" algn="ctr">
              <a:lnSpc>
                <a:spcPct val="100000"/>
              </a:lnSpc>
              <a:spcBef>
                <a:spcPts val="0"/>
              </a:spcBef>
              <a:spcAft>
                <a:spcPts val="0"/>
              </a:spcAft>
              <a:buSzPts val="2100"/>
              <a:buNone/>
              <a:defRPr>
                <a:solidFill>
                  <a:schemeClr val="accent3"/>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6"/>
        </a:solidFill>
      </p:bgPr>
    </p:bg>
    <p:spTree>
      <p:nvGrpSpPr>
        <p:cNvPr id="125" name="Shape 125"/>
        <p:cNvGrpSpPr/>
        <p:nvPr/>
      </p:nvGrpSpPr>
      <p:grpSpPr>
        <a:xfrm>
          <a:off x="0" y="0"/>
          <a:ext cx="0" cy="0"/>
          <a:chOff x="0" y="0"/>
          <a:chExt cx="0" cy="0"/>
        </a:xfrm>
      </p:grpSpPr>
      <p:sp>
        <p:nvSpPr>
          <p:cNvPr id="126" name="Google Shape;126;p29"/>
          <p:cNvSpPr txBox="1"/>
          <p:nvPr>
            <p:ph hasCustomPrompt="1" type="title"/>
          </p:nvPr>
        </p:nvSpPr>
        <p:spPr>
          <a:xfrm>
            <a:off x="4025733" y="1442717"/>
            <a:ext cx="7372800" cy="2280900"/>
          </a:xfrm>
          <a:prstGeom prst="rect">
            <a:avLst/>
          </a:prstGeom>
        </p:spPr>
        <p:txBody>
          <a:bodyPr anchorCtr="0" anchor="b" bIns="121900" lIns="121900" spcFirstLastPara="1" rIns="121900" wrap="square" tIns="121900">
            <a:noAutofit/>
          </a:bodyPr>
          <a:lstStyle>
            <a:lvl1pPr lvl="0" algn="r">
              <a:spcBef>
                <a:spcPts val="0"/>
              </a:spcBef>
              <a:spcAft>
                <a:spcPts val="0"/>
              </a:spcAft>
              <a:buClr>
                <a:srgbClr val="000000"/>
              </a:buClr>
              <a:buSzPts val="16000"/>
              <a:buNone/>
              <a:defRPr sz="12000"/>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127" name="Google Shape;127;p29"/>
          <p:cNvSpPr txBox="1"/>
          <p:nvPr>
            <p:ph idx="1" type="subTitle"/>
          </p:nvPr>
        </p:nvSpPr>
        <p:spPr>
          <a:xfrm>
            <a:off x="0" y="3748283"/>
            <a:ext cx="12193500" cy="638400"/>
          </a:xfrm>
          <a:prstGeom prst="rect">
            <a:avLst/>
          </a:prstGeom>
          <a:solidFill>
            <a:schemeClr val="accent5"/>
          </a:solidFill>
        </p:spPr>
        <p:txBody>
          <a:bodyPr anchorCtr="0" anchor="ctr" bIns="121900" lIns="121900" spcFirstLastPara="1" rIns="121900" wrap="square" tIns="121900">
            <a:noAutofit/>
          </a:bodyPr>
          <a:lstStyle>
            <a:lvl1pPr lvl="0" algn="r">
              <a:lnSpc>
                <a:spcPct val="100000"/>
              </a:lnSpc>
              <a:spcBef>
                <a:spcPts val="0"/>
              </a:spcBef>
              <a:spcAft>
                <a:spcPts val="0"/>
              </a:spcAft>
              <a:buClr>
                <a:srgbClr val="000000"/>
              </a:buClr>
              <a:buSzPts val="2800"/>
              <a:buNone/>
              <a:defRPr sz="1900">
                <a:solidFill>
                  <a:schemeClr val="lt2"/>
                </a:solidFill>
              </a:defRPr>
            </a:lvl1pPr>
            <a:lvl2pPr lvl="1" algn="ctr">
              <a:lnSpc>
                <a:spcPct val="100000"/>
              </a:lnSpc>
              <a:spcBef>
                <a:spcPts val="0"/>
              </a:spcBef>
              <a:spcAft>
                <a:spcPts val="0"/>
              </a:spcAft>
              <a:buClr>
                <a:srgbClr val="000000"/>
              </a:buClr>
              <a:buSzPts val="2800"/>
              <a:buNone/>
              <a:defRPr sz="2800">
                <a:solidFill>
                  <a:srgbClr val="000000"/>
                </a:solidFill>
              </a:defRPr>
            </a:lvl2pPr>
            <a:lvl3pPr lvl="2" algn="ctr">
              <a:lnSpc>
                <a:spcPct val="100000"/>
              </a:lnSpc>
              <a:spcBef>
                <a:spcPts val="0"/>
              </a:spcBef>
              <a:spcAft>
                <a:spcPts val="0"/>
              </a:spcAft>
              <a:buClr>
                <a:srgbClr val="000000"/>
              </a:buClr>
              <a:buSzPts val="2800"/>
              <a:buNone/>
              <a:defRPr sz="2800">
                <a:solidFill>
                  <a:srgbClr val="000000"/>
                </a:solidFill>
              </a:defRPr>
            </a:lvl3pPr>
            <a:lvl4pPr lvl="3" algn="ctr">
              <a:lnSpc>
                <a:spcPct val="100000"/>
              </a:lnSpc>
              <a:spcBef>
                <a:spcPts val="0"/>
              </a:spcBef>
              <a:spcAft>
                <a:spcPts val="0"/>
              </a:spcAft>
              <a:buClr>
                <a:srgbClr val="000000"/>
              </a:buClr>
              <a:buSzPts val="2800"/>
              <a:buNone/>
              <a:defRPr sz="2800">
                <a:solidFill>
                  <a:srgbClr val="000000"/>
                </a:solidFill>
              </a:defRPr>
            </a:lvl4pPr>
            <a:lvl5pPr lvl="4" algn="ctr">
              <a:lnSpc>
                <a:spcPct val="100000"/>
              </a:lnSpc>
              <a:spcBef>
                <a:spcPts val="0"/>
              </a:spcBef>
              <a:spcAft>
                <a:spcPts val="0"/>
              </a:spcAft>
              <a:buClr>
                <a:srgbClr val="000000"/>
              </a:buClr>
              <a:buSzPts val="2800"/>
              <a:buNone/>
              <a:defRPr sz="2800">
                <a:solidFill>
                  <a:srgbClr val="000000"/>
                </a:solidFill>
              </a:defRPr>
            </a:lvl5pPr>
            <a:lvl6pPr lvl="5" algn="ctr">
              <a:lnSpc>
                <a:spcPct val="100000"/>
              </a:lnSpc>
              <a:spcBef>
                <a:spcPts val="0"/>
              </a:spcBef>
              <a:spcAft>
                <a:spcPts val="0"/>
              </a:spcAft>
              <a:buClr>
                <a:srgbClr val="000000"/>
              </a:buClr>
              <a:buSzPts val="2800"/>
              <a:buNone/>
              <a:defRPr sz="2800">
                <a:solidFill>
                  <a:srgbClr val="000000"/>
                </a:solidFill>
              </a:defRPr>
            </a:lvl6pPr>
            <a:lvl7pPr lvl="6" algn="ctr">
              <a:lnSpc>
                <a:spcPct val="100000"/>
              </a:lnSpc>
              <a:spcBef>
                <a:spcPts val="0"/>
              </a:spcBef>
              <a:spcAft>
                <a:spcPts val="0"/>
              </a:spcAft>
              <a:buClr>
                <a:srgbClr val="000000"/>
              </a:buClr>
              <a:buSzPts val="2800"/>
              <a:buNone/>
              <a:defRPr sz="2800">
                <a:solidFill>
                  <a:srgbClr val="000000"/>
                </a:solidFill>
              </a:defRPr>
            </a:lvl7pPr>
            <a:lvl8pPr lvl="7" algn="ctr">
              <a:lnSpc>
                <a:spcPct val="100000"/>
              </a:lnSpc>
              <a:spcBef>
                <a:spcPts val="0"/>
              </a:spcBef>
              <a:spcAft>
                <a:spcPts val="0"/>
              </a:spcAft>
              <a:buClr>
                <a:srgbClr val="000000"/>
              </a:buClr>
              <a:buSzPts val="2800"/>
              <a:buNone/>
              <a:defRPr sz="2800">
                <a:solidFill>
                  <a:srgbClr val="000000"/>
                </a:solidFill>
              </a:defRPr>
            </a:lvl8pPr>
            <a:lvl9pPr lvl="8" algn="ctr">
              <a:lnSpc>
                <a:spcPct val="100000"/>
              </a:lnSpc>
              <a:spcBef>
                <a:spcPts val="0"/>
              </a:spcBef>
              <a:spcAft>
                <a:spcPts val="0"/>
              </a:spcAft>
              <a:buClr>
                <a:srgbClr val="000000"/>
              </a:buClr>
              <a:buSzPts val="2800"/>
              <a:buNone/>
              <a:defRPr sz="2800">
                <a:solidFill>
                  <a:srgbClr val="000000"/>
                </a:solidFil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128" name="Shape 128"/>
        <p:cNvGrpSpPr/>
        <p:nvPr/>
      </p:nvGrpSpPr>
      <p:grpSpPr>
        <a:xfrm>
          <a:off x="0" y="0"/>
          <a:ext cx="0" cy="0"/>
          <a:chOff x="0" y="0"/>
          <a:chExt cx="0" cy="0"/>
        </a:xfrm>
      </p:grpSpPr>
      <p:sp>
        <p:nvSpPr>
          <p:cNvPr id="129" name="Google Shape;129;p30"/>
          <p:cNvSpPr/>
          <p:nvPr/>
        </p:nvSpPr>
        <p:spPr>
          <a:xfrm>
            <a:off x="-22400" y="-16000"/>
            <a:ext cx="12192000" cy="6858000"/>
          </a:xfrm>
          <a:prstGeom prst="rect">
            <a:avLst/>
          </a:prstGeom>
          <a:solidFill>
            <a:schemeClr val="l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x Columns">
  <p:cSld name="CUSTOM_1">
    <p:bg>
      <p:bgPr>
        <a:solidFill>
          <a:schemeClr val="accent2"/>
        </a:solidFill>
      </p:bgPr>
    </p:bg>
    <p:spTree>
      <p:nvGrpSpPr>
        <p:cNvPr id="130" name="Shape 130"/>
        <p:cNvGrpSpPr/>
        <p:nvPr/>
      </p:nvGrpSpPr>
      <p:grpSpPr>
        <a:xfrm>
          <a:off x="0" y="0"/>
          <a:ext cx="0" cy="0"/>
          <a:chOff x="0" y="0"/>
          <a:chExt cx="0" cy="0"/>
        </a:xfrm>
      </p:grpSpPr>
      <p:sp>
        <p:nvSpPr>
          <p:cNvPr id="131" name="Google Shape;131;p31"/>
          <p:cNvSpPr txBox="1"/>
          <p:nvPr>
            <p:ph idx="1" type="subTitle"/>
          </p:nvPr>
        </p:nvSpPr>
        <p:spPr>
          <a:xfrm>
            <a:off x="1383033" y="2443600"/>
            <a:ext cx="2521200" cy="1356300"/>
          </a:xfrm>
          <a:prstGeom prst="rect">
            <a:avLst/>
          </a:prstGeom>
          <a:solidFill>
            <a:schemeClr val="accent4"/>
          </a:solidFill>
        </p:spPr>
        <p:txBody>
          <a:bodyPr anchorCtr="0" anchor="b" bIns="121900" lIns="121900" spcFirstLastPara="1" rIns="121900" wrap="square" tIns="121900">
            <a:noAutofit/>
          </a:bodyPr>
          <a:lstStyle>
            <a:lvl1pPr lvl="0" algn="ctr">
              <a:lnSpc>
                <a:spcPct val="100000"/>
              </a:lnSpc>
              <a:spcBef>
                <a:spcPts val="0"/>
              </a:spcBef>
              <a:spcAft>
                <a:spcPts val="0"/>
              </a:spcAft>
              <a:buSzPts val="1900"/>
              <a:buNone/>
              <a:defRPr sz="16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p:txBody>
      </p:sp>
      <p:sp>
        <p:nvSpPr>
          <p:cNvPr id="132" name="Google Shape;132;p31"/>
          <p:cNvSpPr txBox="1"/>
          <p:nvPr>
            <p:ph idx="2" type="subTitle"/>
          </p:nvPr>
        </p:nvSpPr>
        <p:spPr>
          <a:xfrm>
            <a:off x="4835407" y="2443600"/>
            <a:ext cx="2521200" cy="1356300"/>
          </a:xfrm>
          <a:prstGeom prst="rect">
            <a:avLst/>
          </a:prstGeom>
          <a:solidFill>
            <a:schemeClr val="accent2"/>
          </a:solidFill>
        </p:spPr>
        <p:txBody>
          <a:bodyPr anchorCtr="0" anchor="b" bIns="121900" lIns="121900" spcFirstLastPara="1" rIns="121900" wrap="square" tIns="121900">
            <a:noAutofit/>
          </a:bodyPr>
          <a:lstStyle>
            <a:lvl1pPr lvl="0" algn="ctr">
              <a:lnSpc>
                <a:spcPct val="100000"/>
              </a:lnSpc>
              <a:spcBef>
                <a:spcPts val="0"/>
              </a:spcBef>
              <a:spcAft>
                <a:spcPts val="0"/>
              </a:spcAft>
              <a:buSzPts val="1900"/>
              <a:buNone/>
              <a:defRPr sz="16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p:txBody>
      </p:sp>
      <p:sp>
        <p:nvSpPr>
          <p:cNvPr id="133" name="Google Shape;133;p31"/>
          <p:cNvSpPr txBox="1"/>
          <p:nvPr>
            <p:ph idx="3" type="subTitle"/>
          </p:nvPr>
        </p:nvSpPr>
        <p:spPr>
          <a:xfrm>
            <a:off x="8287766" y="2443600"/>
            <a:ext cx="2521200" cy="1356300"/>
          </a:xfrm>
          <a:prstGeom prst="rect">
            <a:avLst/>
          </a:prstGeom>
          <a:solidFill>
            <a:schemeClr val="accent6"/>
          </a:solidFill>
        </p:spPr>
        <p:txBody>
          <a:bodyPr anchorCtr="0" anchor="b" bIns="121900" lIns="121900" spcFirstLastPara="1" rIns="121900" wrap="square" tIns="121900">
            <a:noAutofit/>
          </a:bodyPr>
          <a:lstStyle>
            <a:lvl1pPr lvl="0" algn="ctr">
              <a:lnSpc>
                <a:spcPct val="100000"/>
              </a:lnSpc>
              <a:spcBef>
                <a:spcPts val="0"/>
              </a:spcBef>
              <a:spcAft>
                <a:spcPts val="0"/>
              </a:spcAft>
              <a:buSzPts val="1900"/>
              <a:buNone/>
              <a:defRPr sz="16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p:txBody>
      </p:sp>
      <p:sp>
        <p:nvSpPr>
          <p:cNvPr id="134" name="Google Shape;134;p31"/>
          <p:cNvSpPr txBox="1"/>
          <p:nvPr>
            <p:ph idx="4" type="subTitle"/>
          </p:nvPr>
        </p:nvSpPr>
        <p:spPr>
          <a:xfrm>
            <a:off x="1383033" y="4308367"/>
            <a:ext cx="2521200" cy="1356300"/>
          </a:xfrm>
          <a:prstGeom prst="rect">
            <a:avLst/>
          </a:prstGeom>
          <a:solidFill>
            <a:schemeClr val="accent2"/>
          </a:solidFill>
        </p:spPr>
        <p:txBody>
          <a:bodyPr anchorCtr="0" anchor="b" bIns="121900" lIns="121900" spcFirstLastPara="1" rIns="121900" wrap="square" tIns="121900">
            <a:noAutofit/>
          </a:bodyPr>
          <a:lstStyle>
            <a:lvl1pPr lvl="0" algn="ctr">
              <a:lnSpc>
                <a:spcPct val="100000"/>
              </a:lnSpc>
              <a:spcBef>
                <a:spcPts val="0"/>
              </a:spcBef>
              <a:spcAft>
                <a:spcPts val="0"/>
              </a:spcAft>
              <a:buSzPts val="1900"/>
              <a:buNone/>
              <a:defRPr sz="16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p:txBody>
      </p:sp>
      <p:sp>
        <p:nvSpPr>
          <p:cNvPr id="135" name="Google Shape;135;p31"/>
          <p:cNvSpPr txBox="1"/>
          <p:nvPr>
            <p:ph idx="5" type="subTitle"/>
          </p:nvPr>
        </p:nvSpPr>
        <p:spPr>
          <a:xfrm>
            <a:off x="4835407" y="4308367"/>
            <a:ext cx="2521200" cy="1356300"/>
          </a:xfrm>
          <a:prstGeom prst="rect">
            <a:avLst/>
          </a:prstGeom>
          <a:solidFill>
            <a:schemeClr val="accent6"/>
          </a:solidFill>
        </p:spPr>
        <p:txBody>
          <a:bodyPr anchorCtr="0" anchor="b" bIns="121900" lIns="121900" spcFirstLastPara="1" rIns="121900" wrap="square" tIns="121900">
            <a:noAutofit/>
          </a:bodyPr>
          <a:lstStyle>
            <a:lvl1pPr lvl="0" algn="ctr">
              <a:lnSpc>
                <a:spcPct val="100000"/>
              </a:lnSpc>
              <a:spcBef>
                <a:spcPts val="0"/>
              </a:spcBef>
              <a:spcAft>
                <a:spcPts val="0"/>
              </a:spcAft>
              <a:buSzPts val="1900"/>
              <a:buNone/>
              <a:defRPr sz="16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p:txBody>
      </p:sp>
      <p:sp>
        <p:nvSpPr>
          <p:cNvPr id="136" name="Google Shape;136;p31"/>
          <p:cNvSpPr txBox="1"/>
          <p:nvPr>
            <p:ph idx="6" type="subTitle"/>
          </p:nvPr>
        </p:nvSpPr>
        <p:spPr>
          <a:xfrm>
            <a:off x="8287767" y="4308367"/>
            <a:ext cx="2521200" cy="1356300"/>
          </a:xfrm>
          <a:prstGeom prst="rect">
            <a:avLst/>
          </a:prstGeom>
          <a:solidFill>
            <a:schemeClr val="accent4"/>
          </a:solidFill>
        </p:spPr>
        <p:txBody>
          <a:bodyPr anchorCtr="0" anchor="b" bIns="121900" lIns="121900" spcFirstLastPara="1" rIns="121900" wrap="square" tIns="121900">
            <a:noAutofit/>
          </a:bodyPr>
          <a:lstStyle>
            <a:lvl1pPr lvl="0" algn="ctr">
              <a:lnSpc>
                <a:spcPct val="100000"/>
              </a:lnSpc>
              <a:spcBef>
                <a:spcPts val="0"/>
              </a:spcBef>
              <a:spcAft>
                <a:spcPts val="0"/>
              </a:spcAft>
              <a:buSzPts val="1900"/>
              <a:buNone/>
              <a:defRPr sz="16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p:txBody>
      </p:sp>
      <p:sp>
        <p:nvSpPr>
          <p:cNvPr id="137" name="Google Shape;137;p31"/>
          <p:cNvSpPr txBox="1"/>
          <p:nvPr>
            <p:ph type="title"/>
          </p:nvPr>
        </p:nvSpPr>
        <p:spPr>
          <a:xfrm>
            <a:off x="950967" y="994506"/>
            <a:ext cx="10290000" cy="7635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4700"/>
              <a:buNone/>
              <a:defRPr/>
            </a:lvl1pPr>
            <a:lvl2pPr lvl="1" algn="ctr">
              <a:spcBef>
                <a:spcPts val="0"/>
              </a:spcBef>
              <a:spcAft>
                <a:spcPts val="0"/>
              </a:spcAft>
              <a:buSzPts val="5100"/>
              <a:buNone/>
              <a:defRPr/>
            </a:lvl2pPr>
            <a:lvl3pPr lvl="2" algn="ctr">
              <a:spcBef>
                <a:spcPts val="0"/>
              </a:spcBef>
              <a:spcAft>
                <a:spcPts val="0"/>
              </a:spcAft>
              <a:buSzPts val="5100"/>
              <a:buNone/>
              <a:defRPr/>
            </a:lvl3pPr>
            <a:lvl4pPr lvl="3" algn="ctr">
              <a:spcBef>
                <a:spcPts val="0"/>
              </a:spcBef>
              <a:spcAft>
                <a:spcPts val="0"/>
              </a:spcAft>
              <a:buSzPts val="5100"/>
              <a:buNone/>
              <a:defRPr/>
            </a:lvl4pPr>
            <a:lvl5pPr lvl="4" algn="ctr">
              <a:spcBef>
                <a:spcPts val="0"/>
              </a:spcBef>
              <a:spcAft>
                <a:spcPts val="0"/>
              </a:spcAft>
              <a:buSzPts val="5100"/>
              <a:buNone/>
              <a:defRPr/>
            </a:lvl5pPr>
            <a:lvl6pPr lvl="5" algn="ctr">
              <a:spcBef>
                <a:spcPts val="0"/>
              </a:spcBef>
              <a:spcAft>
                <a:spcPts val="0"/>
              </a:spcAft>
              <a:buSzPts val="5100"/>
              <a:buNone/>
              <a:defRPr/>
            </a:lvl6pPr>
            <a:lvl7pPr lvl="6" algn="ctr">
              <a:spcBef>
                <a:spcPts val="0"/>
              </a:spcBef>
              <a:spcAft>
                <a:spcPts val="0"/>
              </a:spcAft>
              <a:buSzPts val="5100"/>
              <a:buNone/>
              <a:defRPr/>
            </a:lvl7pPr>
            <a:lvl8pPr lvl="7" algn="ctr">
              <a:spcBef>
                <a:spcPts val="0"/>
              </a:spcBef>
              <a:spcAft>
                <a:spcPts val="0"/>
              </a:spcAft>
              <a:buSzPts val="5100"/>
              <a:buNone/>
              <a:defRPr/>
            </a:lvl8pPr>
            <a:lvl9pPr lvl="8" algn="ctr">
              <a:spcBef>
                <a:spcPts val="0"/>
              </a:spcBef>
              <a:spcAft>
                <a:spcPts val="0"/>
              </a:spcAft>
              <a:buSzPts val="5100"/>
              <a:buNone/>
              <a:defRPr/>
            </a:lvl9pPr>
          </a:lstStyle>
          <a:p/>
        </p:txBody>
      </p:sp>
      <p:sp>
        <p:nvSpPr>
          <p:cNvPr id="138" name="Google Shape;138;p31"/>
          <p:cNvSpPr txBox="1"/>
          <p:nvPr>
            <p:ph idx="7" type="title"/>
          </p:nvPr>
        </p:nvSpPr>
        <p:spPr>
          <a:xfrm>
            <a:off x="1125867" y="2559611"/>
            <a:ext cx="3035700" cy="5724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2400"/>
              <a:buNone/>
              <a:defRPr sz="2700">
                <a:solidFill>
                  <a:schemeClr val="accent5"/>
                </a:solidFill>
              </a:defRPr>
            </a:lvl1pPr>
            <a:lvl2pPr lvl="1" algn="ctr">
              <a:spcBef>
                <a:spcPts val="0"/>
              </a:spcBef>
              <a:spcAft>
                <a:spcPts val="0"/>
              </a:spcAft>
              <a:buSzPts val="5100"/>
              <a:buNone/>
              <a:defRPr/>
            </a:lvl2pPr>
            <a:lvl3pPr lvl="2" algn="ctr">
              <a:spcBef>
                <a:spcPts val="0"/>
              </a:spcBef>
              <a:spcAft>
                <a:spcPts val="0"/>
              </a:spcAft>
              <a:buSzPts val="5100"/>
              <a:buNone/>
              <a:defRPr/>
            </a:lvl3pPr>
            <a:lvl4pPr lvl="3" algn="ctr">
              <a:spcBef>
                <a:spcPts val="0"/>
              </a:spcBef>
              <a:spcAft>
                <a:spcPts val="0"/>
              </a:spcAft>
              <a:buSzPts val="5100"/>
              <a:buNone/>
              <a:defRPr/>
            </a:lvl4pPr>
            <a:lvl5pPr lvl="4" algn="ctr">
              <a:spcBef>
                <a:spcPts val="0"/>
              </a:spcBef>
              <a:spcAft>
                <a:spcPts val="0"/>
              </a:spcAft>
              <a:buSzPts val="5100"/>
              <a:buNone/>
              <a:defRPr/>
            </a:lvl5pPr>
            <a:lvl6pPr lvl="5" algn="ctr">
              <a:spcBef>
                <a:spcPts val="0"/>
              </a:spcBef>
              <a:spcAft>
                <a:spcPts val="0"/>
              </a:spcAft>
              <a:buSzPts val="5100"/>
              <a:buNone/>
              <a:defRPr/>
            </a:lvl6pPr>
            <a:lvl7pPr lvl="6" algn="ctr">
              <a:spcBef>
                <a:spcPts val="0"/>
              </a:spcBef>
              <a:spcAft>
                <a:spcPts val="0"/>
              </a:spcAft>
              <a:buSzPts val="5100"/>
              <a:buNone/>
              <a:defRPr/>
            </a:lvl7pPr>
            <a:lvl8pPr lvl="7" algn="ctr">
              <a:spcBef>
                <a:spcPts val="0"/>
              </a:spcBef>
              <a:spcAft>
                <a:spcPts val="0"/>
              </a:spcAft>
              <a:buSzPts val="5100"/>
              <a:buNone/>
              <a:defRPr/>
            </a:lvl8pPr>
            <a:lvl9pPr lvl="8" algn="ctr">
              <a:spcBef>
                <a:spcPts val="0"/>
              </a:spcBef>
              <a:spcAft>
                <a:spcPts val="0"/>
              </a:spcAft>
              <a:buSzPts val="5100"/>
              <a:buNone/>
              <a:defRPr/>
            </a:lvl9pPr>
          </a:lstStyle>
          <a:p/>
        </p:txBody>
      </p:sp>
      <p:sp>
        <p:nvSpPr>
          <p:cNvPr id="139" name="Google Shape;139;p31"/>
          <p:cNvSpPr txBox="1"/>
          <p:nvPr>
            <p:ph idx="8" type="title"/>
          </p:nvPr>
        </p:nvSpPr>
        <p:spPr>
          <a:xfrm>
            <a:off x="4578191" y="2559611"/>
            <a:ext cx="3035700" cy="5724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2400"/>
              <a:buNone/>
              <a:defRPr sz="2700">
                <a:solidFill>
                  <a:schemeClr val="accent5"/>
                </a:solidFill>
              </a:defRPr>
            </a:lvl1pPr>
            <a:lvl2pPr lvl="1" algn="ctr">
              <a:spcBef>
                <a:spcPts val="0"/>
              </a:spcBef>
              <a:spcAft>
                <a:spcPts val="0"/>
              </a:spcAft>
              <a:buSzPts val="5100"/>
              <a:buNone/>
              <a:defRPr/>
            </a:lvl2pPr>
            <a:lvl3pPr lvl="2" algn="ctr">
              <a:spcBef>
                <a:spcPts val="0"/>
              </a:spcBef>
              <a:spcAft>
                <a:spcPts val="0"/>
              </a:spcAft>
              <a:buSzPts val="5100"/>
              <a:buNone/>
              <a:defRPr/>
            </a:lvl3pPr>
            <a:lvl4pPr lvl="3" algn="ctr">
              <a:spcBef>
                <a:spcPts val="0"/>
              </a:spcBef>
              <a:spcAft>
                <a:spcPts val="0"/>
              </a:spcAft>
              <a:buSzPts val="5100"/>
              <a:buNone/>
              <a:defRPr/>
            </a:lvl4pPr>
            <a:lvl5pPr lvl="4" algn="ctr">
              <a:spcBef>
                <a:spcPts val="0"/>
              </a:spcBef>
              <a:spcAft>
                <a:spcPts val="0"/>
              </a:spcAft>
              <a:buSzPts val="5100"/>
              <a:buNone/>
              <a:defRPr/>
            </a:lvl5pPr>
            <a:lvl6pPr lvl="5" algn="ctr">
              <a:spcBef>
                <a:spcPts val="0"/>
              </a:spcBef>
              <a:spcAft>
                <a:spcPts val="0"/>
              </a:spcAft>
              <a:buSzPts val="5100"/>
              <a:buNone/>
              <a:defRPr/>
            </a:lvl6pPr>
            <a:lvl7pPr lvl="6" algn="ctr">
              <a:spcBef>
                <a:spcPts val="0"/>
              </a:spcBef>
              <a:spcAft>
                <a:spcPts val="0"/>
              </a:spcAft>
              <a:buSzPts val="5100"/>
              <a:buNone/>
              <a:defRPr/>
            </a:lvl7pPr>
            <a:lvl8pPr lvl="7" algn="ctr">
              <a:spcBef>
                <a:spcPts val="0"/>
              </a:spcBef>
              <a:spcAft>
                <a:spcPts val="0"/>
              </a:spcAft>
              <a:buSzPts val="5100"/>
              <a:buNone/>
              <a:defRPr/>
            </a:lvl8pPr>
            <a:lvl9pPr lvl="8" algn="ctr">
              <a:spcBef>
                <a:spcPts val="0"/>
              </a:spcBef>
              <a:spcAft>
                <a:spcPts val="0"/>
              </a:spcAft>
              <a:buSzPts val="5100"/>
              <a:buNone/>
              <a:defRPr/>
            </a:lvl9pPr>
          </a:lstStyle>
          <a:p/>
        </p:txBody>
      </p:sp>
      <p:sp>
        <p:nvSpPr>
          <p:cNvPr id="140" name="Google Shape;140;p31"/>
          <p:cNvSpPr txBox="1"/>
          <p:nvPr>
            <p:ph idx="9" type="title"/>
          </p:nvPr>
        </p:nvSpPr>
        <p:spPr>
          <a:xfrm>
            <a:off x="8030529" y="2559611"/>
            <a:ext cx="3035700" cy="5724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2400"/>
              <a:buNone/>
              <a:defRPr sz="2700">
                <a:solidFill>
                  <a:schemeClr val="accent5"/>
                </a:solidFill>
              </a:defRPr>
            </a:lvl1pPr>
            <a:lvl2pPr lvl="1" algn="ctr">
              <a:spcBef>
                <a:spcPts val="0"/>
              </a:spcBef>
              <a:spcAft>
                <a:spcPts val="0"/>
              </a:spcAft>
              <a:buSzPts val="5100"/>
              <a:buNone/>
              <a:defRPr/>
            </a:lvl2pPr>
            <a:lvl3pPr lvl="2" algn="ctr">
              <a:spcBef>
                <a:spcPts val="0"/>
              </a:spcBef>
              <a:spcAft>
                <a:spcPts val="0"/>
              </a:spcAft>
              <a:buSzPts val="5100"/>
              <a:buNone/>
              <a:defRPr/>
            </a:lvl3pPr>
            <a:lvl4pPr lvl="3" algn="ctr">
              <a:spcBef>
                <a:spcPts val="0"/>
              </a:spcBef>
              <a:spcAft>
                <a:spcPts val="0"/>
              </a:spcAft>
              <a:buSzPts val="5100"/>
              <a:buNone/>
              <a:defRPr/>
            </a:lvl4pPr>
            <a:lvl5pPr lvl="4" algn="ctr">
              <a:spcBef>
                <a:spcPts val="0"/>
              </a:spcBef>
              <a:spcAft>
                <a:spcPts val="0"/>
              </a:spcAft>
              <a:buSzPts val="5100"/>
              <a:buNone/>
              <a:defRPr/>
            </a:lvl5pPr>
            <a:lvl6pPr lvl="5" algn="ctr">
              <a:spcBef>
                <a:spcPts val="0"/>
              </a:spcBef>
              <a:spcAft>
                <a:spcPts val="0"/>
              </a:spcAft>
              <a:buSzPts val="5100"/>
              <a:buNone/>
              <a:defRPr/>
            </a:lvl6pPr>
            <a:lvl7pPr lvl="6" algn="ctr">
              <a:spcBef>
                <a:spcPts val="0"/>
              </a:spcBef>
              <a:spcAft>
                <a:spcPts val="0"/>
              </a:spcAft>
              <a:buSzPts val="5100"/>
              <a:buNone/>
              <a:defRPr/>
            </a:lvl7pPr>
            <a:lvl8pPr lvl="7" algn="ctr">
              <a:spcBef>
                <a:spcPts val="0"/>
              </a:spcBef>
              <a:spcAft>
                <a:spcPts val="0"/>
              </a:spcAft>
              <a:buSzPts val="5100"/>
              <a:buNone/>
              <a:defRPr/>
            </a:lvl8pPr>
            <a:lvl9pPr lvl="8" algn="ctr">
              <a:spcBef>
                <a:spcPts val="0"/>
              </a:spcBef>
              <a:spcAft>
                <a:spcPts val="0"/>
              </a:spcAft>
              <a:buSzPts val="5100"/>
              <a:buNone/>
              <a:defRPr/>
            </a:lvl9pPr>
          </a:lstStyle>
          <a:p/>
        </p:txBody>
      </p:sp>
      <p:sp>
        <p:nvSpPr>
          <p:cNvPr id="141" name="Google Shape;141;p31"/>
          <p:cNvSpPr txBox="1"/>
          <p:nvPr>
            <p:ph idx="13" type="title"/>
          </p:nvPr>
        </p:nvSpPr>
        <p:spPr>
          <a:xfrm>
            <a:off x="1125867" y="4424178"/>
            <a:ext cx="3035700" cy="5724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2400"/>
              <a:buNone/>
              <a:defRPr sz="2700">
                <a:solidFill>
                  <a:schemeClr val="accent5"/>
                </a:solidFill>
              </a:defRPr>
            </a:lvl1pPr>
            <a:lvl2pPr lvl="1" algn="ctr">
              <a:spcBef>
                <a:spcPts val="0"/>
              </a:spcBef>
              <a:spcAft>
                <a:spcPts val="0"/>
              </a:spcAft>
              <a:buSzPts val="5100"/>
              <a:buNone/>
              <a:defRPr/>
            </a:lvl2pPr>
            <a:lvl3pPr lvl="2" algn="ctr">
              <a:spcBef>
                <a:spcPts val="0"/>
              </a:spcBef>
              <a:spcAft>
                <a:spcPts val="0"/>
              </a:spcAft>
              <a:buSzPts val="5100"/>
              <a:buNone/>
              <a:defRPr/>
            </a:lvl3pPr>
            <a:lvl4pPr lvl="3" algn="ctr">
              <a:spcBef>
                <a:spcPts val="0"/>
              </a:spcBef>
              <a:spcAft>
                <a:spcPts val="0"/>
              </a:spcAft>
              <a:buSzPts val="5100"/>
              <a:buNone/>
              <a:defRPr/>
            </a:lvl4pPr>
            <a:lvl5pPr lvl="4" algn="ctr">
              <a:spcBef>
                <a:spcPts val="0"/>
              </a:spcBef>
              <a:spcAft>
                <a:spcPts val="0"/>
              </a:spcAft>
              <a:buSzPts val="5100"/>
              <a:buNone/>
              <a:defRPr/>
            </a:lvl5pPr>
            <a:lvl6pPr lvl="5" algn="ctr">
              <a:spcBef>
                <a:spcPts val="0"/>
              </a:spcBef>
              <a:spcAft>
                <a:spcPts val="0"/>
              </a:spcAft>
              <a:buSzPts val="5100"/>
              <a:buNone/>
              <a:defRPr/>
            </a:lvl6pPr>
            <a:lvl7pPr lvl="6" algn="ctr">
              <a:spcBef>
                <a:spcPts val="0"/>
              </a:spcBef>
              <a:spcAft>
                <a:spcPts val="0"/>
              </a:spcAft>
              <a:buSzPts val="5100"/>
              <a:buNone/>
              <a:defRPr/>
            </a:lvl7pPr>
            <a:lvl8pPr lvl="7" algn="ctr">
              <a:spcBef>
                <a:spcPts val="0"/>
              </a:spcBef>
              <a:spcAft>
                <a:spcPts val="0"/>
              </a:spcAft>
              <a:buSzPts val="5100"/>
              <a:buNone/>
              <a:defRPr/>
            </a:lvl8pPr>
            <a:lvl9pPr lvl="8" algn="ctr">
              <a:spcBef>
                <a:spcPts val="0"/>
              </a:spcBef>
              <a:spcAft>
                <a:spcPts val="0"/>
              </a:spcAft>
              <a:buSzPts val="5100"/>
              <a:buNone/>
              <a:defRPr/>
            </a:lvl9pPr>
          </a:lstStyle>
          <a:p/>
        </p:txBody>
      </p:sp>
      <p:sp>
        <p:nvSpPr>
          <p:cNvPr id="142" name="Google Shape;142;p31"/>
          <p:cNvSpPr txBox="1"/>
          <p:nvPr>
            <p:ph idx="14" type="title"/>
          </p:nvPr>
        </p:nvSpPr>
        <p:spPr>
          <a:xfrm>
            <a:off x="4578191" y="4424178"/>
            <a:ext cx="3035700" cy="5724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2400"/>
              <a:buNone/>
              <a:defRPr sz="2700">
                <a:solidFill>
                  <a:schemeClr val="accent5"/>
                </a:solidFill>
              </a:defRPr>
            </a:lvl1pPr>
            <a:lvl2pPr lvl="1" algn="ctr">
              <a:spcBef>
                <a:spcPts val="0"/>
              </a:spcBef>
              <a:spcAft>
                <a:spcPts val="0"/>
              </a:spcAft>
              <a:buSzPts val="5100"/>
              <a:buNone/>
              <a:defRPr/>
            </a:lvl2pPr>
            <a:lvl3pPr lvl="2" algn="ctr">
              <a:spcBef>
                <a:spcPts val="0"/>
              </a:spcBef>
              <a:spcAft>
                <a:spcPts val="0"/>
              </a:spcAft>
              <a:buSzPts val="5100"/>
              <a:buNone/>
              <a:defRPr/>
            </a:lvl3pPr>
            <a:lvl4pPr lvl="3" algn="ctr">
              <a:spcBef>
                <a:spcPts val="0"/>
              </a:spcBef>
              <a:spcAft>
                <a:spcPts val="0"/>
              </a:spcAft>
              <a:buSzPts val="5100"/>
              <a:buNone/>
              <a:defRPr/>
            </a:lvl4pPr>
            <a:lvl5pPr lvl="4" algn="ctr">
              <a:spcBef>
                <a:spcPts val="0"/>
              </a:spcBef>
              <a:spcAft>
                <a:spcPts val="0"/>
              </a:spcAft>
              <a:buSzPts val="5100"/>
              <a:buNone/>
              <a:defRPr/>
            </a:lvl5pPr>
            <a:lvl6pPr lvl="5" algn="ctr">
              <a:spcBef>
                <a:spcPts val="0"/>
              </a:spcBef>
              <a:spcAft>
                <a:spcPts val="0"/>
              </a:spcAft>
              <a:buSzPts val="5100"/>
              <a:buNone/>
              <a:defRPr/>
            </a:lvl6pPr>
            <a:lvl7pPr lvl="6" algn="ctr">
              <a:spcBef>
                <a:spcPts val="0"/>
              </a:spcBef>
              <a:spcAft>
                <a:spcPts val="0"/>
              </a:spcAft>
              <a:buSzPts val="5100"/>
              <a:buNone/>
              <a:defRPr/>
            </a:lvl7pPr>
            <a:lvl8pPr lvl="7" algn="ctr">
              <a:spcBef>
                <a:spcPts val="0"/>
              </a:spcBef>
              <a:spcAft>
                <a:spcPts val="0"/>
              </a:spcAft>
              <a:buSzPts val="5100"/>
              <a:buNone/>
              <a:defRPr/>
            </a:lvl8pPr>
            <a:lvl9pPr lvl="8" algn="ctr">
              <a:spcBef>
                <a:spcPts val="0"/>
              </a:spcBef>
              <a:spcAft>
                <a:spcPts val="0"/>
              </a:spcAft>
              <a:buSzPts val="5100"/>
              <a:buNone/>
              <a:defRPr/>
            </a:lvl9pPr>
          </a:lstStyle>
          <a:p/>
        </p:txBody>
      </p:sp>
      <p:sp>
        <p:nvSpPr>
          <p:cNvPr id="143" name="Google Shape;143;p31"/>
          <p:cNvSpPr txBox="1"/>
          <p:nvPr>
            <p:ph idx="15" type="title"/>
          </p:nvPr>
        </p:nvSpPr>
        <p:spPr>
          <a:xfrm>
            <a:off x="8030529" y="4424178"/>
            <a:ext cx="3035700" cy="5724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2400"/>
              <a:buNone/>
              <a:defRPr sz="2700">
                <a:solidFill>
                  <a:schemeClr val="accent5"/>
                </a:solidFill>
              </a:defRPr>
            </a:lvl1pPr>
            <a:lvl2pPr lvl="1" algn="ctr">
              <a:spcBef>
                <a:spcPts val="0"/>
              </a:spcBef>
              <a:spcAft>
                <a:spcPts val="0"/>
              </a:spcAft>
              <a:buSzPts val="5100"/>
              <a:buNone/>
              <a:defRPr/>
            </a:lvl2pPr>
            <a:lvl3pPr lvl="2" algn="ctr">
              <a:spcBef>
                <a:spcPts val="0"/>
              </a:spcBef>
              <a:spcAft>
                <a:spcPts val="0"/>
              </a:spcAft>
              <a:buSzPts val="5100"/>
              <a:buNone/>
              <a:defRPr/>
            </a:lvl3pPr>
            <a:lvl4pPr lvl="3" algn="ctr">
              <a:spcBef>
                <a:spcPts val="0"/>
              </a:spcBef>
              <a:spcAft>
                <a:spcPts val="0"/>
              </a:spcAft>
              <a:buSzPts val="5100"/>
              <a:buNone/>
              <a:defRPr/>
            </a:lvl4pPr>
            <a:lvl5pPr lvl="4" algn="ctr">
              <a:spcBef>
                <a:spcPts val="0"/>
              </a:spcBef>
              <a:spcAft>
                <a:spcPts val="0"/>
              </a:spcAft>
              <a:buSzPts val="5100"/>
              <a:buNone/>
              <a:defRPr/>
            </a:lvl5pPr>
            <a:lvl6pPr lvl="5" algn="ctr">
              <a:spcBef>
                <a:spcPts val="0"/>
              </a:spcBef>
              <a:spcAft>
                <a:spcPts val="0"/>
              </a:spcAft>
              <a:buSzPts val="5100"/>
              <a:buNone/>
              <a:defRPr/>
            </a:lvl6pPr>
            <a:lvl7pPr lvl="6" algn="ctr">
              <a:spcBef>
                <a:spcPts val="0"/>
              </a:spcBef>
              <a:spcAft>
                <a:spcPts val="0"/>
              </a:spcAft>
              <a:buSzPts val="5100"/>
              <a:buNone/>
              <a:defRPr/>
            </a:lvl7pPr>
            <a:lvl8pPr lvl="7" algn="ctr">
              <a:spcBef>
                <a:spcPts val="0"/>
              </a:spcBef>
              <a:spcAft>
                <a:spcPts val="0"/>
              </a:spcAft>
              <a:buSzPts val="5100"/>
              <a:buNone/>
              <a:defRPr/>
            </a:lvl8pPr>
            <a:lvl9pPr lvl="8" algn="ctr">
              <a:spcBef>
                <a:spcPts val="0"/>
              </a:spcBef>
              <a:spcAft>
                <a:spcPts val="0"/>
              </a:spcAft>
              <a:buSzPts val="5100"/>
              <a:buNone/>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Columns">
  <p:cSld name="CUSTOM_2">
    <p:bg>
      <p:bgPr>
        <a:solidFill>
          <a:schemeClr val="accent4"/>
        </a:solidFill>
      </p:bgPr>
    </p:bg>
    <p:spTree>
      <p:nvGrpSpPr>
        <p:cNvPr id="144" name="Shape 144"/>
        <p:cNvGrpSpPr/>
        <p:nvPr/>
      </p:nvGrpSpPr>
      <p:grpSpPr>
        <a:xfrm>
          <a:off x="0" y="0"/>
          <a:ext cx="0" cy="0"/>
          <a:chOff x="0" y="0"/>
          <a:chExt cx="0" cy="0"/>
        </a:xfrm>
      </p:grpSpPr>
      <p:sp>
        <p:nvSpPr>
          <p:cNvPr id="145" name="Google Shape;145;p32"/>
          <p:cNvSpPr txBox="1"/>
          <p:nvPr>
            <p:ph type="title"/>
          </p:nvPr>
        </p:nvSpPr>
        <p:spPr>
          <a:xfrm>
            <a:off x="1049600" y="997186"/>
            <a:ext cx="10128000" cy="7635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4700"/>
              <a:buNone/>
              <a:defRPr/>
            </a:lvl1pPr>
            <a:lvl2pPr lvl="1" algn="ctr">
              <a:spcBef>
                <a:spcPts val="0"/>
              </a:spcBef>
              <a:spcAft>
                <a:spcPts val="0"/>
              </a:spcAft>
              <a:buSzPts val="5100"/>
              <a:buNone/>
              <a:defRPr/>
            </a:lvl2pPr>
            <a:lvl3pPr lvl="2" algn="ctr">
              <a:spcBef>
                <a:spcPts val="0"/>
              </a:spcBef>
              <a:spcAft>
                <a:spcPts val="0"/>
              </a:spcAft>
              <a:buSzPts val="5100"/>
              <a:buNone/>
              <a:defRPr/>
            </a:lvl3pPr>
            <a:lvl4pPr lvl="3" algn="ctr">
              <a:spcBef>
                <a:spcPts val="0"/>
              </a:spcBef>
              <a:spcAft>
                <a:spcPts val="0"/>
              </a:spcAft>
              <a:buSzPts val="5100"/>
              <a:buNone/>
              <a:defRPr/>
            </a:lvl4pPr>
            <a:lvl5pPr lvl="4" algn="ctr">
              <a:spcBef>
                <a:spcPts val="0"/>
              </a:spcBef>
              <a:spcAft>
                <a:spcPts val="0"/>
              </a:spcAft>
              <a:buSzPts val="5100"/>
              <a:buNone/>
              <a:defRPr/>
            </a:lvl5pPr>
            <a:lvl6pPr lvl="5" algn="ctr">
              <a:spcBef>
                <a:spcPts val="0"/>
              </a:spcBef>
              <a:spcAft>
                <a:spcPts val="0"/>
              </a:spcAft>
              <a:buSzPts val="5100"/>
              <a:buNone/>
              <a:defRPr/>
            </a:lvl6pPr>
            <a:lvl7pPr lvl="6" algn="ctr">
              <a:spcBef>
                <a:spcPts val="0"/>
              </a:spcBef>
              <a:spcAft>
                <a:spcPts val="0"/>
              </a:spcAft>
              <a:buSzPts val="5100"/>
              <a:buNone/>
              <a:defRPr/>
            </a:lvl7pPr>
            <a:lvl8pPr lvl="7" algn="ctr">
              <a:spcBef>
                <a:spcPts val="0"/>
              </a:spcBef>
              <a:spcAft>
                <a:spcPts val="0"/>
              </a:spcAft>
              <a:buSzPts val="5100"/>
              <a:buNone/>
              <a:defRPr/>
            </a:lvl8pPr>
            <a:lvl9pPr lvl="8" algn="ctr">
              <a:spcBef>
                <a:spcPts val="0"/>
              </a:spcBef>
              <a:spcAft>
                <a:spcPts val="0"/>
              </a:spcAft>
              <a:buSzPts val="5100"/>
              <a:buNone/>
              <a:defRPr/>
            </a:lvl9pPr>
          </a:lstStyle>
          <a:p/>
        </p:txBody>
      </p:sp>
      <p:sp>
        <p:nvSpPr>
          <p:cNvPr id="146" name="Google Shape;146;p32"/>
          <p:cNvSpPr txBox="1"/>
          <p:nvPr>
            <p:ph idx="2" type="title"/>
          </p:nvPr>
        </p:nvSpPr>
        <p:spPr>
          <a:xfrm>
            <a:off x="1703133" y="2615357"/>
            <a:ext cx="2911500" cy="734400"/>
          </a:xfrm>
          <a:prstGeom prst="rect">
            <a:avLst/>
          </a:prstGeom>
        </p:spPr>
        <p:txBody>
          <a:bodyPr anchorCtr="0" anchor="t" bIns="121900" lIns="121900" spcFirstLastPara="1" rIns="121900" wrap="square" tIns="121900">
            <a:noAutofit/>
          </a:bodyPr>
          <a:lstStyle>
            <a:lvl1pPr lvl="0" algn="r">
              <a:spcBef>
                <a:spcPts val="0"/>
              </a:spcBef>
              <a:spcAft>
                <a:spcPts val="0"/>
              </a:spcAft>
              <a:buClr>
                <a:schemeClr val="accent3"/>
              </a:buClr>
              <a:buSzPts val="3300"/>
              <a:buNone/>
              <a:defRPr sz="2700">
                <a:solidFill>
                  <a:schemeClr val="accent3"/>
                </a:solidFill>
              </a:defRPr>
            </a:lvl1pPr>
            <a:lvl2pPr lvl="1">
              <a:spcBef>
                <a:spcPts val="0"/>
              </a:spcBef>
              <a:spcAft>
                <a:spcPts val="0"/>
              </a:spcAft>
              <a:buClr>
                <a:schemeClr val="accent3"/>
              </a:buClr>
              <a:buSzPts val="3300"/>
              <a:buNone/>
              <a:defRPr sz="3300">
                <a:solidFill>
                  <a:schemeClr val="accent3"/>
                </a:solidFill>
              </a:defRPr>
            </a:lvl2pPr>
            <a:lvl3pPr lvl="2">
              <a:spcBef>
                <a:spcPts val="0"/>
              </a:spcBef>
              <a:spcAft>
                <a:spcPts val="0"/>
              </a:spcAft>
              <a:buClr>
                <a:schemeClr val="accent3"/>
              </a:buClr>
              <a:buSzPts val="3300"/>
              <a:buNone/>
              <a:defRPr sz="3300">
                <a:solidFill>
                  <a:schemeClr val="accent3"/>
                </a:solidFill>
              </a:defRPr>
            </a:lvl3pPr>
            <a:lvl4pPr lvl="3">
              <a:spcBef>
                <a:spcPts val="0"/>
              </a:spcBef>
              <a:spcAft>
                <a:spcPts val="0"/>
              </a:spcAft>
              <a:buClr>
                <a:schemeClr val="accent3"/>
              </a:buClr>
              <a:buSzPts val="3300"/>
              <a:buNone/>
              <a:defRPr sz="3300">
                <a:solidFill>
                  <a:schemeClr val="accent3"/>
                </a:solidFill>
              </a:defRPr>
            </a:lvl4pPr>
            <a:lvl5pPr lvl="4">
              <a:spcBef>
                <a:spcPts val="0"/>
              </a:spcBef>
              <a:spcAft>
                <a:spcPts val="0"/>
              </a:spcAft>
              <a:buClr>
                <a:schemeClr val="accent3"/>
              </a:buClr>
              <a:buSzPts val="3300"/>
              <a:buNone/>
              <a:defRPr sz="3300">
                <a:solidFill>
                  <a:schemeClr val="accent3"/>
                </a:solidFill>
              </a:defRPr>
            </a:lvl5pPr>
            <a:lvl6pPr lvl="5">
              <a:spcBef>
                <a:spcPts val="0"/>
              </a:spcBef>
              <a:spcAft>
                <a:spcPts val="0"/>
              </a:spcAft>
              <a:buClr>
                <a:schemeClr val="accent3"/>
              </a:buClr>
              <a:buSzPts val="3300"/>
              <a:buNone/>
              <a:defRPr sz="3300">
                <a:solidFill>
                  <a:schemeClr val="accent3"/>
                </a:solidFill>
              </a:defRPr>
            </a:lvl6pPr>
            <a:lvl7pPr lvl="6">
              <a:spcBef>
                <a:spcPts val="0"/>
              </a:spcBef>
              <a:spcAft>
                <a:spcPts val="0"/>
              </a:spcAft>
              <a:buClr>
                <a:schemeClr val="accent3"/>
              </a:buClr>
              <a:buSzPts val="3300"/>
              <a:buNone/>
              <a:defRPr sz="3300">
                <a:solidFill>
                  <a:schemeClr val="accent3"/>
                </a:solidFill>
              </a:defRPr>
            </a:lvl7pPr>
            <a:lvl8pPr lvl="7">
              <a:spcBef>
                <a:spcPts val="0"/>
              </a:spcBef>
              <a:spcAft>
                <a:spcPts val="0"/>
              </a:spcAft>
              <a:buClr>
                <a:schemeClr val="accent3"/>
              </a:buClr>
              <a:buSzPts val="3300"/>
              <a:buNone/>
              <a:defRPr sz="3300">
                <a:solidFill>
                  <a:schemeClr val="accent3"/>
                </a:solidFill>
              </a:defRPr>
            </a:lvl8pPr>
            <a:lvl9pPr lvl="8">
              <a:spcBef>
                <a:spcPts val="0"/>
              </a:spcBef>
              <a:spcAft>
                <a:spcPts val="0"/>
              </a:spcAft>
              <a:buClr>
                <a:schemeClr val="accent3"/>
              </a:buClr>
              <a:buSzPts val="3300"/>
              <a:buNone/>
              <a:defRPr sz="3300">
                <a:solidFill>
                  <a:schemeClr val="accent3"/>
                </a:solidFill>
              </a:defRPr>
            </a:lvl9pPr>
          </a:lstStyle>
          <a:p/>
        </p:txBody>
      </p:sp>
      <p:sp>
        <p:nvSpPr>
          <p:cNvPr id="147" name="Google Shape;147;p32"/>
          <p:cNvSpPr txBox="1"/>
          <p:nvPr>
            <p:ph idx="1" type="subTitle"/>
          </p:nvPr>
        </p:nvSpPr>
        <p:spPr>
          <a:xfrm>
            <a:off x="2051934" y="3067874"/>
            <a:ext cx="2562900" cy="717600"/>
          </a:xfrm>
          <a:prstGeom prst="rect">
            <a:avLst/>
          </a:prstGeom>
        </p:spPr>
        <p:txBody>
          <a:bodyPr anchorCtr="0" anchor="t" bIns="121900" lIns="121900" spcFirstLastPara="1" rIns="121900" wrap="square" tIns="121900">
            <a:noAutofit/>
          </a:bodyPr>
          <a:lstStyle>
            <a:lvl1pPr lvl="0" algn="r">
              <a:lnSpc>
                <a:spcPct val="100000"/>
              </a:lnSpc>
              <a:spcBef>
                <a:spcPts val="0"/>
              </a:spcBef>
              <a:spcAft>
                <a:spcPts val="0"/>
              </a:spcAft>
              <a:buSzPts val="1900"/>
              <a:buNone/>
              <a:defRPr sz="1900">
                <a:solidFill>
                  <a:schemeClr val="dk1"/>
                </a:solidFill>
              </a:defRPr>
            </a:lvl1pPr>
            <a:lvl2pPr lvl="1">
              <a:lnSpc>
                <a:spcPct val="100000"/>
              </a:lnSpc>
              <a:spcBef>
                <a:spcPts val="0"/>
              </a:spcBef>
              <a:spcAft>
                <a:spcPts val="0"/>
              </a:spcAft>
              <a:buSzPts val="1900"/>
              <a:buNone/>
              <a:defRPr/>
            </a:lvl2pPr>
            <a:lvl3pPr lvl="2">
              <a:lnSpc>
                <a:spcPct val="100000"/>
              </a:lnSpc>
              <a:spcBef>
                <a:spcPts val="0"/>
              </a:spcBef>
              <a:spcAft>
                <a:spcPts val="0"/>
              </a:spcAft>
              <a:buSzPts val="1900"/>
              <a:buNone/>
              <a:defRPr/>
            </a:lvl3pPr>
            <a:lvl4pPr lvl="3">
              <a:lnSpc>
                <a:spcPct val="100000"/>
              </a:lnSpc>
              <a:spcBef>
                <a:spcPts val="0"/>
              </a:spcBef>
              <a:spcAft>
                <a:spcPts val="0"/>
              </a:spcAft>
              <a:buSzPts val="1900"/>
              <a:buNone/>
              <a:defRPr/>
            </a:lvl4pPr>
            <a:lvl5pPr lvl="4">
              <a:lnSpc>
                <a:spcPct val="100000"/>
              </a:lnSpc>
              <a:spcBef>
                <a:spcPts val="0"/>
              </a:spcBef>
              <a:spcAft>
                <a:spcPts val="0"/>
              </a:spcAft>
              <a:buSzPts val="1900"/>
              <a:buNone/>
              <a:defRPr/>
            </a:lvl5pPr>
            <a:lvl6pPr lvl="5">
              <a:lnSpc>
                <a:spcPct val="100000"/>
              </a:lnSpc>
              <a:spcBef>
                <a:spcPts val="0"/>
              </a:spcBef>
              <a:spcAft>
                <a:spcPts val="0"/>
              </a:spcAft>
              <a:buSzPts val="1900"/>
              <a:buNone/>
              <a:defRPr/>
            </a:lvl6pPr>
            <a:lvl7pPr lvl="6">
              <a:lnSpc>
                <a:spcPct val="100000"/>
              </a:lnSpc>
              <a:spcBef>
                <a:spcPts val="0"/>
              </a:spcBef>
              <a:spcAft>
                <a:spcPts val="0"/>
              </a:spcAft>
              <a:buSzPts val="1900"/>
              <a:buNone/>
              <a:defRPr/>
            </a:lvl7pPr>
            <a:lvl8pPr lvl="7">
              <a:lnSpc>
                <a:spcPct val="100000"/>
              </a:lnSpc>
              <a:spcBef>
                <a:spcPts val="0"/>
              </a:spcBef>
              <a:spcAft>
                <a:spcPts val="0"/>
              </a:spcAft>
              <a:buSzPts val="1900"/>
              <a:buNone/>
              <a:defRPr/>
            </a:lvl8pPr>
            <a:lvl9pPr lvl="8">
              <a:lnSpc>
                <a:spcPct val="100000"/>
              </a:lnSpc>
              <a:spcBef>
                <a:spcPts val="0"/>
              </a:spcBef>
              <a:spcAft>
                <a:spcPts val="0"/>
              </a:spcAft>
              <a:buSzPts val="1900"/>
              <a:buNone/>
              <a:defRPr/>
            </a:lvl9pPr>
          </a:lstStyle>
          <a:p/>
        </p:txBody>
      </p:sp>
      <p:sp>
        <p:nvSpPr>
          <p:cNvPr id="148" name="Google Shape;148;p32"/>
          <p:cNvSpPr txBox="1"/>
          <p:nvPr>
            <p:ph idx="3" type="title"/>
          </p:nvPr>
        </p:nvSpPr>
        <p:spPr>
          <a:xfrm>
            <a:off x="1703133" y="4378048"/>
            <a:ext cx="2911500" cy="734400"/>
          </a:xfrm>
          <a:prstGeom prst="rect">
            <a:avLst/>
          </a:prstGeom>
        </p:spPr>
        <p:txBody>
          <a:bodyPr anchorCtr="0" anchor="t" bIns="121900" lIns="121900" spcFirstLastPara="1" rIns="121900" wrap="square" tIns="121900">
            <a:noAutofit/>
          </a:bodyPr>
          <a:lstStyle>
            <a:lvl1pPr lvl="0" algn="r">
              <a:spcBef>
                <a:spcPts val="0"/>
              </a:spcBef>
              <a:spcAft>
                <a:spcPts val="0"/>
              </a:spcAft>
              <a:buClr>
                <a:schemeClr val="accent3"/>
              </a:buClr>
              <a:buSzPts val="3300"/>
              <a:buNone/>
              <a:defRPr sz="2700"/>
            </a:lvl1pPr>
            <a:lvl2pPr lvl="1">
              <a:spcBef>
                <a:spcPts val="0"/>
              </a:spcBef>
              <a:spcAft>
                <a:spcPts val="0"/>
              </a:spcAft>
              <a:buClr>
                <a:schemeClr val="accent3"/>
              </a:buClr>
              <a:buSzPts val="3300"/>
              <a:buNone/>
              <a:defRPr sz="3300">
                <a:solidFill>
                  <a:schemeClr val="accent3"/>
                </a:solidFill>
              </a:defRPr>
            </a:lvl2pPr>
            <a:lvl3pPr lvl="2">
              <a:spcBef>
                <a:spcPts val="0"/>
              </a:spcBef>
              <a:spcAft>
                <a:spcPts val="0"/>
              </a:spcAft>
              <a:buClr>
                <a:schemeClr val="accent3"/>
              </a:buClr>
              <a:buSzPts val="3300"/>
              <a:buNone/>
              <a:defRPr sz="3300">
                <a:solidFill>
                  <a:schemeClr val="accent3"/>
                </a:solidFill>
              </a:defRPr>
            </a:lvl3pPr>
            <a:lvl4pPr lvl="3">
              <a:spcBef>
                <a:spcPts val="0"/>
              </a:spcBef>
              <a:spcAft>
                <a:spcPts val="0"/>
              </a:spcAft>
              <a:buClr>
                <a:schemeClr val="accent3"/>
              </a:buClr>
              <a:buSzPts val="3300"/>
              <a:buNone/>
              <a:defRPr sz="3300">
                <a:solidFill>
                  <a:schemeClr val="accent3"/>
                </a:solidFill>
              </a:defRPr>
            </a:lvl4pPr>
            <a:lvl5pPr lvl="4">
              <a:spcBef>
                <a:spcPts val="0"/>
              </a:spcBef>
              <a:spcAft>
                <a:spcPts val="0"/>
              </a:spcAft>
              <a:buClr>
                <a:schemeClr val="accent3"/>
              </a:buClr>
              <a:buSzPts val="3300"/>
              <a:buNone/>
              <a:defRPr sz="3300">
                <a:solidFill>
                  <a:schemeClr val="accent3"/>
                </a:solidFill>
              </a:defRPr>
            </a:lvl5pPr>
            <a:lvl6pPr lvl="5">
              <a:spcBef>
                <a:spcPts val="0"/>
              </a:spcBef>
              <a:spcAft>
                <a:spcPts val="0"/>
              </a:spcAft>
              <a:buClr>
                <a:schemeClr val="accent3"/>
              </a:buClr>
              <a:buSzPts val="3300"/>
              <a:buNone/>
              <a:defRPr sz="3300">
                <a:solidFill>
                  <a:schemeClr val="accent3"/>
                </a:solidFill>
              </a:defRPr>
            </a:lvl6pPr>
            <a:lvl7pPr lvl="6">
              <a:spcBef>
                <a:spcPts val="0"/>
              </a:spcBef>
              <a:spcAft>
                <a:spcPts val="0"/>
              </a:spcAft>
              <a:buClr>
                <a:schemeClr val="accent3"/>
              </a:buClr>
              <a:buSzPts val="3300"/>
              <a:buNone/>
              <a:defRPr sz="3300">
                <a:solidFill>
                  <a:schemeClr val="accent3"/>
                </a:solidFill>
              </a:defRPr>
            </a:lvl7pPr>
            <a:lvl8pPr lvl="7">
              <a:spcBef>
                <a:spcPts val="0"/>
              </a:spcBef>
              <a:spcAft>
                <a:spcPts val="0"/>
              </a:spcAft>
              <a:buClr>
                <a:schemeClr val="accent3"/>
              </a:buClr>
              <a:buSzPts val="3300"/>
              <a:buNone/>
              <a:defRPr sz="3300">
                <a:solidFill>
                  <a:schemeClr val="accent3"/>
                </a:solidFill>
              </a:defRPr>
            </a:lvl8pPr>
            <a:lvl9pPr lvl="8">
              <a:spcBef>
                <a:spcPts val="0"/>
              </a:spcBef>
              <a:spcAft>
                <a:spcPts val="0"/>
              </a:spcAft>
              <a:buClr>
                <a:schemeClr val="accent3"/>
              </a:buClr>
              <a:buSzPts val="3300"/>
              <a:buNone/>
              <a:defRPr sz="3300">
                <a:solidFill>
                  <a:schemeClr val="accent3"/>
                </a:solidFill>
              </a:defRPr>
            </a:lvl9pPr>
          </a:lstStyle>
          <a:p/>
        </p:txBody>
      </p:sp>
      <p:sp>
        <p:nvSpPr>
          <p:cNvPr id="149" name="Google Shape;149;p32"/>
          <p:cNvSpPr txBox="1"/>
          <p:nvPr>
            <p:ph idx="4" type="subTitle"/>
          </p:nvPr>
        </p:nvSpPr>
        <p:spPr>
          <a:xfrm>
            <a:off x="2051934" y="5027097"/>
            <a:ext cx="2562900" cy="717600"/>
          </a:xfrm>
          <a:prstGeom prst="rect">
            <a:avLst/>
          </a:prstGeom>
        </p:spPr>
        <p:txBody>
          <a:bodyPr anchorCtr="0" anchor="t" bIns="121900" lIns="121900" spcFirstLastPara="1" rIns="121900" wrap="square" tIns="121900">
            <a:noAutofit/>
          </a:bodyPr>
          <a:lstStyle>
            <a:lvl1pPr lvl="0" algn="r">
              <a:lnSpc>
                <a:spcPct val="100000"/>
              </a:lnSpc>
              <a:spcBef>
                <a:spcPts val="0"/>
              </a:spcBef>
              <a:spcAft>
                <a:spcPts val="0"/>
              </a:spcAft>
              <a:buSzPts val="1900"/>
              <a:buNone/>
              <a:defRPr sz="1900">
                <a:solidFill>
                  <a:schemeClr val="dk1"/>
                </a:solidFill>
              </a:defRPr>
            </a:lvl1pPr>
            <a:lvl2pPr lvl="1">
              <a:lnSpc>
                <a:spcPct val="100000"/>
              </a:lnSpc>
              <a:spcBef>
                <a:spcPts val="0"/>
              </a:spcBef>
              <a:spcAft>
                <a:spcPts val="0"/>
              </a:spcAft>
              <a:buSzPts val="1900"/>
              <a:buNone/>
              <a:defRPr/>
            </a:lvl2pPr>
            <a:lvl3pPr lvl="2">
              <a:lnSpc>
                <a:spcPct val="100000"/>
              </a:lnSpc>
              <a:spcBef>
                <a:spcPts val="0"/>
              </a:spcBef>
              <a:spcAft>
                <a:spcPts val="0"/>
              </a:spcAft>
              <a:buSzPts val="1900"/>
              <a:buNone/>
              <a:defRPr/>
            </a:lvl3pPr>
            <a:lvl4pPr lvl="3">
              <a:lnSpc>
                <a:spcPct val="100000"/>
              </a:lnSpc>
              <a:spcBef>
                <a:spcPts val="0"/>
              </a:spcBef>
              <a:spcAft>
                <a:spcPts val="0"/>
              </a:spcAft>
              <a:buSzPts val="1900"/>
              <a:buNone/>
              <a:defRPr/>
            </a:lvl4pPr>
            <a:lvl5pPr lvl="4">
              <a:lnSpc>
                <a:spcPct val="100000"/>
              </a:lnSpc>
              <a:spcBef>
                <a:spcPts val="0"/>
              </a:spcBef>
              <a:spcAft>
                <a:spcPts val="0"/>
              </a:spcAft>
              <a:buSzPts val="1900"/>
              <a:buNone/>
              <a:defRPr/>
            </a:lvl5pPr>
            <a:lvl6pPr lvl="5">
              <a:lnSpc>
                <a:spcPct val="100000"/>
              </a:lnSpc>
              <a:spcBef>
                <a:spcPts val="0"/>
              </a:spcBef>
              <a:spcAft>
                <a:spcPts val="0"/>
              </a:spcAft>
              <a:buSzPts val="1900"/>
              <a:buNone/>
              <a:defRPr/>
            </a:lvl6pPr>
            <a:lvl7pPr lvl="6">
              <a:lnSpc>
                <a:spcPct val="100000"/>
              </a:lnSpc>
              <a:spcBef>
                <a:spcPts val="0"/>
              </a:spcBef>
              <a:spcAft>
                <a:spcPts val="0"/>
              </a:spcAft>
              <a:buSzPts val="1900"/>
              <a:buNone/>
              <a:defRPr/>
            </a:lvl7pPr>
            <a:lvl8pPr lvl="7">
              <a:lnSpc>
                <a:spcPct val="100000"/>
              </a:lnSpc>
              <a:spcBef>
                <a:spcPts val="0"/>
              </a:spcBef>
              <a:spcAft>
                <a:spcPts val="0"/>
              </a:spcAft>
              <a:buSzPts val="1900"/>
              <a:buNone/>
              <a:defRPr/>
            </a:lvl8pPr>
            <a:lvl9pPr lvl="8">
              <a:lnSpc>
                <a:spcPct val="100000"/>
              </a:lnSpc>
              <a:spcBef>
                <a:spcPts val="0"/>
              </a:spcBef>
              <a:spcAft>
                <a:spcPts val="0"/>
              </a:spcAft>
              <a:buSzPts val="1900"/>
              <a:buNone/>
              <a:defRPr/>
            </a:lvl9pPr>
          </a:lstStyle>
          <a:p/>
        </p:txBody>
      </p:sp>
      <p:sp>
        <p:nvSpPr>
          <p:cNvPr id="150" name="Google Shape;150;p32"/>
          <p:cNvSpPr txBox="1"/>
          <p:nvPr>
            <p:ph idx="5" type="title"/>
          </p:nvPr>
        </p:nvSpPr>
        <p:spPr>
          <a:xfrm>
            <a:off x="7577367" y="2412149"/>
            <a:ext cx="2911500" cy="734400"/>
          </a:xfrm>
          <a:prstGeom prst="rect">
            <a:avLst/>
          </a:prstGeom>
        </p:spPr>
        <p:txBody>
          <a:bodyPr anchorCtr="0" anchor="t" bIns="121900" lIns="121900" spcFirstLastPara="1" rIns="121900" wrap="square" tIns="121900">
            <a:noAutofit/>
          </a:bodyPr>
          <a:lstStyle>
            <a:lvl1pPr lvl="0">
              <a:spcBef>
                <a:spcPts val="0"/>
              </a:spcBef>
              <a:spcAft>
                <a:spcPts val="0"/>
              </a:spcAft>
              <a:buClr>
                <a:schemeClr val="accent3"/>
              </a:buClr>
              <a:buSzPts val="3300"/>
              <a:buNone/>
              <a:defRPr sz="2700">
                <a:solidFill>
                  <a:schemeClr val="accent5"/>
                </a:solidFill>
              </a:defRPr>
            </a:lvl1pPr>
            <a:lvl2pPr lvl="1">
              <a:spcBef>
                <a:spcPts val="0"/>
              </a:spcBef>
              <a:spcAft>
                <a:spcPts val="0"/>
              </a:spcAft>
              <a:buClr>
                <a:schemeClr val="accent3"/>
              </a:buClr>
              <a:buSzPts val="3300"/>
              <a:buNone/>
              <a:defRPr sz="3300">
                <a:solidFill>
                  <a:schemeClr val="accent3"/>
                </a:solidFill>
              </a:defRPr>
            </a:lvl2pPr>
            <a:lvl3pPr lvl="2">
              <a:spcBef>
                <a:spcPts val="0"/>
              </a:spcBef>
              <a:spcAft>
                <a:spcPts val="0"/>
              </a:spcAft>
              <a:buClr>
                <a:schemeClr val="accent3"/>
              </a:buClr>
              <a:buSzPts val="3300"/>
              <a:buNone/>
              <a:defRPr sz="3300">
                <a:solidFill>
                  <a:schemeClr val="accent3"/>
                </a:solidFill>
              </a:defRPr>
            </a:lvl3pPr>
            <a:lvl4pPr lvl="3">
              <a:spcBef>
                <a:spcPts val="0"/>
              </a:spcBef>
              <a:spcAft>
                <a:spcPts val="0"/>
              </a:spcAft>
              <a:buClr>
                <a:schemeClr val="accent3"/>
              </a:buClr>
              <a:buSzPts val="3300"/>
              <a:buNone/>
              <a:defRPr sz="3300">
                <a:solidFill>
                  <a:schemeClr val="accent3"/>
                </a:solidFill>
              </a:defRPr>
            </a:lvl4pPr>
            <a:lvl5pPr lvl="4">
              <a:spcBef>
                <a:spcPts val="0"/>
              </a:spcBef>
              <a:spcAft>
                <a:spcPts val="0"/>
              </a:spcAft>
              <a:buClr>
                <a:schemeClr val="accent3"/>
              </a:buClr>
              <a:buSzPts val="3300"/>
              <a:buNone/>
              <a:defRPr sz="3300">
                <a:solidFill>
                  <a:schemeClr val="accent3"/>
                </a:solidFill>
              </a:defRPr>
            </a:lvl5pPr>
            <a:lvl6pPr lvl="5">
              <a:spcBef>
                <a:spcPts val="0"/>
              </a:spcBef>
              <a:spcAft>
                <a:spcPts val="0"/>
              </a:spcAft>
              <a:buClr>
                <a:schemeClr val="accent3"/>
              </a:buClr>
              <a:buSzPts val="3300"/>
              <a:buNone/>
              <a:defRPr sz="3300">
                <a:solidFill>
                  <a:schemeClr val="accent3"/>
                </a:solidFill>
              </a:defRPr>
            </a:lvl6pPr>
            <a:lvl7pPr lvl="6">
              <a:spcBef>
                <a:spcPts val="0"/>
              </a:spcBef>
              <a:spcAft>
                <a:spcPts val="0"/>
              </a:spcAft>
              <a:buClr>
                <a:schemeClr val="accent3"/>
              </a:buClr>
              <a:buSzPts val="3300"/>
              <a:buNone/>
              <a:defRPr sz="3300">
                <a:solidFill>
                  <a:schemeClr val="accent3"/>
                </a:solidFill>
              </a:defRPr>
            </a:lvl7pPr>
            <a:lvl8pPr lvl="7">
              <a:spcBef>
                <a:spcPts val="0"/>
              </a:spcBef>
              <a:spcAft>
                <a:spcPts val="0"/>
              </a:spcAft>
              <a:buClr>
                <a:schemeClr val="accent3"/>
              </a:buClr>
              <a:buSzPts val="3300"/>
              <a:buNone/>
              <a:defRPr sz="3300">
                <a:solidFill>
                  <a:schemeClr val="accent3"/>
                </a:solidFill>
              </a:defRPr>
            </a:lvl8pPr>
            <a:lvl9pPr lvl="8">
              <a:spcBef>
                <a:spcPts val="0"/>
              </a:spcBef>
              <a:spcAft>
                <a:spcPts val="0"/>
              </a:spcAft>
              <a:buClr>
                <a:schemeClr val="accent3"/>
              </a:buClr>
              <a:buSzPts val="3300"/>
              <a:buNone/>
              <a:defRPr sz="3300">
                <a:solidFill>
                  <a:schemeClr val="accent3"/>
                </a:solidFill>
              </a:defRPr>
            </a:lvl9pPr>
          </a:lstStyle>
          <a:p/>
        </p:txBody>
      </p:sp>
      <p:sp>
        <p:nvSpPr>
          <p:cNvPr id="151" name="Google Shape;151;p32"/>
          <p:cNvSpPr txBox="1"/>
          <p:nvPr>
            <p:ph idx="6" type="subTitle"/>
          </p:nvPr>
        </p:nvSpPr>
        <p:spPr>
          <a:xfrm>
            <a:off x="7577367" y="3067867"/>
            <a:ext cx="2562900" cy="717600"/>
          </a:xfrm>
          <a:prstGeom prst="rect">
            <a:avLst/>
          </a:prstGeom>
        </p:spPr>
        <p:txBody>
          <a:bodyPr anchorCtr="0" anchor="t" bIns="121900" lIns="121900" spcFirstLastPara="1" rIns="121900" wrap="square" tIns="121900">
            <a:noAutofit/>
          </a:bodyPr>
          <a:lstStyle>
            <a:lvl1pPr lvl="0">
              <a:lnSpc>
                <a:spcPct val="100000"/>
              </a:lnSpc>
              <a:spcBef>
                <a:spcPts val="0"/>
              </a:spcBef>
              <a:spcAft>
                <a:spcPts val="0"/>
              </a:spcAft>
              <a:buSzPts val="1900"/>
              <a:buNone/>
              <a:defRPr sz="1900"/>
            </a:lvl1pPr>
            <a:lvl2pPr lvl="1">
              <a:lnSpc>
                <a:spcPct val="100000"/>
              </a:lnSpc>
              <a:spcBef>
                <a:spcPts val="0"/>
              </a:spcBef>
              <a:spcAft>
                <a:spcPts val="0"/>
              </a:spcAft>
              <a:buSzPts val="1900"/>
              <a:buNone/>
              <a:defRPr/>
            </a:lvl2pPr>
            <a:lvl3pPr lvl="2">
              <a:lnSpc>
                <a:spcPct val="100000"/>
              </a:lnSpc>
              <a:spcBef>
                <a:spcPts val="0"/>
              </a:spcBef>
              <a:spcAft>
                <a:spcPts val="0"/>
              </a:spcAft>
              <a:buSzPts val="1900"/>
              <a:buNone/>
              <a:defRPr/>
            </a:lvl3pPr>
            <a:lvl4pPr lvl="3">
              <a:lnSpc>
                <a:spcPct val="100000"/>
              </a:lnSpc>
              <a:spcBef>
                <a:spcPts val="0"/>
              </a:spcBef>
              <a:spcAft>
                <a:spcPts val="0"/>
              </a:spcAft>
              <a:buSzPts val="1900"/>
              <a:buNone/>
              <a:defRPr/>
            </a:lvl4pPr>
            <a:lvl5pPr lvl="4">
              <a:lnSpc>
                <a:spcPct val="100000"/>
              </a:lnSpc>
              <a:spcBef>
                <a:spcPts val="0"/>
              </a:spcBef>
              <a:spcAft>
                <a:spcPts val="0"/>
              </a:spcAft>
              <a:buSzPts val="1900"/>
              <a:buNone/>
              <a:defRPr/>
            </a:lvl5pPr>
            <a:lvl6pPr lvl="5">
              <a:lnSpc>
                <a:spcPct val="100000"/>
              </a:lnSpc>
              <a:spcBef>
                <a:spcPts val="0"/>
              </a:spcBef>
              <a:spcAft>
                <a:spcPts val="0"/>
              </a:spcAft>
              <a:buSzPts val="1900"/>
              <a:buNone/>
              <a:defRPr/>
            </a:lvl6pPr>
            <a:lvl7pPr lvl="6">
              <a:lnSpc>
                <a:spcPct val="100000"/>
              </a:lnSpc>
              <a:spcBef>
                <a:spcPts val="0"/>
              </a:spcBef>
              <a:spcAft>
                <a:spcPts val="0"/>
              </a:spcAft>
              <a:buSzPts val="1900"/>
              <a:buNone/>
              <a:defRPr/>
            </a:lvl7pPr>
            <a:lvl8pPr lvl="7">
              <a:lnSpc>
                <a:spcPct val="100000"/>
              </a:lnSpc>
              <a:spcBef>
                <a:spcPts val="0"/>
              </a:spcBef>
              <a:spcAft>
                <a:spcPts val="0"/>
              </a:spcAft>
              <a:buSzPts val="1900"/>
              <a:buNone/>
              <a:defRPr/>
            </a:lvl8pPr>
            <a:lvl9pPr lvl="8">
              <a:lnSpc>
                <a:spcPct val="100000"/>
              </a:lnSpc>
              <a:spcBef>
                <a:spcPts val="0"/>
              </a:spcBef>
              <a:spcAft>
                <a:spcPts val="0"/>
              </a:spcAft>
              <a:buSzPts val="1900"/>
              <a:buNone/>
              <a:defRPr/>
            </a:lvl9pPr>
          </a:lstStyle>
          <a:p/>
        </p:txBody>
      </p:sp>
      <p:sp>
        <p:nvSpPr>
          <p:cNvPr id="152" name="Google Shape;152;p32"/>
          <p:cNvSpPr txBox="1"/>
          <p:nvPr>
            <p:ph idx="7" type="title"/>
          </p:nvPr>
        </p:nvSpPr>
        <p:spPr>
          <a:xfrm>
            <a:off x="7577367" y="4581248"/>
            <a:ext cx="2911500" cy="734400"/>
          </a:xfrm>
          <a:prstGeom prst="rect">
            <a:avLst/>
          </a:prstGeom>
        </p:spPr>
        <p:txBody>
          <a:bodyPr anchorCtr="0" anchor="t" bIns="121900" lIns="121900" spcFirstLastPara="1" rIns="121900" wrap="square" tIns="121900">
            <a:noAutofit/>
          </a:bodyPr>
          <a:lstStyle>
            <a:lvl1pPr lvl="0">
              <a:spcBef>
                <a:spcPts val="0"/>
              </a:spcBef>
              <a:spcAft>
                <a:spcPts val="0"/>
              </a:spcAft>
              <a:buClr>
                <a:schemeClr val="accent3"/>
              </a:buClr>
              <a:buSzPts val="3300"/>
              <a:buNone/>
              <a:defRPr sz="2700">
                <a:solidFill>
                  <a:schemeClr val="accent3"/>
                </a:solidFill>
              </a:defRPr>
            </a:lvl1pPr>
            <a:lvl2pPr lvl="1">
              <a:spcBef>
                <a:spcPts val="0"/>
              </a:spcBef>
              <a:spcAft>
                <a:spcPts val="0"/>
              </a:spcAft>
              <a:buClr>
                <a:schemeClr val="accent3"/>
              </a:buClr>
              <a:buSzPts val="3300"/>
              <a:buNone/>
              <a:defRPr sz="3300">
                <a:solidFill>
                  <a:schemeClr val="accent3"/>
                </a:solidFill>
              </a:defRPr>
            </a:lvl2pPr>
            <a:lvl3pPr lvl="2">
              <a:spcBef>
                <a:spcPts val="0"/>
              </a:spcBef>
              <a:spcAft>
                <a:spcPts val="0"/>
              </a:spcAft>
              <a:buClr>
                <a:schemeClr val="accent3"/>
              </a:buClr>
              <a:buSzPts val="3300"/>
              <a:buNone/>
              <a:defRPr sz="3300">
                <a:solidFill>
                  <a:schemeClr val="accent3"/>
                </a:solidFill>
              </a:defRPr>
            </a:lvl3pPr>
            <a:lvl4pPr lvl="3">
              <a:spcBef>
                <a:spcPts val="0"/>
              </a:spcBef>
              <a:spcAft>
                <a:spcPts val="0"/>
              </a:spcAft>
              <a:buClr>
                <a:schemeClr val="accent3"/>
              </a:buClr>
              <a:buSzPts val="3300"/>
              <a:buNone/>
              <a:defRPr sz="3300">
                <a:solidFill>
                  <a:schemeClr val="accent3"/>
                </a:solidFill>
              </a:defRPr>
            </a:lvl4pPr>
            <a:lvl5pPr lvl="4">
              <a:spcBef>
                <a:spcPts val="0"/>
              </a:spcBef>
              <a:spcAft>
                <a:spcPts val="0"/>
              </a:spcAft>
              <a:buClr>
                <a:schemeClr val="accent3"/>
              </a:buClr>
              <a:buSzPts val="3300"/>
              <a:buNone/>
              <a:defRPr sz="3300">
                <a:solidFill>
                  <a:schemeClr val="accent3"/>
                </a:solidFill>
              </a:defRPr>
            </a:lvl5pPr>
            <a:lvl6pPr lvl="5">
              <a:spcBef>
                <a:spcPts val="0"/>
              </a:spcBef>
              <a:spcAft>
                <a:spcPts val="0"/>
              </a:spcAft>
              <a:buClr>
                <a:schemeClr val="accent3"/>
              </a:buClr>
              <a:buSzPts val="3300"/>
              <a:buNone/>
              <a:defRPr sz="3300">
                <a:solidFill>
                  <a:schemeClr val="accent3"/>
                </a:solidFill>
              </a:defRPr>
            </a:lvl6pPr>
            <a:lvl7pPr lvl="6">
              <a:spcBef>
                <a:spcPts val="0"/>
              </a:spcBef>
              <a:spcAft>
                <a:spcPts val="0"/>
              </a:spcAft>
              <a:buClr>
                <a:schemeClr val="accent3"/>
              </a:buClr>
              <a:buSzPts val="3300"/>
              <a:buNone/>
              <a:defRPr sz="3300">
                <a:solidFill>
                  <a:schemeClr val="accent3"/>
                </a:solidFill>
              </a:defRPr>
            </a:lvl7pPr>
            <a:lvl8pPr lvl="7">
              <a:spcBef>
                <a:spcPts val="0"/>
              </a:spcBef>
              <a:spcAft>
                <a:spcPts val="0"/>
              </a:spcAft>
              <a:buClr>
                <a:schemeClr val="accent3"/>
              </a:buClr>
              <a:buSzPts val="3300"/>
              <a:buNone/>
              <a:defRPr sz="3300">
                <a:solidFill>
                  <a:schemeClr val="accent3"/>
                </a:solidFill>
              </a:defRPr>
            </a:lvl8pPr>
            <a:lvl9pPr lvl="8">
              <a:spcBef>
                <a:spcPts val="0"/>
              </a:spcBef>
              <a:spcAft>
                <a:spcPts val="0"/>
              </a:spcAft>
              <a:buClr>
                <a:schemeClr val="accent3"/>
              </a:buClr>
              <a:buSzPts val="3300"/>
              <a:buNone/>
              <a:defRPr sz="3300">
                <a:solidFill>
                  <a:schemeClr val="accent3"/>
                </a:solidFill>
              </a:defRPr>
            </a:lvl9pPr>
          </a:lstStyle>
          <a:p/>
        </p:txBody>
      </p:sp>
      <p:sp>
        <p:nvSpPr>
          <p:cNvPr id="153" name="Google Shape;153;p32"/>
          <p:cNvSpPr txBox="1"/>
          <p:nvPr>
            <p:ph idx="8" type="subTitle"/>
          </p:nvPr>
        </p:nvSpPr>
        <p:spPr>
          <a:xfrm>
            <a:off x="7577367" y="5027097"/>
            <a:ext cx="2562900" cy="717600"/>
          </a:xfrm>
          <a:prstGeom prst="rect">
            <a:avLst/>
          </a:prstGeom>
        </p:spPr>
        <p:txBody>
          <a:bodyPr anchorCtr="0" anchor="t" bIns="121900" lIns="121900" spcFirstLastPara="1" rIns="121900" wrap="square" tIns="121900">
            <a:noAutofit/>
          </a:bodyPr>
          <a:lstStyle>
            <a:lvl1pPr lvl="0">
              <a:lnSpc>
                <a:spcPct val="100000"/>
              </a:lnSpc>
              <a:spcBef>
                <a:spcPts val="0"/>
              </a:spcBef>
              <a:spcAft>
                <a:spcPts val="0"/>
              </a:spcAft>
              <a:buSzPts val="1900"/>
              <a:buNone/>
              <a:defRPr sz="1900">
                <a:solidFill>
                  <a:schemeClr val="dk1"/>
                </a:solidFill>
              </a:defRPr>
            </a:lvl1pPr>
            <a:lvl2pPr lvl="1">
              <a:lnSpc>
                <a:spcPct val="100000"/>
              </a:lnSpc>
              <a:spcBef>
                <a:spcPts val="0"/>
              </a:spcBef>
              <a:spcAft>
                <a:spcPts val="0"/>
              </a:spcAft>
              <a:buSzPts val="1900"/>
              <a:buNone/>
              <a:defRPr/>
            </a:lvl2pPr>
            <a:lvl3pPr lvl="2">
              <a:lnSpc>
                <a:spcPct val="100000"/>
              </a:lnSpc>
              <a:spcBef>
                <a:spcPts val="0"/>
              </a:spcBef>
              <a:spcAft>
                <a:spcPts val="0"/>
              </a:spcAft>
              <a:buSzPts val="1900"/>
              <a:buNone/>
              <a:defRPr/>
            </a:lvl3pPr>
            <a:lvl4pPr lvl="3">
              <a:lnSpc>
                <a:spcPct val="100000"/>
              </a:lnSpc>
              <a:spcBef>
                <a:spcPts val="0"/>
              </a:spcBef>
              <a:spcAft>
                <a:spcPts val="0"/>
              </a:spcAft>
              <a:buSzPts val="1900"/>
              <a:buNone/>
              <a:defRPr/>
            </a:lvl4pPr>
            <a:lvl5pPr lvl="4">
              <a:lnSpc>
                <a:spcPct val="100000"/>
              </a:lnSpc>
              <a:spcBef>
                <a:spcPts val="0"/>
              </a:spcBef>
              <a:spcAft>
                <a:spcPts val="0"/>
              </a:spcAft>
              <a:buSzPts val="1900"/>
              <a:buNone/>
              <a:defRPr/>
            </a:lvl5pPr>
            <a:lvl6pPr lvl="5">
              <a:lnSpc>
                <a:spcPct val="100000"/>
              </a:lnSpc>
              <a:spcBef>
                <a:spcPts val="0"/>
              </a:spcBef>
              <a:spcAft>
                <a:spcPts val="0"/>
              </a:spcAft>
              <a:buSzPts val="1900"/>
              <a:buNone/>
              <a:defRPr/>
            </a:lvl6pPr>
            <a:lvl7pPr lvl="6">
              <a:lnSpc>
                <a:spcPct val="100000"/>
              </a:lnSpc>
              <a:spcBef>
                <a:spcPts val="0"/>
              </a:spcBef>
              <a:spcAft>
                <a:spcPts val="0"/>
              </a:spcAft>
              <a:buSzPts val="1900"/>
              <a:buNone/>
              <a:defRPr/>
            </a:lvl7pPr>
            <a:lvl8pPr lvl="7">
              <a:lnSpc>
                <a:spcPct val="100000"/>
              </a:lnSpc>
              <a:spcBef>
                <a:spcPts val="0"/>
              </a:spcBef>
              <a:spcAft>
                <a:spcPts val="0"/>
              </a:spcAft>
              <a:buSzPts val="1900"/>
              <a:buNone/>
              <a:defRPr/>
            </a:lvl8pPr>
            <a:lvl9pPr lvl="8">
              <a:lnSpc>
                <a:spcPct val="100000"/>
              </a:lnSpc>
              <a:spcBef>
                <a:spcPts val="0"/>
              </a:spcBef>
              <a:spcAft>
                <a:spcPts val="0"/>
              </a:spcAft>
              <a:buSzPts val="1900"/>
              <a:buNone/>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Columns">
  <p:cSld name="CUSTOM_4">
    <p:bg>
      <p:bgPr>
        <a:solidFill>
          <a:schemeClr val="accent6"/>
        </a:solidFill>
      </p:bgPr>
    </p:bg>
    <p:spTree>
      <p:nvGrpSpPr>
        <p:cNvPr id="154" name="Shape 154"/>
        <p:cNvGrpSpPr/>
        <p:nvPr/>
      </p:nvGrpSpPr>
      <p:grpSpPr>
        <a:xfrm>
          <a:off x="0" y="0"/>
          <a:ext cx="0" cy="0"/>
          <a:chOff x="0" y="0"/>
          <a:chExt cx="0" cy="0"/>
        </a:xfrm>
      </p:grpSpPr>
      <p:sp>
        <p:nvSpPr>
          <p:cNvPr id="155" name="Google Shape;155;p33"/>
          <p:cNvSpPr txBox="1"/>
          <p:nvPr>
            <p:ph type="title"/>
          </p:nvPr>
        </p:nvSpPr>
        <p:spPr>
          <a:xfrm>
            <a:off x="1049600" y="1000749"/>
            <a:ext cx="10128000" cy="7635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4700"/>
              <a:buNone/>
              <a:defRPr/>
            </a:lvl1pPr>
            <a:lvl2pPr lvl="1">
              <a:spcBef>
                <a:spcPts val="0"/>
              </a:spcBef>
              <a:spcAft>
                <a:spcPts val="0"/>
              </a:spcAft>
              <a:buSzPts val="5100"/>
              <a:buNone/>
              <a:defRPr/>
            </a:lvl2pPr>
            <a:lvl3pPr lvl="2">
              <a:spcBef>
                <a:spcPts val="0"/>
              </a:spcBef>
              <a:spcAft>
                <a:spcPts val="0"/>
              </a:spcAft>
              <a:buSzPts val="5100"/>
              <a:buNone/>
              <a:defRPr/>
            </a:lvl3pPr>
            <a:lvl4pPr lvl="3">
              <a:spcBef>
                <a:spcPts val="0"/>
              </a:spcBef>
              <a:spcAft>
                <a:spcPts val="0"/>
              </a:spcAft>
              <a:buSzPts val="5100"/>
              <a:buNone/>
              <a:defRPr/>
            </a:lvl4pPr>
            <a:lvl5pPr lvl="4">
              <a:spcBef>
                <a:spcPts val="0"/>
              </a:spcBef>
              <a:spcAft>
                <a:spcPts val="0"/>
              </a:spcAft>
              <a:buSzPts val="5100"/>
              <a:buNone/>
              <a:defRPr/>
            </a:lvl5pPr>
            <a:lvl6pPr lvl="5">
              <a:spcBef>
                <a:spcPts val="0"/>
              </a:spcBef>
              <a:spcAft>
                <a:spcPts val="0"/>
              </a:spcAft>
              <a:buSzPts val="5100"/>
              <a:buNone/>
              <a:defRPr/>
            </a:lvl6pPr>
            <a:lvl7pPr lvl="6">
              <a:spcBef>
                <a:spcPts val="0"/>
              </a:spcBef>
              <a:spcAft>
                <a:spcPts val="0"/>
              </a:spcAft>
              <a:buSzPts val="5100"/>
              <a:buNone/>
              <a:defRPr/>
            </a:lvl7pPr>
            <a:lvl8pPr lvl="7">
              <a:spcBef>
                <a:spcPts val="0"/>
              </a:spcBef>
              <a:spcAft>
                <a:spcPts val="0"/>
              </a:spcAft>
              <a:buSzPts val="5100"/>
              <a:buNone/>
              <a:defRPr/>
            </a:lvl8pPr>
            <a:lvl9pPr lvl="8">
              <a:spcBef>
                <a:spcPts val="0"/>
              </a:spcBef>
              <a:spcAft>
                <a:spcPts val="0"/>
              </a:spcAft>
              <a:buSzPts val="5100"/>
              <a:buNone/>
              <a:defRPr/>
            </a:lvl9pPr>
          </a:lstStyle>
          <a:p/>
        </p:txBody>
      </p:sp>
      <p:sp>
        <p:nvSpPr>
          <p:cNvPr id="156" name="Google Shape;156;p33"/>
          <p:cNvSpPr txBox="1"/>
          <p:nvPr>
            <p:ph idx="2" type="title"/>
          </p:nvPr>
        </p:nvSpPr>
        <p:spPr>
          <a:xfrm>
            <a:off x="1136933" y="4495221"/>
            <a:ext cx="3094500" cy="6765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2400"/>
              <a:buNone/>
              <a:defRPr b="0" sz="2700">
                <a:solidFill>
                  <a:schemeClr val="accent5"/>
                </a:solidFill>
              </a:defRPr>
            </a:lvl1pPr>
            <a:lvl2pPr lvl="1" algn="ctr">
              <a:spcBef>
                <a:spcPts val="0"/>
              </a:spcBef>
              <a:spcAft>
                <a:spcPts val="0"/>
              </a:spcAft>
              <a:buSzPts val="5100"/>
              <a:buNone/>
              <a:defRPr/>
            </a:lvl2pPr>
            <a:lvl3pPr lvl="2" algn="ctr">
              <a:spcBef>
                <a:spcPts val="0"/>
              </a:spcBef>
              <a:spcAft>
                <a:spcPts val="0"/>
              </a:spcAft>
              <a:buSzPts val="5100"/>
              <a:buNone/>
              <a:defRPr/>
            </a:lvl3pPr>
            <a:lvl4pPr lvl="3" algn="ctr">
              <a:spcBef>
                <a:spcPts val="0"/>
              </a:spcBef>
              <a:spcAft>
                <a:spcPts val="0"/>
              </a:spcAft>
              <a:buSzPts val="5100"/>
              <a:buNone/>
              <a:defRPr/>
            </a:lvl4pPr>
            <a:lvl5pPr lvl="4" algn="ctr">
              <a:spcBef>
                <a:spcPts val="0"/>
              </a:spcBef>
              <a:spcAft>
                <a:spcPts val="0"/>
              </a:spcAft>
              <a:buSzPts val="5100"/>
              <a:buNone/>
              <a:defRPr/>
            </a:lvl5pPr>
            <a:lvl6pPr lvl="5" algn="ctr">
              <a:spcBef>
                <a:spcPts val="0"/>
              </a:spcBef>
              <a:spcAft>
                <a:spcPts val="0"/>
              </a:spcAft>
              <a:buSzPts val="5100"/>
              <a:buNone/>
              <a:defRPr/>
            </a:lvl6pPr>
            <a:lvl7pPr lvl="6" algn="ctr">
              <a:spcBef>
                <a:spcPts val="0"/>
              </a:spcBef>
              <a:spcAft>
                <a:spcPts val="0"/>
              </a:spcAft>
              <a:buSzPts val="5100"/>
              <a:buNone/>
              <a:defRPr/>
            </a:lvl7pPr>
            <a:lvl8pPr lvl="7" algn="ctr">
              <a:spcBef>
                <a:spcPts val="0"/>
              </a:spcBef>
              <a:spcAft>
                <a:spcPts val="0"/>
              </a:spcAft>
              <a:buSzPts val="5100"/>
              <a:buNone/>
              <a:defRPr/>
            </a:lvl8pPr>
            <a:lvl9pPr lvl="8" algn="ctr">
              <a:spcBef>
                <a:spcPts val="0"/>
              </a:spcBef>
              <a:spcAft>
                <a:spcPts val="0"/>
              </a:spcAft>
              <a:buSzPts val="5100"/>
              <a:buNone/>
              <a:defRPr/>
            </a:lvl9pPr>
          </a:lstStyle>
          <a:p/>
        </p:txBody>
      </p:sp>
      <p:sp>
        <p:nvSpPr>
          <p:cNvPr id="157" name="Google Shape;157;p33"/>
          <p:cNvSpPr txBox="1"/>
          <p:nvPr>
            <p:ph idx="1" type="subTitle"/>
          </p:nvPr>
        </p:nvSpPr>
        <p:spPr>
          <a:xfrm>
            <a:off x="1136933" y="5034594"/>
            <a:ext cx="3094500" cy="756900"/>
          </a:xfrm>
          <a:prstGeom prst="rect">
            <a:avLst/>
          </a:prstGeom>
        </p:spPr>
        <p:txBody>
          <a:bodyPr anchorCtr="0" anchor="t" bIns="121900" lIns="121900" spcFirstLastPara="1" rIns="121900" wrap="square" tIns="121900">
            <a:noAutofit/>
          </a:bodyPr>
          <a:lstStyle>
            <a:lvl1pPr lvl="0" algn="ctr">
              <a:lnSpc>
                <a:spcPct val="100000"/>
              </a:lnSpc>
              <a:spcBef>
                <a:spcPts val="0"/>
              </a:spcBef>
              <a:spcAft>
                <a:spcPts val="0"/>
              </a:spcAft>
              <a:buSzPts val="1900"/>
              <a:buNone/>
              <a:defRPr sz="19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p:txBody>
      </p:sp>
      <p:sp>
        <p:nvSpPr>
          <p:cNvPr id="158" name="Google Shape;158;p33"/>
          <p:cNvSpPr txBox="1"/>
          <p:nvPr>
            <p:ph idx="3" type="title"/>
          </p:nvPr>
        </p:nvSpPr>
        <p:spPr>
          <a:xfrm>
            <a:off x="4548796" y="4495221"/>
            <a:ext cx="3094500" cy="6765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2400"/>
              <a:buNone/>
              <a:defRPr b="0" sz="2700">
                <a:solidFill>
                  <a:schemeClr val="accent5"/>
                </a:solidFill>
              </a:defRPr>
            </a:lvl1pPr>
            <a:lvl2pPr lvl="1" algn="ctr">
              <a:spcBef>
                <a:spcPts val="0"/>
              </a:spcBef>
              <a:spcAft>
                <a:spcPts val="0"/>
              </a:spcAft>
              <a:buSzPts val="5100"/>
              <a:buNone/>
              <a:defRPr/>
            </a:lvl2pPr>
            <a:lvl3pPr lvl="2" algn="ctr">
              <a:spcBef>
                <a:spcPts val="0"/>
              </a:spcBef>
              <a:spcAft>
                <a:spcPts val="0"/>
              </a:spcAft>
              <a:buSzPts val="5100"/>
              <a:buNone/>
              <a:defRPr/>
            </a:lvl3pPr>
            <a:lvl4pPr lvl="3" algn="ctr">
              <a:spcBef>
                <a:spcPts val="0"/>
              </a:spcBef>
              <a:spcAft>
                <a:spcPts val="0"/>
              </a:spcAft>
              <a:buSzPts val="5100"/>
              <a:buNone/>
              <a:defRPr/>
            </a:lvl4pPr>
            <a:lvl5pPr lvl="4" algn="ctr">
              <a:spcBef>
                <a:spcPts val="0"/>
              </a:spcBef>
              <a:spcAft>
                <a:spcPts val="0"/>
              </a:spcAft>
              <a:buSzPts val="5100"/>
              <a:buNone/>
              <a:defRPr/>
            </a:lvl5pPr>
            <a:lvl6pPr lvl="5" algn="ctr">
              <a:spcBef>
                <a:spcPts val="0"/>
              </a:spcBef>
              <a:spcAft>
                <a:spcPts val="0"/>
              </a:spcAft>
              <a:buSzPts val="5100"/>
              <a:buNone/>
              <a:defRPr/>
            </a:lvl6pPr>
            <a:lvl7pPr lvl="6" algn="ctr">
              <a:spcBef>
                <a:spcPts val="0"/>
              </a:spcBef>
              <a:spcAft>
                <a:spcPts val="0"/>
              </a:spcAft>
              <a:buSzPts val="5100"/>
              <a:buNone/>
              <a:defRPr/>
            </a:lvl7pPr>
            <a:lvl8pPr lvl="7" algn="ctr">
              <a:spcBef>
                <a:spcPts val="0"/>
              </a:spcBef>
              <a:spcAft>
                <a:spcPts val="0"/>
              </a:spcAft>
              <a:buSzPts val="5100"/>
              <a:buNone/>
              <a:defRPr/>
            </a:lvl8pPr>
            <a:lvl9pPr lvl="8" algn="ctr">
              <a:spcBef>
                <a:spcPts val="0"/>
              </a:spcBef>
              <a:spcAft>
                <a:spcPts val="0"/>
              </a:spcAft>
              <a:buSzPts val="5100"/>
              <a:buNone/>
              <a:defRPr/>
            </a:lvl9pPr>
          </a:lstStyle>
          <a:p/>
        </p:txBody>
      </p:sp>
      <p:sp>
        <p:nvSpPr>
          <p:cNvPr id="159" name="Google Shape;159;p33"/>
          <p:cNvSpPr txBox="1"/>
          <p:nvPr>
            <p:ph idx="4" type="subTitle"/>
          </p:nvPr>
        </p:nvSpPr>
        <p:spPr>
          <a:xfrm>
            <a:off x="4548793" y="5034594"/>
            <a:ext cx="3094500" cy="756900"/>
          </a:xfrm>
          <a:prstGeom prst="rect">
            <a:avLst/>
          </a:prstGeom>
        </p:spPr>
        <p:txBody>
          <a:bodyPr anchorCtr="0" anchor="t" bIns="121900" lIns="121900" spcFirstLastPara="1" rIns="121900" wrap="square" tIns="121900">
            <a:noAutofit/>
          </a:bodyPr>
          <a:lstStyle>
            <a:lvl1pPr lvl="0" algn="ctr">
              <a:lnSpc>
                <a:spcPct val="100000"/>
              </a:lnSpc>
              <a:spcBef>
                <a:spcPts val="0"/>
              </a:spcBef>
              <a:spcAft>
                <a:spcPts val="0"/>
              </a:spcAft>
              <a:buSzPts val="1900"/>
              <a:buNone/>
              <a:defRPr sz="19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p:txBody>
      </p:sp>
      <p:sp>
        <p:nvSpPr>
          <p:cNvPr id="160" name="Google Shape;160;p33"/>
          <p:cNvSpPr txBox="1"/>
          <p:nvPr>
            <p:ph idx="5" type="title"/>
          </p:nvPr>
        </p:nvSpPr>
        <p:spPr>
          <a:xfrm>
            <a:off x="7960672" y="4495221"/>
            <a:ext cx="3094500" cy="6765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2400"/>
              <a:buNone/>
              <a:defRPr b="0" sz="2700">
                <a:solidFill>
                  <a:schemeClr val="accent5"/>
                </a:solidFill>
              </a:defRPr>
            </a:lvl1pPr>
            <a:lvl2pPr lvl="1" algn="ctr">
              <a:spcBef>
                <a:spcPts val="0"/>
              </a:spcBef>
              <a:spcAft>
                <a:spcPts val="0"/>
              </a:spcAft>
              <a:buSzPts val="5100"/>
              <a:buNone/>
              <a:defRPr/>
            </a:lvl2pPr>
            <a:lvl3pPr lvl="2" algn="ctr">
              <a:spcBef>
                <a:spcPts val="0"/>
              </a:spcBef>
              <a:spcAft>
                <a:spcPts val="0"/>
              </a:spcAft>
              <a:buSzPts val="5100"/>
              <a:buNone/>
              <a:defRPr/>
            </a:lvl3pPr>
            <a:lvl4pPr lvl="3" algn="ctr">
              <a:spcBef>
                <a:spcPts val="0"/>
              </a:spcBef>
              <a:spcAft>
                <a:spcPts val="0"/>
              </a:spcAft>
              <a:buSzPts val="5100"/>
              <a:buNone/>
              <a:defRPr/>
            </a:lvl4pPr>
            <a:lvl5pPr lvl="4" algn="ctr">
              <a:spcBef>
                <a:spcPts val="0"/>
              </a:spcBef>
              <a:spcAft>
                <a:spcPts val="0"/>
              </a:spcAft>
              <a:buSzPts val="5100"/>
              <a:buNone/>
              <a:defRPr/>
            </a:lvl5pPr>
            <a:lvl6pPr lvl="5" algn="ctr">
              <a:spcBef>
                <a:spcPts val="0"/>
              </a:spcBef>
              <a:spcAft>
                <a:spcPts val="0"/>
              </a:spcAft>
              <a:buSzPts val="5100"/>
              <a:buNone/>
              <a:defRPr/>
            </a:lvl6pPr>
            <a:lvl7pPr lvl="6" algn="ctr">
              <a:spcBef>
                <a:spcPts val="0"/>
              </a:spcBef>
              <a:spcAft>
                <a:spcPts val="0"/>
              </a:spcAft>
              <a:buSzPts val="5100"/>
              <a:buNone/>
              <a:defRPr/>
            </a:lvl7pPr>
            <a:lvl8pPr lvl="7" algn="ctr">
              <a:spcBef>
                <a:spcPts val="0"/>
              </a:spcBef>
              <a:spcAft>
                <a:spcPts val="0"/>
              </a:spcAft>
              <a:buSzPts val="5100"/>
              <a:buNone/>
              <a:defRPr/>
            </a:lvl8pPr>
            <a:lvl9pPr lvl="8" algn="ctr">
              <a:spcBef>
                <a:spcPts val="0"/>
              </a:spcBef>
              <a:spcAft>
                <a:spcPts val="0"/>
              </a:spcAft>
              <a:buSzPts val="5100"/>
              <a:buNone/>
              <a:defRPr/>
            </a:lvl9pPr>
          </a:lstStyle>
          <a:p/>
        </p:txBody>
      </p:sp>
      <p:sp>
        <p:nvSpPr>
          <p:cNvPr id="161" name="Google Shape;161;p33"/>
          <p:cNvSpPr txBox="1"/>
          <p:nvPr>
            <p:ph idx="6" type="subTitle"/>
          </p:nvPr>
        </p:nvSpPr>
        <p:spPr>
          <a:xfrm>
            <a:off x="7960667" y="5034594"/>
            <a:ext cx="3094500" cy="756900"/>
          </a:xfrm>
          <a:prstGeom prst="rect">
            <a:avLst/>
          </a:prstGeom>
        </p:spPr>
        <p:txBody>
          <a:bodyPr anchorCtr="0" anchor="t" bIns="121900" lIns="121900" spcFirstLastPara="1" rIns="121900" wrap="square" tIns="121900">
            <a:noAutofit/>
          </a:bodyPr>
          <a:lstStyle>
            <a:lvl1pPr lvl="0" algn="ctr">
              <a:lnSpc>
                <a:spcPct val="100000"/>
              </a:lnSpc>
              <a:spcBef>
                <a:spcPts val="0"/>
              </a:spcBef>
              <a:spcAft>
                <a:spcPts val="0"/>
              </a:spcAft>
              <a:buSzPts val="1900"/>
              <a:buNone/>
              <a:defRPr sz="19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Columns 1">
  <p:cSld name="CUSTOM_5">
    <p:bg>
      <p:bgPr>
        <a:solidFill>
          <a:schemeClr val="accent2"/>
        </a:solidFill>
      </p:bgPr>
    </p:bg>
    <p:spTree>
      <p:nvGrpSpPr>
        <p:cNvPr id="162" name="Shape 162"/>
        <p:cNvGrpSpPr/>
        <p:nvPr/>
      </p:nvGrpSpPr>
      <p:grpSpPr>
        <a:xfrm>
          <a:off x="0" y="0"/>
          <a:ext cx="0" cy="0"/>
          <a:chOff x="0" y="0"/>
          <a:chExt cx="0" cy="0"/>
        </a:xfrm>
      </p:grpSpPr>
      <p:sp>
        <p:nvSpPr>
          <p:cNvPr id="163" name="Google Shape;163;p34"/>
          <p:cNvSpPr txBox="1"/>
          <p:nvPr>
            <p:ph type="title"/>
          </p:nvPr>
        </p:nvSpPr>
        <p:spPr>
          <a:xfrm>
            <a:off x="1049600" y="1107060"/>
            <a:ext cx="5046300" cy="717600"/>
          </a:xfrm>
          <a:prstGeom prst="rect">
            <a:avLst/>
          </a:prstGeom>
        </p:spPr>
        <p:txBody>
          <a:bodyPr anchorCtr="0" anchor="t" bIns="121900" lIns="121900" spcFirstLastPara="1" rIns="121900" wrap="square" tIns="121900">
            <a:noAutofit/>
          </a:bodyPr>
          <a:lstStyle>
            <a:lvl1pPr lvl="0">
              <a:lnSpc>
                <a:spcPct val="80000"/>
              </a:lnSpc>
              <a:spcBef>
                <a:spcPts val="0"/>
              </a:spcBef>
              <a:spcAft>
                <a:spcPts val="0"/>
              </a:spcAft>
              <a:buClr>
                <a:srgbClr val="000000"/>
              </a:buClr>
              <a:buSzPts val="4700"/>
              <a:buNone/>
              <a:defRPr/>
            </a:lvl1pPr>
            <a:lvl2pPr lvl="1">
              <a:spcBef>
                <a:spcPts val="0"/>
              </a:spcBef>
              <a:spcAft>
                <a:spcPts val="0"/>
              </a:spcAft>
              <a:buClr>
                <a:srgbClr val="000000"/>
              </a:buClr>
              <a:buSzPts val="5100"/>
              <a:buNone/>
              <a:defRPr>
                <a:solidFill>
                  <a:srgbClr val="000000"/>
                </a:solidFill>
              </a:defRPr>
            </a:lvl2pPr>
            <a:lvl3pPr lvl="2">
              <a:spcBef>
                <a:spcPts val="0"/>
              </a:spcBef>
              <a:spcAft>
                <a:spcPts val="0"/>
              </a:spcAft>
              <a:buClr>
                <a:srgbClr val="000000"/>
              </a:buClr>
              <a:buSzPts val="5100"/>
              <a:buNone/>
              <a:defRPr>
                <a:solidFill>
                  <a:srgbClr val="000000"/>
                </a:solidFill>
              </a:defRPr>
            </a:lvl3pPr>
            <a:lvl4pPr lvl="3">
              <a:spcBef>
                <a:spcPts val="0"/>
              </a:spcBef>
              <a:spcAft>
                <a:spcPts val="0"/>
              </a:spcAft>
              <a:buClr>
                <a:srgbClr val="000000"/>
              </a:buClr>
              <a:buSzPts val="5100"/>
              <a:buNone/>
              <a:defRPr>
                <a:solidFill>
                  <a:srgbClr val="000000"/>
                </a:solidFill>
              </a:defRPr>
            </a:lvl4pPr>
            <a:lvl5pPr lvl="4">
              <a:spcBef>
                <a:spcPts val="0"/>
              </a:spcBef>
              <a:spcAft>
                <a:spcPts val="0"/>
              </a:spcAft>
              <a:buClr>
                <a:srgbClr val="000000"/>
              </a:buClr>
              <a:buSzPts val="5100"/>
              <a:buNone/>
              <a:defRPr>
                <a:solidFill>
                  <a:srgbClr val="000000"/>
                </a:solidFill>
              </a:defRPr>
            </a:lvl5pPr>
            <a:lvl6pPr lvl="5">
              <a:spcBef>
                <a:spcPts val="0"/>
              </a:spcBef>
              <a:spcAft>
                <a:spcPts val="0"/>
              </a:spcAft>
              <a:buClr>
                <a:srgbClr val="000000"/>
              </a:buClr>
              <a:buSzPts val="5100"/>
              <a:buNone/>
              <a:defRPr>
                <a:solidFill>
                  <a:srgbClr val="000000"/>
                </a:solidFill>
              </a:defRPr>
            </a:lvl6pPr>
            <a:lvl7pPr lvl="6">
              <a:spcBef>
                <a:spcPts val="0"/>
              </a:spcBef>
              <a:spcAft>
                <a:spcPts val="0"/>
              </a:spcAft>
              <a:buClr>
                <a:srgbClr val="000000"/>
              </a:buClr>
              <a:buSzPts val="5100"/>
              <a:buNone/>
              <a:defRPr>
                <a:solidFill>
                  <a:srgbClr val="000000"/>
                </a:solidFill>
              </a:defRPr>
            </a:lvl7pPr>
            <a:lvl8pPr lvl="7">
              <a:spcBef>
                <a:spcPts val="0"/>
              </a:spcBef>
              <a:spcAft>
                <a:spcPts val="0"/>
              </a:spcAft>
              <a:buClr>
                <a:srgbClr val="000000"/>
              </a:buClr>
              <a:buSzPts val="5100"/>
              <a:buNone/>
              <a:defRPr>
                <a:solidFill>
                  <a:srgbClr val="000000"/>
                </a:solidFill>
              </a:defRPr>
            </a:lvl8pPr>
            <a:lvl9pPr lvl="8">
              <a:spcBef>
                <a:spcPts val="0"/>
              </a:spcBef>
              <a:spcAft>
                <a:spcPts val="0"/>
              </a:spcAft>
              <a:buClr>
                <a:srgbClr val="000000"/>
              </a:buClr>
              <a:buSzPts val="5100"/>
              <a:buNone/>
              <a:defRPr>
                <a:solidFill>
                  <a:srgbClr val="000000"/>
                </a:solidFill>
              </a:defRPr>
            </a:lvl9pPr>
          </a:lstStyle>
          <a:p/>
        </p:txBody>
      </p:sp>
      <p:sp>
        <p:nvSpPr>
          <p:cNvPr id="164" name="Google Shape;164;p34"/>
          <p:cNvSpPr txBox="1"/>
          <p:nvPr>
            <p:ph idx="2" type="title"/>
          </p:nvPr>
        </p:nvSpPr>
        <p:spPr>
          <a:xfrm>
            <a:off x="1704087" y="2376982"/>
            <a:ext cx="3375600" cy="560400"/>
          </a:xfrm>
          <a:prstGeom prst="rect">
            <a:avLst/>
          </a:prstGeom>
        </p:spPr>
        <p:txBody>
          <a:bodyPr anchorCtr="0" anchor="t" bIns="121900" lIns="121900" spcFirstLastPara="1" rIns="121900" wrap="square" tIns="121900">
            <a:noAutofit/>
          </a:bodyPr>
          <a:lstStyle>
            <a:lvl1pPr lvl="0">
              <a:spcBef>
                <a:spcPts val="0"/>
              </a:spcBef>
              <a:spcAft>
                <a:spcPts val="0"/>
              </a:spcAft>
              <a:buClr>
                <a:srgbClr val="000000"/>
              </a:buClr>
              <a:buSzPts val="2400"/>
              <a:buNone/>
              <a:defRPr sz="3300"/>
            </a:lvl1pPr>
            <a:lvl2pPr lvl="1" algn="ctr">
              <a:spcBef>
                <a:spcPts val="0"/>
              </a:spcBef>
              <a:spcAft>
                <a:spcPts val="0"/>
              </a:spcAft>
              <a:buClr>
                <a:srgbClr val="000000"/>
              </a:buClr>
              <a:buSzPts val="5100"/>
              <a:buNone/>
              <a:defRPr>
                <a:solidFill>
                  <a:srgbClr val="000000"/>
                </a:solidFill>
              </a:defRPr>
            </a:lvl2pPr>
            <a:lvl3pPr lvl="2" algn="ctr">
              <a:spcBef>
                <a:spcPts val="0"/>
              </a:spcBef>
              <a:spcAft>
                <a:spcPts val="0"/>
              </a:spcAft>
              <a:buClr>
                <a:srgbClr val="000000"/>
              </a:buClr>
              <a:buSzPts val="5100"/>
              <a:buNone/>
              <a:defRPr>
                <a:solidFill>
                  <a:srgbClr val="000000"/>
                </a:solidFill>
              </a:defRPr>
            </a:lvl3pPr>
            <a:lvl4pPr lvl="3" algn="ctr">
              <a:spcBef>
                <a:spcPts val="0"/>
              </a:spcBef>
              <a:spcAft>
                <a:spcPts val="0"/>
              </a:spcAft>
              <a:buClr>
                <a:srgbClr val="000000"/>
              </a:buClr>
              <a:buSzPts val="5100"/>
              <a:buNone/>
              <a:defRPr>
                <a:solidFill>
                  <a:srgbClr val="000000"/>
                </a:solidFill>
              </a:defRPr>
            </a:lvl4pPr>
            <a:lvl5pPr lvl="4" algn="ctr">
              <a:spcBef>
                <a:spcPts val="0"/>
              </a:spcBef>
              <a:spcAft>
                <a:spcPts val="0"/>
              </a:spcAft>
              <a:buClr>
                <a:srgbClr val="000000"/>
              </a:buClr>
              <a:buSzPts val="5100"/>
              <a:buNone/>
              <a:defRPr>
                <a:solidFill>
                  <a:srgbClr val="000000"/>
                </a:solidFill>
              </a:defRPr>
            </a:lvl5pPr>
            <a:lvl6pPr lvl="5" algn="ctr">
              <a:spcBef>
                <a:spcPts val="0"/>
              </a:spcBef>
              <a:spcAft>
                <a:spcPts val="0"/>
              </a:spcAft>
              <a:buClr>
                <a:srgbClr val="000000"/>
              </a:buClr>
              <a:buSzPts val="5100"/>
              <a:buNone/>
              <a:defRPr>
                <a:solidFill>
                  <a:srgbClr val="000000"/>
                </a:solidFill>
              </a:defRPr>
            </a:lvl6pPr>
            <a:lvl7pPr lvl="6" algn="ctr">
              <a:spcBef>
                <a:spcPts val="0"/>
              </a:spcBef>
              <a:spcAft>
                <a:spcPts val="0"/>
              </a:spcAft>
              <a:buClr>
                <a:srgbClr val="000000"/>
              </a:buClr>
              <a:buSzPts val="5100"/>
              <a:buNone/>
              <a:defRPr>
                <a:solidFill>
                  <a:srgbClr val="000000"/>
                </a:solidFill>
              </a:defRPr>
            </a:lvl7pPr>
            <a:lvl8pPr lvl="7" algn="ctr">
              <a:spcBef>
                <a:spcPts val="0"/>
              </a:spcBef>
              <a:spcAft>
                <a:spcPts val="0"/>
              </a:spcAft>
              <a:buClr>
                <a:srgbClr val="000000"/>
              </a:buClr>
              <a:buSzPts val="5100"/>
              <a:buNone/>
              <a:defRPr>
                <a:solidFill>
                  <a:srgbClr val="000000"/>
                </a:solidFill>
              </a:defRPr>
            </a:lvl8pPr>
            <a:lvl9pPr lvl="8" algn="ctr">
              <a:spcBef>
                <a:spcPts val="0"/>
              </a:spcBef>
              <a:spcAft>
                <a:spcPts val="0"/>
              </a:spcAft>
              <a:buClr>
                <a:srgbClr val="000000"/>
              </a:buClr>
              <a:buSzPts val="5100"/>
              <a:buNone/>
              <a:defRPr>
                <a:solidFill>
                  <a:srgbClr val="000000"/>
                </a:solidFill>
              </a:defRPr>
            </a:lvl9pPr>
          </a:lstStyle>
          <a:p/>
        </p:txBody>
      </p:sp>
      <p:sp>
        <p:nvSpPr>
          <p:cNvPr id="165" name="Google Shape;165;p34"/>
          <p:cNvSpPr txBox="1"/>
          <p:nvPr>
            <p:ph idx="1" type="subTitle"/>
          </p:nvPr>
        </p:nvSpPr>
        <p:spPr>
          <a:xfrm>
            <a:off x="1704067" y="2937375"/>
            <a:ext cx="3782400" cy="717600"/>
          </a:xfrm>
          <a:prstGeom prst="rect">
            <a:avLst/>
          </a:prstGeom>
        </p:spPr>
        <p:txBody>
          <a:bodyPr anchorCtr="0" anchor="t" bIns="121900" lIns="121900" spcFirstLastPara="1" rIns="121900" wrap="square" tIns="121900">
            <a:noAutofit/>
          </a:bodyPr>
          <a:lstStyle>
            <a:lvl1pPr lvl="0">
              <a:lnSpc>
                <a:spcPct val="100000"/>
              </a:lnSpc>
              <a:spcBef>
                <a:spcPts val="0"/>
              </a:spcBef>
              <a:spcAft>
                <a:spcPts val="0"/>
              </a:spcAft>
              <a:buSzPts val="1900"/>
              <a:buNone/>
              <a:defRPr>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p:txBody>
      </p:sp>
      <p:sp>
        <p:nvSpPr>
          <p:cNvPr id="166" name="Google Shape;166;p34"/>
          <p:cNvSpPr txBox="1"/>
          <p:nvPr>
            <p:ph idx="3" type="title"/>
          </p:nvPr>
        </p:nvSpPr>
        <p:spPr>
          <a:xfrm>
            <a:off x="1704074" y="3579447"/>
            <a:ext cx="3375600" cy="560400"/>
          </a:xfrm>
          <a:prstGeom prst="rect">
            <a:avLst/>
          </a:prstGeom>
        </p:spPr>
        <p:txBody>
          <a:bodyPr anchorCtr="0" anchor="t" bIns="121900" lIns="121900" spcFirstLastPara="1" rIns="121900" wrap="square" tIns="121900">
            <a:noAutofit/>
          </a:bodyPr>
          <a:lstStyle>
            <a:lvl1pPr lvl="0">
              <a:spcBef>
                <a:spcPts val="0"/>
              </a:spcBef>
              <a:spcAft>
                <a:spcPts val="0"/>
              </a:spcAft>
              <a:buClr>
                <a:srgbClr val="000000"/>
              </a:buClr>
              <a:buSzPts val="2400"/>
              <a:buNone/>
              <a:defRPr sz="3300"/>
            </a:lvl1pPr>
            <a:lvl2pPr lvl="1" algn="ctr">
              <a:spcBef>
                <a:spcPts val="0"/>
              </a:spcBef>
              <a:spcAft>
                <a:spcPts val="0"/>
              </a:spcAft>
              <a:buClr>
                <a:srgbClr val="000000"/>
              </a:buClr>
              <a:buSzPts val="5100"/>
              <a:buNone/>
              <a:defRPr>
                <a:solidFill>
                  <a:srgbClr val="000000"/>
                </a:solidFill>
              </a:defRPr>
            </a:lvl2pPr>
            <a:lvl3pPr lvl="2" algn="ctr">
              <a:spcBef>
                <a:spcPts val="0"/>
              </a:spcBef>
              <a:spcAft>
                <a:spcPts val="0"/>
              </a:spcAft>
              <a:buClr>
                <a:srgbClr val="000000"/>
              </a:buClr>
              <a:buSzPts val="5100"/>
              <a:buNone/>
              <a:defRPr>
                <a:solidFill>
                  <a:srgbClr val="000000"/>
                </a:solidFill>
              </a:defRPr>
            </a:lvl3pPr>
            <a:lvl4pPr lvl="3" algn="ctr">
              <a:spcBef>
                <a:spcPts val="0"/>
              </a:spcBef>
              <a:spcAft>
                <a:spcPts val="0"/>
              </a:spcAft>
              <a:buClr>
                <a:srgbClr val="000000"/>
              </a:buClr>
              <a:buSzPts val="5100"/>
              <a:buNone/>
              <a:defRPr>
                <a:solidFill>
                  <a:srgbClr val="000000"/>
                </a:solidFill>
              </a:defRPr>
            </a:lvl4pPr>
            <a:lvl5pPr lvl="4" algn="ctr">
              <a:spcBef>
                <a:spcPts val="0"/>
              </a:spcBef>
              <a:spcAft>
                <a:spcPts val="0"/>
              </a:spcAft>
              <a:buClr>
                <a:srgbClr val="000000"/>
              </a:buClr>
              <a:buSzPts val="5100"/>
              <a:buNone/>
              <a:defRPr>
                <a:solidFill>
                  <a:srgbClr val="000000"/>
                </a:solidFill>
              </a:defRPr>
            </a:lvl5pPr>
            <a:lvl6pPr lvl="5" algn="ctr">
              <a:spcBef>
                <a:spcPts val="0"/>
              </a:spcBef>
              <a:spcAft>
                <a:spcPts val="0"/>
              </a:spcAft>
              <a:buClr>
                <a:srgbClr val="000000"/>
              </a:buClr>
              <a:buSzPts val="5100"/>
              <a:buNone/>
              <a:defRPr>
                <a:solidFill>
                  <a:srgbClr val="000000"/>
                </a:solidFill>
              </a:defRPr>
            </a:lvl6pPr>
            <a:lvl7pPr lvl="6" algn="ctr">
              <a:spcBef>
                <a:spcPts val="0"/>
              </a:spcBef>
              <a:spcAft>
                <a:spcPts val="0"/>
              </a:spcAft>
              <a:buClr>
                <a:srgbClr val="000000"/>
              </a:buClr>
              <a:buSzPts val="5100"/>
              <a:buNone/>
              <a:defRPr>
                <a:solidFill>
                  <a:srgbClr val="000000"/>
                </a:solidFill>
              </a:defRPr>
            </a:lvl7pPr>
            <a:lvl8pPr lvl="7" algn="ctr">
              <a:spcBef>
                <a:spcPts val="0"/>
              </a:spcBef>
              <a:spcAft>
                <a:spcPts val="0"/>
              </a:spcAft>
              <a:buClr>
                <a:srgbClr val="000000"/>
              </a:buClr>
              <a:buSzPts val="5100"/>
              <a:buNone/>
              <a:defRPr>
                <a:solidFill>
                  <a:srgbClr val="000000"/>
                </a:solidFill>
              </a:defRPr>
            </a:lvl8pPr>
            <a:lvl9pPr lvl="8" algn="ctr">
              <a:spcBef>
                <a:spcPts val="0"/>
              </a:spcBef>
              <a:spcAft>
                <a:spcPts val="0"/>
              </a:spcAft>
              <a:buClr>
                <a:srgbClr val="000000"/>
              </a:buClr>
              <a:buSzPts val="5100"/>
              <a:buNone/>
              <a:defRPr>
                <a:solidFill>
                  <a:srgbClr val="000000"/>
                </a:solidFill>
              </a:defRPr>
            </a:lvl9pPr>
          </a:lstStyle>
          <a:p/>
        </p:txBody>
      </p:sp>
      <p:sp>
        <p:nvSpPr>
          <p:cNvPr id="167" name="Google Shape;167;p34"/>
          <p:cNvSpPr txBox="1"/>
          <p:nvPr>
            <p:ph idx="4" type="subTitle"/>
          </p:nvPr>
        </p:nvSpPr>
        <p:spPr>
          <a:xfrm>
            <a:off x="1704067" y="4110501"/>
            <a:ext cx="3782400" cy="717600"/>
          </a:xfrm>
          <a:prstGeom prst="rect">
            <a:avLst/>
          </a:prstGeom>
        </p:spPr>
        <p:txBody>
          <a:bodyPr anchorCtr="0" anchor="t" bIns="121900" lIns="121900" spcFirstLastPara="1" rIns="121900" wrap="square" tIns="121900">
            <a:noAutofit/>
          </a:bodyPr>
          <a:lstStyle>
            <a:lvl1pPr lvl="0">
              <a:lnSpc>
                <a:spcPct val="100000"/>
              </a:lnSpc>
              <a:spcBef>
                <a:spcPts val="0"/>
              </a:spcBef>
              <a:spcAft>
                <a:spcPts val="0"/>
              </a:spcAft>
              <a:buSzPts val="1900"/>
              <a:buNone/>
              <a:defRPr/>
            </a:lvl1pPr>
            <a:lvl2pPr lvl="1" algn="ctr">
              <a:lnSpc>
                <a:spcPct val="100000"/>
              </a:lnSpc>
              <a:spcBef>
                <a:spcPts val="210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p:txBody>
      </p:sp>
      <p:sp>
        <p:nvSpPr>
          <p:cNvPr id="168" name="Google Shape;168;p34"/>
          <p:cNvSpPr txBox="1"/>
          <p:nvPr>
            <p:ph idx="5" type="title"/>
          </p:nvPr>
        </p:nvSpPr>
        <p:spPr>
          <a:xfrm>
            <a:off x="1704087" y="4752583"/>
            <a:ext cx="3375600" cy="560400"/>
          </a:xfrm>
          <a:prstGeom prst="rect">
            <a:avLst/>
          </a:prstGeom>
        </p:spPr>
        <p:txBody>
          <a:bodyPr anchorCtr="0" anchor="t" bIns="121900" lIns="121900" spcFirstLastPara="1" rIns="121900" wrap="square" tIns="121900">
            <a:noAutofit/>
          </a:bodyPr>
          <a:lstStyle>
            <a:lvl1pPr lvl="0">
              <a:spcBef>
                <a:spcPts val="0"/>
              </a:spcBef>
              <a:spcAft>
                <a:spcPts val="0"/>
              </a:spcAft>
              <a:buClr>
                <a:srgbClr val="000000"/>
              </a:buClr>
              <a:buSzPts val="2400"/>
              <a:buNone/>
              <a:defRPr sz="3300"/>
            </a:lvl1pPr>
            <a:lvl2pPr lvl="1" algn="ctr">
              <a:spcBef>
                <a:spcPts val="0"/>
              </a:spcBef>
              <a:spcAft>
                <a:spcPts val="0"/>
              </a:spcAft>
              <a:buClr>
                <a:srgbClr val="000000"/>
              </a:buClr>
              <a:buSzPts val="5100"/>
              <a:buNone/>
              <a:defRPr>
                <a:solidFill>
                  <a:srgbClr val="000000"/>
                </a:solidFill>
              </a:defRPr>
            </a:lvl2pPr>
            <a:lvl3pPr lvl="2" algn="ctr">
              <a:spcBef>
                <a:spcPts val="0"/>
              </a:spcBef>
              <a:spcAft>
                <a:spcPts val="0"/>
              </a:spcAft>
              <a:buClr>
                <a:srgbClr val="000000"/>
              </a:buClr>
              <a:buSzPts val="5100"/>
              <a:buNone/>
              <a:defRPr>
                <a:solidFill>
                  <a:srgbClr val="000000"/>
                </a:solidFill>
              </a:defRPr>
            </a:lvl3pPr>
            <a:lvl4pPr lvl="3" algn="ctr">
              <a:spcBef>
                <a:spcPts val="0"/>
              </a:spcBef>
              <a:spcAft>
                <a:spcPts val="0"/>
              </a:spcAft>
              <a:buClr>
                <a:srgbClr val="000000"/>
              </a:buClr>
              <a:buSzPts val="5100"/>
              <a:buNone/>
              <a:defRPr>
                <a:solidFill>
                  <a:srgbClr val="000000"/>
                </a:solidFill>
              </a:defRPr>
            </a:lvl4pPr>
            <a:lvl5pPr lvl="4" algn="ctr">
              <a:spcBef>
                <a:spcPts val="0"/>
              </a:spcBef>
              <a:spcAft>
                <a:spcPts val="0"/>
              </a:spcAft>
              <a:buClr>
                <a:srgbClr val="000000"/>
              </a:buClr>
              <a:buSzPts val="5100"/>
              <a:buNone/>
              <a:defRPr>
                <a:solidFill>
                  <a:srgbClr val="000000"/>
                </a:solidFill>
              </a:defRPr>
            </a:lvl5pPr>
            <a:lvl6pPr lvl="5" algn="ctr">
              <a:spcBef>
                <a:spcPts val="0"/>
              </a:spcBef>
              <a:spcAft>
                <a:spcPts val="0"/>
              </a:spcAft>
              <a:buClr>
                <a:srgbClr val="000000"/>
              </a:buClr>
              <a:buSzPts val="5100"/>
              <a:buNone/>
              <a:defRPr>
                <a:solidFill>
                  <a:srgbClr val="000000"/>
                </a:solidFill>
              </a:defRPr>
            </a:lvl6pPr>
            <a:lvl7pPr lvl="6" algn="ctr">
              <a:spcBef>
                <a:spcPts val="0"/>
              </a:spcBef>
              <a:spcAft>
                <a:spcPts val="0"/>
              </a:spcAft>
              <a:buClr>
                <a:srgbClr val="000000"/>
              </a:buClr>
              <a:buSzPts val="5100"/>
              <a:buNone/>
              <a:defRPr>
                <a:solidFill>
                  <a:srgbClr val="000000"/>
                </a:solidFill>
              </a:defRPr>
            </a:lvl7pPr>
            <a:lvl8pPr lvl="7" algn="ctr">
              <a:spcBef>
                <a:spcPts val="0"/>
              </a:spcBef>
              <a:spcAft>
                <a:spcPts val="0"/>
              </a:spcAft>
              <a:buClr>
                <a:srgbClr val="000000"/>
              </a:buClr>
              <a:buSzPts val="5100"/>
              <a:buNone/>
              <a:defRPr>
                <a:solidFill>
                  <a:srgbClr val="000000"/>
                </a:solidFill>
              </a:defRPr>
            </a:lvl8pPr>
            <a:lvl9pPr lvl="8" algn="ctr">
              <a:spcBef>
                <a:spcPts val="0"/>
              </a:spcBef>
              <a:spcAft>
                <a:spcPts val="0"/>
              </a:spcAft>
              <a:buClr>
                <a:srgbClr val="000000"/>
              </a:buClr>
              <a:buSzPts val="5100"/>
              <a:buNone/>
              <a:defRPr>
                <a:solidFill>
                  <a:srgbClr val="000000"/>
                </a:solidFill>
              </a:defRPr>
            </a:lvl9pPr>
          </a:lstStyle>
          <a:p/>
        </p:txBody>
      </p:sp>
      <p:sp>
        <p:nvSpPr>
          <p:cNvPr id="169" name="Google Shape;169;p34"/>
          <p:cNvSpPr txBox="1"/>
          <p:nvPr>
            <p:ph idx="6" type="subTitle"/>
          </p:nvPr>
        </p:nvSpPr>
        <p:spPr>
          <a:xfrm>
            <a:off x="1704067" y="5312975"/>
            <a:ext cx="3782400" cy="717600"/>
          </a:xfrm>
          <a:prstGeom prst="rect">
            <a:avLst/>
          </a:prstGeom>
        </p:spPr>
        <p:txBody>
          <a:bodyPr anchorCtr="0" anchor="t" bIns="121900" lIns="121900" spcFirstLastPara="1" rIns="121900" wrap="square" tIns="121900">
            <a:noAutofit/>
          </a:bodyPr>
          <a:lstStyle>
            <a:lvl1pPr lvl="0">
              <a:lnSpc>
                <a:spcPct val="100000"/>
              </a:lnSpc>
              <a:spcBef>
                <a:spcPts val="0"/>
              </a:spcBef>
              <a:spcAft>
                <a:spcPts val="0"/>
              </a:spcAft>
              <a:buSzPts val="1900"/>
              <a:buNone/>
              <a:defRPr/>
            </a:lvl1pPr>
            <a:lvl2pPr lvl="1" algn="ctr">
              <a:lnSpc>
                <a:spcPct val="100000"/>
              </a:lnSpc>
              <a:spcBef>
                <a:spcPts val="210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lumns ">
  <p:cSld name="CUSTOM_6">
    <p:bg>
      <p:bgPr>
        <a:solidFill>
          <a:schemeClr val="accent6"/>
        </a:solidFill>
      </p:bgPr>
    </p:bg>
    <p:spTree>
      <p:nvGrpSpPr>
        <p:cNvPr id="170" name="Shape 170"/>
        <p:cNvGrpSpPr/>
        <p:nvPr/>
      </p:nvGrpSpPr>
      <p:grpSpPr>
        <a:xfrm>
          <a:off x="0" y="0"/>
          <a:ext cx="0" cy="0"/>
          <a:chOff x="0" y="0"/>
          <a:chExt cx="0" cy="0"/>
        </a:xfrm>
      </p:grpSpPr>
      <p:sp>
        <p:nvSpPr>
          <p:cNvPr id="171" name="Google Shape;171;p35"/>
          <p:cNvSpPr txBox="1"/>
          <p:nvPr>
            <p:ph type="title"/>
          </p:nvPr>
        </p:nvSpPr>
        <p:spPr>
          <a:xfrm>
            <a:off x="1704833" y="3697412"/>
            <a:ext cx="3639300" cy="7635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4700"/>
              <a:buNone/>
              <a:defRPr sz="3300">
                <a:solidFill>
                  <a:schemeClr val="lt2"/>
                </a:solidFill>
              </a:defRPr>
            </a:lvl1pPr>
            <a:lvl2pPr lvl="1" algn="ctr">
              <a:spcBef>
                <a:spcPts val="0"/>
              </a:spcBef>
              <a:spcAft>
                <a:spcPts val="0"/>
              </a:spcAft>
              <a:buSzPts val="5100"/>
              <a:buNone/>
              <a:defRPr/>
            </a:lvl2pPr>
            <a:lvl3pPr lvl="2" algn="ctr">
              <a:spcBef>
                <a:spcPts val="0"/>
              </a:spcBef>
              <a:spcAft>
                <a:spcPts val="0"/>
              </a:spcAft>
              <a:buSzPts val="5100"/>
              <a:buNone/>
              <a:defRPr/>
            </a:lvl3pPr>
            <a:lvl4pPr lvl="3" algn="ctr">
              <a:spcBef>
                <a:spcPts val="0"/>
              </a:spcBef>
              <a:spcAft>
                <a:spcPts val="0"/>
              </a:spcAft>
              <a:buSzPts val="5100"/>
              <a:buNone/>
              <a:defRPr/>
            </a:lvl4pPr>
            <a:lvl5pPr lvl="4" algn="ctr">
              <a:spcBef>
                <a:spcPts val="0"/>
              </a:spcBef>
              <a:spcAft>
                <a:spcPts val="0"/>
              </a:spcAft>
              <a:buSzPts val="5100"/>
              <a:buNone/>
              <a:defRPr/>
            </a:lvl5pPr>
            <a:lvl6pPr lvl="5" algn="ctr">
              <a:spcBef>
                <a:spcPts val="0"/>
              </a:spcBef>
              <a:spcAft>
                <a:spcPts val="0"/>
              </a:spcAft>
              <a:buSzPts val="5100"/>
              <a:buNone/>
              <a:defRPr/>
            </a:lvl6pPr>
            <a:lvl7pPr lvl="6" algn="ctr">
              <a:spcBef>
                <a:spcPts val="0"/>
              </a:spcBef>
              <a:spcAft>
                <a:spcPts val="0"/>
              </a:spcAft>
              <a:buSzPts val="5100"/>
              <a:buNone/>
              <a:defRPr/>
            </a:lvl7pPr>
            <a:lvl8pPr lvl="7" algn="ctr">
              <a:spcBef>
                <a:spcPts val="0"/>
              </a:spcBef>
              <a:spcAft>
                <a:spcPts val="0"/>
              </a:spcAft>
              <a:buSzPts val="5100"/>
              <a:buNone/>
              <a:defRPr/>
            </a:lvl8pPr>
            <a:lvl9pPr lvl="8" algn="ctr">
              <a:spcBef>
                <a:spcPts val="0"/>
              </a:spcBef>
              <a:spcAft>
                <a:spcPts val="0"/>
              </a:spcAft>
              <a:buSzPts val="5100"/>
              <a:buNone/>
              <a:defRPr/>
            </a:lvl9pPr>
          </a:lstStyle>
          <a:p/>
        </p:txBody>
      </p:sp>
      <p:sp>
        <p:nvSpPr>
          <p:cNvPr id="172" name="Google Shape;172;p35"/>
          <p:cNvSpPr txBox="1"/>
          <p:nvPr>
            <p:ph idx="2" type="title"/>
          </p:nvPr>
        </p:nvSpPr>
        <p:spPr>
          <a:xfrm>
            <a:off x="6859633" y="3697422"/>
            <a:ext cx="3713100" cy="7635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4700"/>
              <a:buNone/>
              <a:defRPr sz="3300">
                <a:solidFill>
                  <a:schemeClr val="lt2"/>
                </a:solidFill>
              </a:defRPr>
            </a:lvl1pPr>
            <a:lvl2pPr lvl="1" algn="ctr">
              <a:spcBef>
                <a:spcPts val="0"/>
              </a:spcBef>
              <a:spcAft>
                <a:spcPts val="0"/>
              </a:spcAft>
              <a:buSzPts val="5100"/>
              <a:buNone/>
              <a:defRPr/>
            </a:lvl2pPr>
            <a:lvl3pPr lvl="2" algn="ctr">
              <a:spcBef>
                <a:spcPts val="0"/>
              </a:spcBef>
              <a:spcAft>
                <a:spcPts val="0"/>
              </a:spcAft>
              <a:buSzPts val="5100"/>
              <a:buNone/>
              <a:defRPr/>
            </a:lvl3pPr>
            <a:lvl4pPr lvl="3" algn="ctr">
              <a:spcBef>
                <a:spcPts val="0"/>
              </a:spcBef>
              <a:spcAft>
                <a:spcPts val="0"/>
              </a:spcAft>
              <a:buSzPts val="5100"/>
              <a:buNone/>
              <a:defRPr/>
            </a:lvl4pPr>
            <a:lvl5pPr lvl="4" algn="ctr">
              <a:spcBef>
                <a:spcPts val="0"/>
              </a:spcBef>
              <a:spcAft>
                <a:spcPts val="0"/>
              </a:spcAft>
              <a:buSzPts val="5100"/>
              <a:buNone/>
              <a:defRPr/>
            </a:lvl5pPr>
            <a:lvl6pPr lvl="5" algn="ctr">
              <a:spcBef>
                <a:spcPts val="0"/>
              </a:spcBef>
              <a:spcAft>
                <a:spcPts val="0"/>
              </a:spcAft>
              <a:buSzPts val="5100"/>
              <a:buNone/>
              <a:defRPr/>
            </a:lvl6pPr>
            <a:lvl7pPr lvl="6" algn="ctr">
              <a:spcBef>
                <a:spcPts val="0"/>
              </a:spcBef>
              <a:spcAft>
                <a:spcPts val="0"/>
              </a:spcAft>
              <a:buSzPts val="5100"/>
              <a:buNone/>
              <a:defRPr/>
            </a:lvl7pPr>
            <a:lvl8pPr lvl="7" algn="ctr">
              <a:spcBef>
                <a:spcPts val="0"/>
              </a:spcBef>
              <a:spcAft>
                <a:spcPts val="0"/>
              </a:spcAft>
              <a:buSzPts val="5100"/>
              <a:buNone/>
              <a:defRPr/>
            </a:lvl8pPr>
            <a:lvl9pPr lvl="8" algn="ctr">
              <a:spcBef>
                <a:spcPts val="0"/>
              </a:spcBef>
              <a:spcAft>
                <a:spcPts val="0"/>
              </a:spcAft>
              <a:buSzPts val="5100"/>
              <a:buNone/>
              <a:defRPr/>
            </a:lvl9pPr>
          </a:lstStyle>
          <a:p/>
        </p:txBody>
      </p:sp>
      <p:sp>
        <p:nvSpPr>
          <p:cNvPr id="173" name="Google Shape;173;p35"/>
          <p:cNvSpPr txBox="1"/>
          <p:nvPr>
            <p:ph idx="1" type="subTitle"/>
          </p:nvPr>
        </p:nvSpPr>
        <p:spPr>
          <a:xfrm>
            <a:off x="1649300" y="3456745"/>
            <a:ext cx="3713100" cy="2204100"/>
          </a:xfrm>
          <a:prstGeom prst="rect">
            <a:avLst/>
          </a:prstGeom>
          <a:solidFill>
            <a:schemeClr val="accent6"/>
          </a:solidFill>
        </p:spPr>
        <p:txBody>
          <a:bodyPr anchorCtr="0" anchor="b" bIns="121900" lIns="121900" spcFirstLastPara="1" rIns="121900" wrap="square" tIns="121900">
            <a:noAutofit/>
          </a:bodyPr>
          <a:lstStyle>
            <a:lvl1pPr lvl="0" algn="ctr">
              <a:lnSpc>
                <a:spcPct val="100000"/>
              </a:lnSpc>
              <a:spcBef>
                <a:spcPts val="0"/>
              </a:spcBef>
              <a:spcAft>
                <a:spcPts val="0"/>
              </a:spcAft>
              <a:buSzPts val="1900"/>
              <a:buNone/>
              <a:defRPr>
                <a:solidFill>
                  <a:srgbClr val="FFFFFF"/>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p:txBody>
      </p:sp>
      <p:sp>
        <p:nvSpPr>
          <p:cNvPr id="174" name="Google Shape;174;p35"/>
          <p:cNvSpPr txBox="1"/>
          <p:nvPr>
            <p:ph idx="3" type="subTitle"/>
          </p:nvPr>
        </p:nvSpPr>
        <p:spPr>
          <a:xfrm>
            <a:off x="6840500" y="3456755"/>
            <a:ext cx="3713100" cy="2204100"/>
          </a:xfrm>
          <a:prstGeom prst="rect">
            <a:avLst/>
          </a:prstGeom>
          <a:solidFill>
            <a:schemeClr val="accent6"/>
          </a:solidFill>
        </p:spPr>
        <p:txBody>
          <a:bodyPr anchorCtr="0" anchor="b" bIns="121900" lIns="121900" spcFirstLastPara="1" rIns="121900" wrap="square" tIns="121900">
            <a:noAutofit/>
          </a:bodyPr>
          <a:lstStyle>
            <a:lvl1pPr lvl="0" algn="ctr">
              <a:lnSpc>
                <a:spcPct val="100000"/>
              </a:lnSpc>
              <a:spcBef>
                <a:spcPts val="0"/>
              </a:spcBef>
              <a:spcAft>
                <a:spcPts val="0"/>
              </a:spcAft>
              <a:buSzPts val="1900"/>
              <a:buNone/>
              <a:defRPr>
                <a:solidFill>
                  <a:srgbClr val="FFFFFF"/>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p:txBody>
      </p:sp>
      <p:sp>
        <p:nvSpPr>
          <p:cNvPr id="175" name="Google Shape;175;p35"/>
          <p:cNvSpPr txBox="1"/>
          <p:nvPr>
            <p:ph idx="4" type="title"/>
          </p:nvPr>
        </p:nvSpPr>
        <p:spPr>
          <a:xfrm>
            <a:off x="1032000" y="1104234"/>
            <a:ext cx="10128000" cy="763500"/>
          </a:xfrm>
          <a:prstGeom prst="rect">
            <a:avLst/>
          </a:prstGeom>
        </p:spPr>
        <p:txBody>
          <a:bodyPr anchorCtr="0" anchor="t" bIns="121900" lIns="121900" spcFirstLastPara="1" rIns="121900" wrap="square" tIns="121900">
            <a:noAutofit/>
          </a:bodyPr>
          <a:lstStyle>
            <a:lvl1pPr lvl="0" algn="ctr">
              <a:lnSpc>
                <a:spcPct val="80000"/>
              </a:lnSpc>
              <a:spcBef>
                <a:spcPts val="0"/>
              </a:spcBef>
              <a:spcAft>
                <a:spcPts val="0"/>
              </a:spcAft>
              <a:buSzPts val="4700"/>
              <a:buNone/>
              <a:defRPr/>
            </a:lvl1pPr>
            <a:lvl2pPr lvl="1">
              <a:spcBef>
                <a:spcPts val="0"/>
              </a:spcBef>
              <a:spcAft>
                <a:spcPts val="0"/>
              </a:spcAft>
              <a:buSzPts val="5100"/>
              <a:buNone/>
              <a:defRPr/>
            </a:lvl2pPr>
            <a:lvl3pPr lvl="2">
              <a:spcBef>
                <a:spcPts val="0"/>
              </a:spcBef>
              <a:spcAft>
                <a:spcPts val="0"/>
              </a:spcAft>
              <a:buSzPts val="5100"/>
              <a:buNone/>
              <a:defRPr/>
            </a:lvl3pPr>
            <a:lvl4pPr lvl="3">
              <a:spcBef>
                <a:spcPts val="0"/>
              </a:spcBef>
              <a:spcAft>
                <a:spcPts val="0"/>
              </a:spcAft>
              <a:buSzPts val="5100"/>
              <a:buNone/>
              <a:defRPr/>
            </a:lvl4pPr>
            <a:lvl5pPr lvl="4">
              <a:spcBef>
                <a:spcPts val="0"/>
              </a:spcBef>
              <a:spcAft>
                <a:spcPts val="0"/>
              </a:spcAft>
              <a:buSzPts val="5100"/>
              <a:buNone/>
              <a:defRPr/>
            </a:lvl5pPr>
            <a:lvl6pPr lvl="5">
              <a:spcBef>
                <a:spcPts val="0"/>
              </a:spcBef>
              <a:spcAft>
                <a:spcPts val="0"/>
              </a:spcAft>
              <a:buSzPts val="5100"/>
              <a:buNone/>
              <a:defRPr/>
            </a:lvl6pPr>
            <a:lvl7pPr lvl="6">
              <a:spcBef>
                <a:spcPts val="0"/>
              </a:spcBef>
              <a:spcAft>
                <a:spcPts val="0"/>
              </a:spcAft>
              <a:buSzPts val="5100"/>
              <a:buNone/>
              <a:defRPr/>
            </a:lvl7pPr>
            <a:lvl8pPr lvl="7">
              <a:spcBef>
                <a:spcPts val="0"/>
              </a:spcBef>
              <a:spcAft>
                <a:spcPts val="0"/>
              </a:spcAft>
              <a:buSzPts val="5100"/>
              <a:buNone/>
              <a:defRPr/>
            </a:lvl8pPr>
            <a:lvl9pPr lvl="8">
              <a:spcBef>
                <a:spcPts val="0"/>
              </a:spcBef>
              <a:spcAft>
                <a:spcPts val="0"/>
              </a:spcAft>
              <a:buSzPts val="5100"/>
              <a:buNone/>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lumns 1">
  <p:cSld name="CUSTOM_7">
    <p:bg>
      <p:bgPr>
        <a:solidFill>
          <a:schemeClr val="accent2"/>
        </a:solidFill>
      </p:bgPr>
    </p:bg>
    <p:spTree>
      <p:nvGrpSpPr>
        <p:cNvPr id="176" name="Shape 176"/>
        <p:cNvGrpSpPr/>
        <p:nvPr/>
      </p:nvGrpSpPr>
      <p:grpSpPr>
        <a:xfrm>
          <a:off x="0" y="0"/>
          <a:ext cx="0" cy="0"/>
          <a:chOff x="0" y="0"/>
          <a:chExt cx="0" cy="0"/>
        </a:xfrm>
      </p:grpSpPr>
      <p:sp>
        <p:nvSpPr>
          <p:cNvPr id="177" name="Google Shape;177;p36"/>
          <p:cNvSpPr txBox="1"/>
          <p:nvPr>
            <p:ph idx="1" type="subTitle"/>
          </p:nvPr>
        </p:nvSpPr>
        <p:spPr>
          <a:xfrm>
            <a:off x="2486000" y="2420500"/>
            <a:ext cx="2829300" cy="2340300"/>
          </a:xfrm>
          <a:prstGeom prst="rect">
            <a:avLst/>
          </a:prstGeom>
          <a:solidFill>
            <a:schemeClr val="accent4"/>
          </a:solidFill>
        </p:spPr>
        <p:txBody>
          <a:bodyPr anchorCtr="0" anchor="b" bIns="121900" lIns="121900" spcFirstLastPara="1" rIns="121900" wrap="square" tIns="121900">
            <a:noAutofit/>
          </a:bodyPr>
          <a:lstStyle>
            <a:lvl1pPr lvl="0" algn="ctr">
              <a:lnSpc>
                <a:spcPct val="100000"/>
              </a:lnSpc>
              <a:spcBef>
                <a:spcPts val="0"/>
              </a:spcBef>
              <a:spcAft>
                <a:spcPts val="0"/>
              </a:spcAft>
              <a:buSzPts val="1900"/>
              <a:buNone/>
              <a:defRPr sz="1900">
                <a:solidFill>
                  <a:schemeClr val="dk1"/>
                </a:solidFill>
              </a:defRPr>
            </a:lvl1pPr>
            <a:lvl2pPr lvl="1" algn="ctr">
              <a:lnSpc>
                <a:spcPct val="100000"/>
              </a:lnSpc>
              <a:spcBef>
                <a:spcPts val="210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p:txBody>
      </p:sp>
      <p:sp>
        <p:nvSpPr>
          <p:cNvPr id="178" name="Google Shape;178;p36"/>
          <p:cNvSpPr txBox="1"/>
          <p:nvPr>
            <p:ph idx="2" type="subTitle"/>
          </p:nvPr>
        </p:nvSpPr>
        <p:spPr>
          <a:xfrm>
            <a:off x="6876800" y="3323927"/>
            <a:ext cx="2829300" cy="2340300"/>
          </a:xfrm>
          <a:prstGeom prst="rect">
            <a:avLst/>
          </a:prstGeom>
          <a:solidFill>
            <a:schemeClr val="accent6"/>
          </a:solidFill>
        </p:spPr>
        <p:txBody>
          <a:bodyPr anchorCtr="0" anchor="b" bIns="121900" lIns="121900" spcFirstLastPara="1" rIns="121900" wrap="square" tIns="121900">
            <a:noAutofit/>
          </a:bodyPr>
          <a:lstStyle>
            <a:lvl1pPr lvl="0" algn="ctr">
              <a:lnSpc>
                <a:spcPct val="100000"/>
              </a:lnSpc>
              <a:spcBef>
                <a:spcPts val="0"/>
              </a:spcBef>
              <a:spcAft>
                <a:spcPts val="0"/>
              </a:spcAft>
              <a:buSzPts val="1900"/>
              <a:buNone/>
              <a:defRPr sz="1900">
                <a:solidFill>
                  <a:schemeClr val="dk1"/>
                </a:solidFill>
              </a:defRPr>
            </a:lvl1pPr>
            <a:lvl2pPr lvl="1" algn="ctr">
              <a:lnSpc>
                <a:spcPct val="100000"/>
              </a:lnSpc>
              <a:spcBef>
                <a:spcPts val="210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p:txBody>
      </p:sp>
      <p:sp>
        <p:nvSpPr>
          <p:cNvPr id="179" name="Google Shape;179;p36"/>
          <p:cNvSpPr txBox="1"/>
          <p:nvPr>
            <p:ph type="title"/>
          </p:nvPr>
        </p:nvSpPr>
        <p:spPr>
          <a:xfrm>
            <a:off x="1049600" y="998133"/>
            <a:ext cx="10128000" cy="7635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4700"/>
              <a:buNone/>
              <a:defRPr/>
            </a:lvl1pPr>
            <a:lvl2pPr lvl="1">
              <a:spcBef>
                <a:spcPts val="0"/>
              </a:spcBef>
              <a:spcAft>
                <a:spcPts val="0"/>
              </a:spcAft>
              <a:buSzPts val="5100"/>
              <a:buNone/>
              <a:defRPr/>
            </a:lvl2pPr>
            <a:lvl3pPr lvl="2">
              <a:spcBef>
                <a:spcPts val="0"/>
              </a:spcBef>
              <a:spcAft>
                <a:spcPts val="0"/>
              </a:spcAft>
              <a:buSzPts val="5100"/>
              <a:buNone/>
              <a:defRPr/>
            </a:lvl3pPr>
            <a:lvl4pPr lvl="3">
              <a:spcBef>
                <a:spcPts val="0"/>
              </a:spcBef>
              <a:spcAft>
                <a:spcPts val="0"/>
              </a:spcAft>
              <a:buSzPts val="5100"/>
              <a:buNone/>
              <a:defRPr/>
            </a:lvl4pPr>
            <a:lvl5pPr lvl="4">
              <a:spcBef>
                <a:spcPts val="0"/>
              </a:spcBef>
              <a:spcAft>
                <a:spcPts val="0"/>
              </a:spcAft>
              <a:buSzPts val="5100"/>
              <a:buNone/>
              <a:defRPr/>
            </a:lvl5pPr>
            <a:lvl6pPr lvl="5">
              <a:spcBef>
                <a:spcPts val="0"/>
              </a:spcBef>
              <a:spcAft>
                <a:spcPts val="0"/>
              </a:spcAft>
              <a:buSzPts val="5100"/>
              <a:buNone/>
              <a:defRPr/>
            </a:lvl6pPr>
            <a:lvl7pPr lvl="6">
              <a:spcBef>
                <a:spcPts val="0"/>
              </a:spcBef>
              <a:spcAft>
                <a:spcPts val="0"/>
              </a:spcAft>
              <a:buSzPts val="5100"/>
              <a:buNone/>
              <a:defRPr/>
            </a:lvl7pPr>
            <a:lvl8pPr lvl="7">
              <a:spcBef>
                <a:spcPts val="0"/>
              </a:spcBef>
              <a:spcAft>
                <a:spcPts val="0"/>
              </a:spcAft>
              <a:buSzPts val="5100"/>
              <a:buNone/>
              <a:defRPr/>
            </a:lvl8pPr>
            <a:lvl9pPr lvl="8">
              <a:spcBef>
                <a:spcPts val="0"/>
              </a:spcBef>
              <a:spcAft>
                <a:spcPts val="0"/>
              </a:spcAft>
              <a:buSzPts val="5100"/>
              <a:buNone/>
              <a:defRPr/>
            </a:lvl9pPr>
          </a:lstStyle>
          <a:p/>
        </p:txBody>
      </p:sp>
      <p:sp>
        <p:nvSpPr>
          <p:cNvPr id="180" name="Google Shape;180;p36"/>
          <p:cNvSpPr txBox="1"/>
          <p:nvPr>
            <p:ph idx="3" type="title"/>
          </p:nvPr>
        </p:nvSpPr>
        <p:spPr>
          <a:xfrm>
            <a:off x="2785985" y="2623693"/>
            <a:ext cx="2337300" cy="7635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2400"/>
              <a:buNone/>
              <a:defRPr sz="3300">
                <a:solidFill>
                  <a:schemeClr val="accent3"/>
                </a:solidFill>
              </a:defRPr>
            </a:lvl1pPr>
            <a:lvl2pPr lvl="1" algn="ctr">
              <a:spcBef>
                <a:spcPts val="0"/>
              </a:spcBef>
              <a:spcAft>
                <a:spcPts val="0"/>
              </a:spcAft>
              <a:buSzPts val="5100"/>
              <a:buNone/>
              <a:defRPr/>
            </a:lvl2pPr>
            <a:lvl3pPr lvl="2" algn="ctr">
              <a:spcBef>
                <a:spcPts val="0"/>
              </a:spcBef>
              <a:spcAft>
                <a:spcPts val="0"/>
              </a:spcAft>
              <a:buSzPts val="5100"/>
              <a:buNone/>
              <a:defRPr/>
            </a:lvl3pPr>
            <a:lvl4pPr lvl="3" algn="ctr">
              <a:spcBef>
                <a:spcPts val="0"/>
              </a:spcBef>
              <a:spcAft>
                <a:spcPts val="0"/>
              </a:spcAft>
              <a:buSzPts val="5100"/>
              <a:buNone/>
              <a:defRPr/>
            </a:lvl4pPr>
            <a:lvl5pPr lvl="4" algn="ctr">
              <a:spcBef>
                <a:spcPts val="0"/>
              </a:spcBef>
              <a:spcAft>
                <a:spcPts val="0"/>
              </a:spcAft>
              <a:buSzPts val="5100"/>
              <a:buNone/>
              <a:defRPr/>
            </a:lvl5pPr>
            <a:lvl6pPr lvl="5" algn="ctr">
              <a:spcBef>
                <a:spcPts val="0"/>
              </a:spcBef>
              <a:spcAft>
                <a:spcPts val="0"/>
              </a:spcAft>
              <a:buSzPts val="5100"/>
              <a:buNone/>
              <a:defRPr/>
            </a:lvl6pPr>
            <a:lvl7pPr lvl="6" algn="ctr">
              <a:spcBef>
                <a:spcPts val="0"/>
              </a:spcBef>
              <a:spcAft>
                <a:spcPts val="0"/>
              </a:spcAft>
              <a:buSzPts val="5100"/>
              <a:buNone/>
              <a:defRPr/>
            </a:lvl7pPr>
            <a:lvl8pPr lvl="7" algn="ctr">
              <a:spcBef>
                <a:spcPts val="0"/>
              </a:spcBef>
              <a:spcAft>
                <a:spcPts val="0"/>
              </a:spcAft>
              <a:buSzPts val="5100"/>
              <a:buNone/>
              <a:defRPr/>
            </a:lvl8pPr>
            <a:lvl9pPr lvl="8" algn="ctr">
              <a:spcBef>
                <a:spcPts val="0"/>
              </a:spcBef>
              <a:spcAft>
                <a:spcPts val="0"/>
              </a:spcAft>
              <a:buSzPts val="5100"/>
              <a:buNone/>
              <a:defRPr/>
            </a:lvl9pPr>
          </a:lstStyle>
          <a:p/>
        </p:txBody>
      </p:sp>
      <p:sp>
        <p:nvSpPr>
          <p:cNvPr id="181" name="Google Shape;181;p36"/>
          <p:cNvSpPr txBox="1"/>
          <p:nvPr>
            <p:ph idx="4" type="title"/>
          </p:nvPr>
        </p:nvSpPr>
        <p:spPr>
          <a:xfrm>
            <a:off x="7150800" y="3527112"/>
            <a:ext cx="2337300" cy="7635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2400"/>
              <a:buNone/>
              <a:defRPr sz="3300">
                <a:solidFill>
                  <a:schemeClr val="accent5"/>
                </a:solidFill>
              </a:defRPr>
            </a:lvl1pPr>
            <a:lvl2pPr lvl="1" algn="ctr">
              <a:spcBef>
                <a:spcPts val="0"/>
              </a:spcBef>
              <a:spcAft>
                <a:spcPts val="0"/>
              </a:spcAft>
              <a:buSzPts val="5100"/>
              <a:buNone/>
              <a:defRPr/>
            </a:lvl2pPr>
            <a:lvl3pPr lvl="2" algn="ctr">
              <a:spcBef>
                <a:spcPts val="0"/>
              </a:spcBef>
              <a:spcAft>
                <a:spcPts val="0"/>
              </a:spcAft>
              <a:buSzPts val="5100"/>
              <a:buNone/>
              <a:defRPr/>
            </a:lvl3pPr>
            <a:lvl4pPr lvl="3" algn="ctr">
              <a:spcBef>
                <a:spcPts val="0"/>
              </a:spcBef>
              <a:spcAft>
                <a:spcPts val="0"/>
              </a:spcAft>
              <a:buSzPts val="5100"/>
              <a:buNone/>
              <a:defRPr/>
            </a:lvl4pPr>
            <a:lvl5pPr lvl="4" algn="ctr">
              <a:spcBef>
                <a:spcPts val="0"/>
              </a:spcBef>
              <a:spcAft>
                <a:spcPts val="0"/>
              </a:spcAft>
              <a:buSzPts val="5100"/>
              <a:buNone/>
              <a:defRPr/>
            </a:lvl5pPr>
            <a:lvl6pPr lvl="5" algn="ctr">
              <a:spcBef>
                <a:spcPts val="0"/>
              </a:spcBef>
              <a:spcAft>
                <a:spcPts val="0"/>
              </a:spcAft>
              <a:buSzPts val="5100"/>
              <a:buNone/>
              <a:defRPr/>
            </a:lvl6pPr>
            <a:lvl7pPr lvl="6" algn="ctr">
              <a:spcBef>
                <a:spcPts val="0"/>
              </a:spcBef>
              <a:spcAft>
                <a:spcPts val="0"/>
              </a:spcAft>
              <a:buSzPts val="5100"/>
              <a:buNone/>
              <a:defRPr/>
            </a:lvl7pPr>
            <a:lvl8pPr lvl="7" algn="ctr">
              <a:spcBef>
                <a:spcPts val="0"/>
              </a:spcBef>
              <a:spcAft>
                <a:spcPts val="0"/>
              </a:spcAft>
              <a:buSzPts val="5100"/>
              <a:buNone/>
              <a:defRPr/>
            </a:lvl8pPr>
            <a:lvl9pPr lvl="8" algn="ctr">
              <a:spcBef>
                <a:spcPts val="0"/>
              </a:spcBef>
              <a:spcAft>
                <a:spcPts val="0"/>
              </a:spcAft>
              <a:buSzPts val="5100"/>
              <a:buNone/>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8">
    <p:bg>
      <p:bgPr>
        <a:solidFill>
          <a:schemeClr val="accent4"/>
        </a:solidFill>
      </p:bgPr>
    </p:bg>
    <p:spTree>
      <p:nvGrpSpPr>
        <p:cNvPr id="182" name="Shape 182"/>
        <p:cNvGrpSpPr/>
        <p:nvPr/>
      </p:nvGrpSpPr>
      <p:grpSpPr>
        <a:xfrm>
          <a:off x="0" y="0"/>
          <a:ext cx="0" cy="0"/>
          <a:chOff x="0" y="0"/>
          <a:chExt cx="0" cy="0"/>
        </a:xfrm>
      </p:grpSpPr>
      <p:sp>
        <p:nvSpPr>
          <p:cNvPr id="183" name="Google Shape;183;p37"/>
          <p:cNvSpPr txBox="1"/>
          <p:nvPr>
            <p:ph type="title"/>
          </p:nvPr>
        </p:nvSpPr>
        <p:spPr>
          <a:xfrm>
            <a:off x="4043900" y="5164449"/>
            <a:ext cx="4104300" cy="620400"/>
          </a:xfrm>
          <a:prstGeom prst="rect">
            <a:avLst/>
          </a:prstGeom>
        </p:spPr>
        <p:txBody>
          <a:bodyPr anchorCtr="0" anchor="t" bIns="121900" lIns="121900" spcFirstLastPara="1" rIns="121900" wrap="square" tIns="121900">
            <a:noAutofit/>
          </a:bodyPr>
          <a:lstStyle>
            <a:lvl1pPr lvl="0" algn="ctr">
              <a:spcBef>
                <a:spcPts val="0"/>
              </a:spcBef>
              <a:spcAft>
                <a:spcPts val="0"/>
              </a:spcAft>
              <a:buNone/>
              <a:defRPr b="0" sz="3100"/>
            </a:lvl1pPr>
            <a:lvl2pPr lvl="1" algn="ctr">
              <a:spcBef>
                <a:spcPts val="0"/>
              </a:spcBef>
              <a:spcAft>
                <a:spcPts val="0"/>
              </a:spcAft>
              <a:buNone/>
              <a:defRPr b="0" sz="3100"/>
            </a:lvl2pPr>
            <a:lvl3pPr lvl="2" algn="ctr">
              <a:spcBef>
                <a:spcPts val="0"/>
              </a:spcBef>
              <a:spcAft>
                <a:spcPts val="0"/>
              </a:spcAft>
              <a:buNone/>
              <a:defRPr b="0" sz="3100"/>
            </a:lvl3pPr>
            <a:lvl4pPr lvl="3" algn="ctr">
              <a:spcBef>
                <a:spcPts val="0"/>
              </a:spcBef>
              <a:spcAft>
                <a:spcPts val="0"/>
              </a:spcAft>
              <a:buNone/>
              <a:defRPr b="0" sz="3100"/>
            </a:lvl4pPr>
            <a:lvl5pPr lvl="4" algn="ctr">
              <a:spcBef>
                <a:spcPts val="0"/>
              </a:spcBef>
              <a:spcAft>
                <a:spcPts val="0"/>
              </a:spcAft>
              <a:buNone/>
              <a:defRPr b="0" sz="3100"/>
            </a:lvl5pPr>
            <a:lvl6pPr lvl="5" algn="ctr">
              <a:spcBef>
                <a:spcPts val="0"/>
              </a:spcBef>
              <a:spcAft>
                <a:spcPts val="0"/>
              </a:spcAft>
              <a:buNone/>
              <a:defRPr b="0" sz="3100"/>
            </a:lvl6pPr>
            <a:lvl7pPr lvl="6" algn="ctr">
              <a:spcBef>
                <a:spcPts val="0"/>
              </a:spcBef>
              <a:spcAft>
                <a:spcPts val="0"/>
              </a:spcAft>
              <a:buNone/>
              <a:defRPr b="0" sz="3100"/>
            </a:lvl7pPr>
            <a:lvl8pPr lvl="7" algn="ctr">
              <a:spcBef>
                <a:spcPts val="0"/>
              </a:spcBef>
              <a:spcAft>
                <a:spcPts val="0"/>
              </a:spcAft>
              <a:buNone/>
              <a:defRPr b="0" sz="3100"/>
            </a:lvl8pPr>
            <a:lvl9pPr lvl="8" algn="ctr">
              <a:spcBef>
                <a:spcPts val="0"/>
              </a:spcBef>
              <a:spcAft>
                <a:spcPts val="0"/>
              </a:spcAft>
              <a:buNone/>
              <a:defRPr b="0" sz="3100"/>
            </a:lvl9pPr>
          </a:lstStyle>
          <a:p/>
        </p:txBody>
      </p:sp>
      <p:sp>
        <p:nvSpPr>
          <p:cNvPr id="184" name="Google Shape;184;p37"/>
          <p:cNvSpPr txBox="1"/>
          <p:nvPr>
            <p:ph idx="1" type="subTitle"/>
          </p:nvPr>
        </p:nvSpPr>
        <p:spPr>
          <a:xfrm>
            <a:off x="3028300" y="2284921"/>
            <a:ext cx="6135600" cy="2244000"/>
          </a:xfrm>
          <a:prstGeom prst="rect">
            <a:avLst/>
          </a:prstGeom>
        </p:spPr>
        <p:txBody>
          <a:bodyPr anchorCtr="0" anchor="t" bIns="121900" lIns="121900" spcFirstLastPara="1" rIns="121900" wrap="square" tIns="121900">
            <a:noAutofit/>
          </a:bodyPr>
          <a:lstStyle>
            <a:lvl1pPr lvl="0" algn="ctr">
              <a:lnSpc>
                <a:spcPct val="100000"/>
              </a:lnSpc>
              <a:spcBef>
                <a:spcPts val="0"/>
              </a:spcBef>
              <a:spcAft>
                <a:spcPts val="0"/>
              </a:spcAft>
              <a:buSzPts val="1900"/>
              <a:buNone/>
              <a:defRPr sz="3200">
                <a:solidFill>
                  <a:schemeClr val="lt2"/>
                </a:solidFill>
              </a:defRPr>
            </a:lvl1pPr>
            <a:lvl2pPr lvl="1">
              <a:lnSpc>
                <a:spcPct val="100000"/>
              </a:lnSpc>
              <a:spcBef>
                <a:spcPts val="0"/>
              </a:spcBef>
              <a:spcAft>
                <a:spcPts val="0"/>
              </a:spcAft>
              <a:buSzPts val="1900"/>
              <a:buNone/>
              <a:defRPr/>
            </a:lvl2pPr>
            <a:lvl3pPr lvl="2">
              <a:lnSpc>
                <a:spcPct val="100000"/>
              </a:lnSpc>
              <a:spcBef>
                <a:spcPts val="0"/>
              </a:spcBef>
              <a:spcAft>
                <a:spcPts val="0"/>
              </a:spcAft>
              <a:buSzPts val="1900"/>
              <a:buNone/>
              <a:defRPr/>
            </a:lvl3pPr>
            <a:lvl4pPr lvl="3">
              <a:lnSpc>
                <a:spcPct val="100000"/>
              </a:lnSpc>
              <a:spcBef>
                <a:spcPts val="0"/>
              </a:spcBef>
              <a:spcAft>
                <a:spcPts val="0"/>
              </a:spcAft>
              <a:buSzPts val="1900"/>
              <a:buNone/>
              <a:defRPr/>
            </a:lvl4pPr>
            <a:lvl5pPr lvl="4">
              <a:lnSpc>
                <a:spcPct val="100000"/>
              </a:lnSpc>
              <a:spcBef>
                <a:spcPts val="0"/>
              </a:spcBef>
              <a:spcAft>
                <a:spcPts val="0"/>
              </a:spcAft>
              <a:buSzPts val="1900"/>
              <a:buNone/>
              <a:defRPr/>
            </a:lvl5pPr>
            <a:lvl6pPr lvl="5">
              <a:lnSpc>
                <a:spcPct val="100000"/>
              </a:lnSpc>
              <a:spcBef>
                <a:spcPts val="0"/>
              </a:spcBef>
              <a:spcAft>
                <a:spcPts val="0"/>
              </a:spcAft>
              <a:buSzPts val="1900"/>
              <a:buNone/>
              <a:defRPr/>
            </a:lvl6pPr>
            <a:lvl7pPr lvl="6">
              <a:lnSpc>
                <a:spcPct val="100000"/>
              </a:lnSpc>
              <a:spcBef>
                <a:spcPts val="0"/>
              </a:spcBef>
              <a:spcAft>
                <a:spcPts val="0"/>
              </a:spcAft>
              <a:buSzPts val="1900"/>
              <a:buNone/>
              <a:defRPr/>
            </a:lvl7pPr>
            <a:lvl8pPr lvl="7">
              <a:lnSpc>
                <a:spcPct val="100000"/>
              </a:lnSpc>
              <a:spcBef>
                <a:spcPts val="0"/>
              </a:spcBef>
              <a:spcAft>
                <a:spcPts val="0"/>
              </a:spcAft>
              <a:buSzPts val="1900"/>
              <a:buNone/>
              <a:defRPr/>
            </a:lvl8pPr>
            <a:lvl9pPr lvl="8">
              <a:lnSpc>
                <a:spcPct val="100000"/>
              </a:lnSpc>
              <a:spcBef>
                <a:spcPts val="0"/>
              </a:spcBef>
              <a:spcAft>
                <a:spcPts val="0"/>
              </a:spcAft>
              <a:buSzPts val="1900"/>
              <a:buNone/>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_9">
    <p:bg>
      <p:bgPr>
        <a:solidFill>
          <a:schemeClr val="accent6"/>
        </a:solidFill>
      </p:bgPr>
    </p:bg>
    <p:spTree>
      <p:nvGrpSpPr>
        <p:cNvPr id="185" name="Shape 185"/>
        <p:cNvGrpSpPr/>
        <p:nvPr/>
      </p:nvGrpSpPr>
      <p:grpSpPr>
        <a:xfrm>
          <a:off x="0" y="0"/>
          <a:ext cx="0" cy="0"/>
          <a:chOff x="0" y="0"/>
          <a:chExt cx="0" cy="0"/>
        </a:xfrm>
      </p:grpSpPr>
      <p:sp>
        <p:nvSpPr>
          <p:cNvPr id="186" name="Google Shape;186;p38"/>
          <p:cNvSpPr txBox="1"/>
          <p:nvPr>
            <p:ph type="title"/>
          </p:nvPr>
        </p:nvSpPr>
        <p:spPr>
          <a:xfrm>
            <a:off x="3189467" y="995292"/>
            <a:ext cx="5848500" cy="7635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4700"/>
              <a:buNone/>
              <a:defRPr/>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p:txBody>
      </p:sp>
      <p:sp>
        <p:nvSpPr>
          <p:cNvPr id="187" name="Google Shape;187;p38"/>
          <p:cNvSpPr txBox="1"/>
          <p:nvPr>
            <p:ph idx="1" type="subTitle"/>
          </p:nvPr>
        </p:nvSpPr>
        <p:spPr>
          <a:xfrm>
            <a:off x="6193247" y="4577004"/>
            <a:ext cx="2338800" cy="840900"/>
          </a:xfrm>
          <a:prstGeom prst="rect">
            <a:avLst/>
          </a:prstGeom>
        </p:spPr>
        <p:txBody>
          <a:bodyPr anchorCtr="0" anchor="ctr" bIns="121900" lIns="121900" spcFirstLastPara="1" rIns="121900" wrap="square" tIns="121900">
            <a:noAutofit/>
          </a:bodyPr>
          <a:lstStyle>
            <a:lvl1pPr lvl="0" algn="ctr">
              <a:lnSpc>
                <a:spcPct val="100000"/>
              </a:lnSpc>
              <a:spcBef>
                <a:spcPts val="0"/>
              </a:spcBef>
              <a:spcAft>
                <a:spcPts val="0"/>
              </a:spcAft>
              <a:buSzPts val="3700"/>
              <a:buNone/>
              <a:defRPr b="0" sz="1900">
                <a:solidFill>
                  <a:schemeClr val="dk1"/>
                </a:solidFill>
              </a:defRPr>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p:txBody>
      </p:sp>
      <p:sp>
        <p:nvSpPr>
          <p:cNvPr id="188" name="Google Shape;188;p38"/>
          <p:cNvSpPr txBox="1"/>
          <p:nvPr>
            <p:ph idx="2" type="subTitle"/>
          </p:nvPr>
        </p:nvSpPr>
        <p:spPr>
          <a:xfrm>
            <a:off x="8751373" y="4577004"/>
            <a:ext cx="2338800" cy="840900"/>
          </a:xfrm>
          <a:prstGeom prst="rect">
            <a:avLst/>
          </a:prstGeom>
        </p:spPr>
        <p:txBody>
          <a:bodyPr anchorCtr="0" anchor="ctr" bIns="121900" lIns="121900" spcFirstLastPara="1" rIns="121900" wrap="square" tIns="121900">
            <a:noAutofit/>
          </a:bodyPr>
          <a:lstStyle>
            <a:lvl1pPr lvl="0" algn="ctr">
              <a:lnSpc>
                <a:spcPct val="100000"/>
              </a:lnSpc>
              <a:spcBef>
                <a:spcPts val="0"/>
              </a:spcBef>
              <a:spcAft>
                <a:spcPts val="0"/>
              </a:spcAft>
              <a:buSzPts val="3700"/>
              <a:buNone/>
              <a:defRPr b="0" sz="1900">
                <a:solidFill>
                  <a:schemeClr val="dk1"/>
                </a:solidFill>
              </a:defRPr>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p:txBody>
      </p:sp>
      <p:sp>
        <p:nvSpPr>
          <p:cNvPr id="189" name="Google Shape;189;p38"/>
          <p:cNvSpPr txBox="1"/>
          <p:nvPr>
            <p:ph hasCustomPrompt="1" idx="3" type="title"/>
          </p:nvPr>
        </p:nvSpPr>
        <p:spPr>
          <a:xfrm>
            <a:off x="1255947" y="3072711"/>
            <a:ext cx="2066400" cy="554100"/>
          </a:xfrm>
          <a:prstGeom prst="rect">
            <a:avLst/>
          </a:prstGeom>
        </p:spPr>
        <p:txBody>
          <a:bodyPr anchorCtr="0" anchor="ctr" bIns="121900" lIns="121900" spcFirstLastPara="1" rIns="121900" wrap="square" tIns="121900">
            <a:noAutofit/>
          </a:bodyPr>
          <a:lstStyle>
            <a:lvl1pPr lvl="0" algn="ctr">
              <a:spcBef>
                <a:spcPts val="0"/>
              </a:spcBef>
              <a:spcAft>
                <a:spcPts val="0"/>
              </a:spcAft>
              <a:buSzPts val="5900"/>
              <a:buNone/>
              <a:defRPr>
                <a:solidFill>
                  <a:schemeClr val="accent5"/>
                </a:solidFill>
              </a:defRPr>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190" name="Google Shape;190;p38"/>
          <p:cNvSpPr txBox="1"/>
          <p:nvPr>
            <p:ph hasCustomPrompt="1" idx="4" type="title"/>
          </p:nvPr>
        </p:nvSpPr>
        <p:spPr>
          <a:xfrm>
            <a:off x="3784819" y="3070728"/>
            <a:ext cx="2066400" cy="554100"/>
          </a:xfrm>
          <a:prstGeom prst="rect">
            <a:avLst/>
          </a:prstGeom>
        </p:spPr>
        <p:txBody>
          <a:bodyPr anchorCtr="0" anchor="ctr" bIns="121900" lIns="121900" spcFirstLastPara="1" rIns="121900" wrap="square" tIns="121900">
            <a:noAutofit/>
          </a:bodyPr>
          <a:lstStyle>
            <a:lvl1pPr lvl="0" algn="ctr">
              <a:spcBef>
                <a:spcPts val="0"/>
              </a:spcBef>
              <a:spcAft>
                <a:spcPts val="0"/>
              </a:spcAft>
              <a:buSzPts val="5900"/>
              <a:buNone/>
              <a:defRPr>
                <a:solidFill>
                  <a:schemeClr val="accent5"/>
                </a:solidFill>
              </a:defRPr>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191" name="Google Shape;191;p38"/>
          <p:cNvSpPr txBox="1"/>
          <p:nvPr>
            <p:ph hasCustomPrompt="1" idx="5" type="title"/>
          </p:nvPr>
        </p:nvSpPr>
        <p:spPr>
          <a:xfrm>
            <a:off x="6310971" y="3072715"/>
            <a:ext cx="2066400" cy="554100"/>
          </a:xfrm>
          <a:prstGeom prst="rect">
            <a:avLst/>
          </a:prstGeom>
        </p:spPr>
        <p:txBody>
          <a:bodyPr anchorCtr="0" anchor="ctr" bIns="121900" lIns="121900" spcFirstLastPara="1" rIns="121900" wrap="square" tIns="121900">
            <a:noAutofit/>
          </a:bodyPr>
          <a:lstStyle>
            <a:lvl1pPr lvl="0" algn="ctr">
              <a:spcBef>
                <a:spcPts val="0"/>
              </a:spcBef>
              <a:spcAft>
                <a:spcPts val="0"/>
              </a:spcAft>
              <a:buSzPts val="5900"/>
              <a:buNone/>
              <a:defRPr>
                <a:solidFill>
                  <a:schemeClr val="accent5"/>
                </a:solidFill>
              </a:defRPr>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192" name="Google Shape;192;p38"/>
          <p:cNvSpPr txBox="1"/>
          <p:nvPr>
            <p:ph hasCustomPrompt="1" idx="6" type="title"/>
          </p:nvPr>
        </p:nvSpPr>
        <p:spPr>
          <a:xfrm>
            <a:off x="8870313" y="3072716"/>
            <a:ext cx="2066400" cy="554100"/>
          </a:xfrm>
          <a:prstGeom prst="rect">
            <a:avLst/>
          </a:prstGeom>
        </p:spPr>
        <p:txBody>
          <a:bodyPr anchorCtr="0" anchor="ctr" bIns="121900" lIns="121900" spcFirstLastPara="1" rIns="121900" wrap="square" tIns="121900">
            <a:noAutofit/>
          </a:bodyPr>
          <a:lstStyle>
            <a:lvl1pPr lvl="0" algn="ctr">
              <a:spcBef>
                <a:spcPts val="0"/>
              </a:spcBef>
              <a:spcAft>
                <a:spcPts val="0"/>
              </a:spcAft>
              <a:buSzPts val="5900"/>
              <a:buNone/>
              <a:defRPr>
                <a:solidFill>
                  <a:schemeClr val="accent5"/>
                </a:solidFill>
              </a:defRPr>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193" name="Google Shape;193;p38"/>
          <p:cNvSpPr txBox="1"/>
          <p:nvPr>
            <p:ph idx="7" type="subTitle"/>
          </p:nvPr>
        </p:nvSpPr>
        <p:spPr>
          <a:xfrm>
            <a:off x="1049595" y="4035120"/>
            <a:ext cx="2513700" cy="480000"/>
          </a:xfrm>
          <a:prstGeom prst="rect">
            <a:avLst/>
          </a:prstGeom>
        </p:spPr>
        <p:txBody>
          <a:bodyPr anchorCtr="0" anchor="ctr" bIns="121900" lIns="121900" spcFirstLastPara="1" rIns="121900" wrap="square" tIns="121900">
            <a:noAutofit/>
          </a:bodyPr>
          <a:lstStyle>
            <a:lvl1pPr lvl="0" algn="ctr">
              <a:lnSpc>
                <a:spcPct val="100000"/>
              </a:lnSpc>
              <a:spcBef>
                <a:spcPts val="0"/>
              </a:spcBef>
              <a:spcAft>
                <a:spcPts val="0"/>
              </a:spcAft>
              <a:buNone/>
              <a:defRPr sz="2400">
                <a:solidFill>
                  <a:schemeClr val="accent1"/>
                </a:solidFill>
                <a:latin typeface="Ranchers"/>
                <a:ea typeface="Ranchers"/>
                <a:cs typeface="Ranchers"/>
                <a:sym typeface="Ranchers"/>
              </a:defRPr>
            </a:lvl1pPr>
            <a:lvl2pPr lvl="1" algn="ctr">
              <a:lnSpc>
                <a:spcPct val="100000"/>
              </a:lnSpc>
              <a:spcBef>
                <a:spcPts val="0"/>
              </a:spcBef>
              <a:spcAft>
                <a:spcPts val="0"/>
              </a:spcAft>
              <a:buNone/>
              <a:defRPr sz="2400">
                <a:solidFill>
                  <a:schemeClr val="accent1"/>
                </a:solidFill>
                <a:latin typeface="Ranchers"/>
                <a:ea typeface="Ranchers"/>
                <a:cs typeface="Ranchers"/>
                <a:sym typeface="Ranchers"/>
              </a:defRPr>
            </a:lvl2pPr>
            <a:lvl3pPr lvl="2" algn="ctr">
              <a:lnSpc>
                <a:spcPct val="100000"/>
              </a:lnSpc>
              <a:spcBef>
                <a:spcPts val="0"/>
              </a:spcBef>
              <a:spcAft>
                <a:spcPts val="0"/>
              </a:spcAft>
              <a:buNone/>
              <a:defRPr sz="2400">
                <a:solidFill>
                  <a:schemeClr val="accent1"/>
                </a:solidFill>
                <a:latin typeface="Ranchers"/>
                <a:ea typeface="Ranchers"/>
                <a:cs typeface="Ranchers"/>
                <a:sym typeface="Ranchers"/>
              </a:defRPr>
            </a:lvl3pPr>
            <a:lvl4pPr lvl="3" algn="ctr">
              <a:lnSpc>
                <a:spcPct val="100000"/>
              </a:lnSpc>
              <a:spcBef>
                <a:spcPts val="0"/>
              </a:spcBef>
              <a:spcAft>
                <a:spcPts val="0"/>
              </a:spcAft>
              <a:buNone/>
              <a:defRPr sz="2400">
                <a:solidFill>
                  <a:schemeClr val="accent1"/>
                </a:solidFill>
                <a:latin typeface="Ranchers"/>
                <a:ea typeface="Ranchers"/>
                <a:cs typeface="Ranchers"/>
                <a:sym typeface="Ranchers"/>
              </a:defRPr>
            </a:lvl4pPr>
            <a:lvl5pPr lvl="4" algn="ctr">
              <a:lnSpc>
                <a:spcPct val="100000"/>
              </a:lnSpc>
              <a:spcBef>
                <a:spcPts val="0"/>
              </a:spcBef>
              <a:spcAft>
                <a:spcPts val="0"/>
              </a:spcAft>
              <a:buNone/>
              <a:defRPr sz="2400">
                <a:solidFill>
                  <a:schemeClr val="accent1"/>
                </a:solidFill>
                <a:latin typeface="Ranchers"/>
                <a:ea typeface="Ranchers"/>
                <a:cs typeface="Ranchers"/>
                <a:sym typeface="Ranchers"/>
              </a:defRPr>
            </a:lvl5pPr>
            <a:lvl6pPr lvl="5" algn="ctr">
              <a:lnSpc>
                <a:spcPct val="100000"/>
              </a:lnSpc>
              <a:spcBef>
                <a:spcPts val="0"/>
              </a:spcBef>
              <a:spcAft>
                <a:spcPts val="0"/>
              </a:spcAft>
              <a:buNone/>
              <a:defRPr sz="2400">
                <a:solidFill>
                  <a:schemeClr val="accent1"/>
                </a:solidFill>
                <a:latin typeface="Ranchers"/>
                <a:ea typeface="Ranchers"/>
                <a:cs typeface="Ranchers"/>
                <a:sym typeface="Ranchers"/>
              </a:defRPr>
            </a:lvl6pPr>
            <a:lvl7pPr lvl="6" algn="ctr">
              <a:lnSpc>
                <a:spcPct val="100000"/>
              </a:lnSpc>
              <a:spcBef>
                <a:spcPts val="0"/>
              </a:spcBef>
              <a:spcAft>
                <a:spcPts val="0"/>
              </a:spcAft>
              <a:buNone/>
              <a:defRPr sz="2400">
                <a:solidFill>
                  <a:schemeClr val="accent1"/>
                </a:solidFill>
                <a:latin typeface="Ranchers"/>
                <a:ea typeface="Ranchers"/>
                <a:cs typeface="Ranchers"/>
                <a:sym typeface="Ranchers"/>
              </a:defRPr>
            </a:lvl7pPr>
            <a:lvl8pPr lvl="7" algn="ctr">
              <a:lnSpc>
                <a:spcPct val="100000"/>
              </a:lnSpc>
              <a:spcBef>
                <a:spcPts val="0"/>
              </a:spcBef>
              <a:spcAft>
                <a:spcPts val="0"/>
              </a:spcAft>
              <a:buNone/>
              <a:defRPr sz="2400">
                <a:solidFill>
                  <a:schemeClr val="accent1"/>
                </a:solidFill>
                <a:latin typeface="Ranchers"/>
                <a:ea typeface="Ranchers"/>
                <a:cs typeface="Ranchers"/>
                <a:sym typeface="Ranchers"/>
              </a:defRPr>
            </a:lvl8pPr>
            <a:lvl9pPr lvl="8" algn="ctr">
              <a:lnSpc>
                <a:spcPct val="100000"/>
              </a:lnSpc>
              <a:spcBef>
                <a:spcPts val="0"/>
              </a:spcBef>
              <a:spcAft>
                <a:spcPts val="0"/>
              </a:spcAft>
              <a:buNone/>
              <a:defRPr sz="2400">
                <a:solidFill>
                  <a:schemeClr val="accent1"/>
                </a:solidFill>
                <a:latin typeface="Ranchers"/>
                <a:ea typeface="Ranchers"/>
                <a:cs typeface="Ranchers"/>
                <a:sym typeface="Ranchers"/>
              </a:defRPr>
            </a:lvl9pPr>
          </a:lstStyle>
          <a:p/>
        </p:txBody>
      </p:sp>
      <p:sp>
        <p:nvSpPr>
          <p:cNvPr id="194" name="Google Shape;194;p38"/>
          <p:cNvSpPr txBox="1"/>
          <p:nvPr>
            <p:ph idx="8" type="subTitle"/>
          </p:nvPr>
        </p:nvSpPr>
        <p:spPr>
          <a:xfrm>
            <a:off x="3607721" y="4035120"/>
            <a:ext cx="2453700" cy="480000"/>
          </a:xfrm>
          <a:prstGeom prst="rect">
            <a:avLst/>
          </a:prstGeom>
        </p:spPr>
        <p:txBody>
          <a:bodyPr anchorCtr="0" anchor="ctr" bIns="121900" lIns="121900" spcFirstLastPara="1" rIns="121900" wrap="square" tIns="121900">
            <a:noAutofit/>
          </a:bodyPr>
          <a:lstStyle>
            <a:lvl1pPr lvl="0" algn="ctr">
              <a:lnSpc>
                <a:spcPct val="100000"/>
              </a:lnSpc>
              <a:spcBef>
                <a:spcPts val="0"/>
              </a:spcBef>
              <a:spcAft>
                <a:spcPts val="0"/>
              </a:spcAft>
              <a:buNone/>
              <a:defRPr sz="2400">
                <a:solidFill>
                  <a:schemeClr val="accent1"/>
                </a:solidFill>
                <a:latin typeface="Ranchers"/>
                <a:ea typeface="Ranchers"/>
                <a:cs typeface="Ranchers"/>
                <a:sym typeface="Ranchers"/>
              </a:defRPr>
            </a:lvl1pPr>
            <a:lvl2pPr lvl="1" algn="ctr">
              <a:lnSpc>
                <a:spcPct val="100000"/>
              </a:lnSpc>
              <a:spcBef>
                <a:spcPts val="0"/>
              </a:spcBef>
              <a:spcAft>
                <a:spcPts val="0"/>
              </a:spcAft>
              <a:buNone/>
              <a:defRPr sz="2400">
                <a:solidFill>
                  <a:schemeClr val="accent1"/>
                </a:solidFill>
                <a:latin typeface="Ranchers"/>
                <a:ea typeface="Ranchers"/>
                <a:cs typeface="Ranchers"/>
                <a:sym typeface="Ranchers"/>
              </a:defRPr>
            </a:lvl2pPr>
            <a:lvl3pPr lvl="2" algn="ctr">
              <a:lnSpc>
                <a:spcPct val="100000"/>
              </a:lnSpc>
              <a:spcBef>
                <a:spcPts val="0"/>
              </a:spcBef>
              <a:spcAft>
                <a:spcPts val="0"/>
              </a:spcAft>
              <a:buNone/>
              <a:defRPr sz="2400">
                <a:solidFill>
                  <a:schemeClr val="accent1"/>
                </a:solidFill>
                <a:latin typeface="Ranchers"/>
                <a:ea typeface="Ranchers"/>
                <a:cs typeface="Ranchers"/>
                <a:sym typeface="Ranchers"/>
              </a:defRPr>
            </a:lvl3pPr>
            <a:lvl4pPr lvl="3" algn="ctr">
              <a:lnSpc>
                <a:spcPct val="100000"/>
              </a:lnSpc>
              <a:spcBef>
                <a:spcPts val="0"/>
              </a:spcBef>
              <a:spcAft>
                <a:spcPts val="0"/>
              </a:spcAft>
              <a:buNone/>
              <a:defRPr sz="2400">
                <a:solidFill>
                  <a:schemeClr val="accent1"/>
                </a:solidFill>
                <a:latin typeface="Ranchers"/>
                <a:ea typeface="Ranchers"/>
                <a:cs typeface="Ranchers"/>
                <a:sym typeface="Ranchers"/>
              </a:defRPr>
            </a:lvl4pPr>
            <a:lvl5pPr lvl="4" algn="ctr">
              <a:lnSpc>
                <a:spcPct val="100000"/>
              </a:lnSpc>
              <a:spcBef>
                <a:spcPts val="0"/>
              </a:spcBef>
              <a:spcAft>
                <a:spcPts val="0"/>
              </a:spcAft>
              <a:buNone/>
              <a:defRPr sz="2400">
                <a:solidFill>
                  <a:schemeClr val="accent1"/>
                </a:solidFill>
                <a:latin typeface="Ranchers"/>
                <a:ea typeface="Ranchers"/>
                <a:cs typeface="Ranchers"/>
                <a:sym typeface="Ranchers"/>
              </a:defRPr>
            </a:lvl5pPr>
            <a:lvl6pPr lvl="5" algn="ctr">
              <a:lnSpc>
                <a:spcPct val="100000"/>
              </a:lnSpc>
              <a:spcBef>
                <a:spcPts val="0"/>
              </a:spcBef>
              <a:spcAft>
                <a:spcPts val="0"/>
              </a:spcAft>
              <a:buNone/>
              <a:defRPr sz="2400">
                <a:solidFill>
                  <a:schemeClr val="accent1"/>
                </a:solidFill>
                <a:latin typeface="Ranchers"/>
                <a:ea typeface="Ranchers"/>
                <a:cs typeface="Ranchers"/>
                <a:sym typeface="Ranchers"/>
              </a:defRPr>
            </a:lvl6pPr>
            <a:lvl7pPr lvl="6" algn="ctr">
              <a:lnSpc>
                <a:spcPct val="100000"/>
              </a:lnSpc>
              <a:spcBef>
                <a:spcPts val="0"/>
              </a:spcBef>
              <a:spcAft>
                <a:spcPts val="0"/>
              </a:spcAft>
              <a:buNone/>
              <a:defRPr sz="2400">
                <a:solidFill>
                  <a:schemeClr val="accent1"/>
                </a:solidFill>
                <a:latin typeface="Ranchers"/>
                <a:ea typeface="Ranchers"/>
                <a:cs typeface="Ranchers"/>
                <a:sym typeface="Ranchers"/>
              </a:defRPr>
            </a:lvl7pPr>
            <a:lvl8pPr lvl="7" algn="ctr">
              <a:lnSpc>
                <a:spcPct val="100000"/>
              </a:lnSpc>
              <a:spcBef>
                <a:spcPts val="0"/>
              </a:spcBef>
              <a:spcAft>
                <a:spcPts val="0"/>
              </a:spcAft>
              <a:buNone/>
              <a:defRPr sz="2400">
                <a:solidFill>
                  <a:schemeClr val="accent1"/>
                </a:solidFill>
                <a:latin typeface="Ranchers"/>
                <a:ea typeface="Ranchers"/>
                <a:cs typeface="Ranchers"/>
                <a:sym typeface="Ranchers"/>
              </a:defRPr>
            </a:lvl8pPr>
            <a:lvl9pPr lvl="8" algn="ctr">
              <a:lnSpc>
                <a:spcPct val="100000"/>
              </a:lnSpc>
              <a:spcBef>
                <a:spcPts val="0"/>
              </a:spcBef>
              <a:spcAft>
                <a:spcPts val="0"/>
              </a:spcAft>
              <a:buNone/>
              <a:defRPr sz="2400">
                <a:solidFill>
                  <a:schemeClr val="accent1"/>
                </a:solidFill>
                <a:latin typeface="Ranchers"/>
                <a:ea typeface="Ranchers"/>
                <a:cs typeface="Ranchers"/>
                <a:sym typeface="Ranchers"/>
              </a:defRPr>
            </a:lvl9pPr>
          </a:lstStyle>
          <a:p/>
        </p:txBody>
      </p:sp>
      <p:sp>
        <p:nvSpPr>
          <p:cNvPr id="195" name="Google Shape;195;p38"/>
          <p:cNvSpPr txBox="1"/>
          <p:nvPr>
            <p:ph idx="9" type="subTitle"/>
          </p:nvPr>
        </p:nvSpPr>
        <p:spPr>
          <a:xfrm>
            <a:off x="8663973" y="4041265"/>
            <a:ext cx="2513700" cy="480000"/>
          </a:xfrm>
          <a:prstGeom prst="rect">
            <a:avLst/>
          </a:prstGeom>
        </p:spPr>
        <p:txBody>
          <a:bodyPr anchorCtr="0" anchor="ctr" bIns="121900" lIns="121900" spcFirstLastPara="1" rIns="121900" wrap="square" tIns="121900">
            <a:noAutofit/>
          </a:bodyPr>
          <a:lstStyle>
            <a:lvl1pPr lvl="0" algn="ctr">
              <a:lnSpc>
                <a:spcPct val="100000"/>
              </a:lnSpc>
              <a:spcBef>
                <a:spcPts val="0"/>
              </a:spcBef>
              <a:spcAft>
                <a:spcPts val="0"/>
              </a:spcAft>
              <a:buNone/>
              <a:defRPr sz="2400">
                <a:solidFill>
                  <a:schemeClr val="accent1"/>
                </a:solidFill>
                <a:latin typeface="Ranchers"/>
                <a:ea typeface="Ranchers"/>
                <a:cs typeface="Ranchers"/>
                <a:sym typeface="Ranchers"/>
              </a:defRPr>
            </a:lvl1pPr>
            <a:lvl2pPr lvl="1" algn="ctr">
              <a:lnSpc>
                <a:spcPct val="100000"/>
              </a:lnSpc>
              <a:spcBef>
                <a:spcPts val="0"/>
              </a:spcBef>
              <a:spcAft>
                <a:spcPts val="0"/>
              </a:spcAft>
              <a:buNone/>
              <a:defRPr sz="2400">
                <a:solidFill>
                  <a:schemeClr val="accent1"/>
                </a:solidFill>
                <a:latin typeface="Ranchers"/>
                <a:ea typeface="Ranchers"/>
                <a:cs typeface="Ranchers"/>
                <a:sym typeface="Ranchers"/>
              </a:defRPr>
            </a:lvl2pPr>
            <a:lvl3pPr lvl="2" algn="ctr">
              <a:lnSpc>
                <a:spcPct val="100000"/>
              </a:lnSpc>
              <a:spcBef>
                <a:spcPts val="0"/>
              </a:spcBef>
              <a:spcAft>
                <a:spcPts val="0"/>
              </a:spcAft>
              <a:buNone/>
              <a:defRPr sz="2400">
                <a:solidFill>
                  <a:schemeClr val="accent1"/>
                </a:solidFill>
                <a:latin typeface="Ranchers"/>
                <a:ea typeface="Ranchers"/>
                <a:cs typeface="Ranchers"/>
                <a:sym typeface="Ranchers"/>
              </a:defRPr>
            </a:lvl3pPr>
            <a:lvl4pPr lvl="3" algn="ctr">
              <a:lnSpc>
                <a:spcPct val="100000"/>
              </a:lnSpc>
              <a:spcBef>
                <a:spcPts val="0"/>
              </a:spcBef>
              <a:spcAft>
                <a:spcPts val="0"/>
              </a:spcAft>
              <a:buNone/>
              <a:defRPr sz="2400">
                <a:solidFill>
                  <a:schemeClr val="accent1"/>
                </a:solidFill>
                <a:latin typeface="Ranchers"/>
                <a:ea typeface="Ranchers"/>
                <a:cs typeface="Ranchers"/>
                <a:sym typeface="Ranchers"/>
              </a:defRPr>
            </a:lvl4pPr>
            <a:lvl5pPr lvl="4" algn="ctr">
              <a:lnSpc>
                <a:spcPct val="100000"/>
              </a:lnSpc>
              <a:spcBef>
                <a:spcPts val="0"/>
              </a:spcBef>
              <a:spcAft>
                <a:spcPts val="0"/>
              </a:spcAft>
              <a:buNone/>
              <a:defRPr sz="2400">
                <a:solidFill>
                  <a:schemeClr val="accent1"/>
                </a:solidFill>
                <a:latin typeface="Ranchers"/>
                <a:ea typeface="Ranchers"/>
                <a:cs typeface="Ranchers"/>
                <a:sym typeface="Ranchers"/>
              </a:defRPr>
            </a:lvl5pPr>
            <a:lvl6pPr lvl="5" algn="ctr">
              <a:lnSpc>
                <a:spcPct val="100000"/>
              </a:lnSpc>
              <a:spcBef>
                <a:spcPts val="0"/>
              </a:spcBef>
              <a:spcAft>
                <a:spcPts val="0"/>
              </a:spcAft>
              <a:buNone/>
              <a:defRPr sz="2400">
                <a:solidFill>
                  <a:schemeClr val="accent1"/>
                </a:solidFill>
                <a:latin typeface="Ranchers"/>
                <a:ea typeface="Ranchers"/>
                <a:cs typeface="Ranchers"/>
                <a:sym typeface="Ranchers"/>
              </a:defRPr>
            </a:lvl6pPr>
            <a:lvl7pPr lvl="6" algn="ctr">
              <a:lnSpc>
                <a:spcPct val="100000"/>
              </a:lnSpc>
              <a:spcBef>
                <a:spcPts val="0"/>
              </a:spcBef>
              <a:spcAft>
                <a:spcPts val="0"/>
              </a:spcAft>
              <a:buNone/>
              <a:defRPr sz="2400">
                <a:solidFill>
                  <a:schemeClr val="accent1"/>
                </a:solidFill>
                <a:latin typeface="Ranchers"/>
                <a:ea typeface="Ranchers"/>
                <a:cs typeface="Ranchers"/>
                <a:sym typeface="Ranchers"/>
              </a:defRPr>
            </a:lvl7pPr>
            <a:lvl8pPr lvl="7" algn="ctr">
              <a:lnSpc>
                <a:spcPct val="100000"/>
              </a:lnSpc>
              <a:spcBef>
                <a:spcPts val="0"/>
              </a:spcBef>
              <a:spcAft>
                <a:spcPts val="0"/>
              </a:spcAft>
              <a:buNone/>
              <a:defRPr sz="2400">
                <a:solidFill>
                  <a:schemeClr val="accent1"/>
                </a:solidFill>
                <a:latin typeface="Ranchers"/>
                <a:ea typeface="Ranchers"/>
                <a:cs typeface="Ranchers"/>
                <a:sym typeface="Ranchers"/>
              </a:defRPr>
            </a:lvl8pPr>
            <a:lvl9pPr lvl="8" algn="ctr">
              <a:lnSpc>
                <a:spcPct val="100000"/>
              </a:lnSpc>
              <a:spcBef>
                <a:spcPts val="0"/>
              </a:spcBef>
              <a:spcAft>
                <a:spcPts val="0"/>
              </a:spcAft>
              <a:buNone/>
              <a:defRPr sz="2400">
                <a:solidFill>
                  <a:schemeClr val="accent1"/>
                </a:solidFill>
                <a:latin typeface="Ranchers"/>
                <a:ea typeface="Ranchers"/>
                <a:cs typeface="Ranchers"/>
                <a:sym typeface="Ranchers"/>
              </a:defRPr>
            </a:lvl9pPr>
          </a:lstStyle>
          <a:p/>
        </p:txBody>
      </p:sp>
      <p:sp>
        <p:nvSpPr>
          <p:cNvPr id="196" name="Google Shape;196;p38"/>
          <p:cNvSpPr txBox="1"/>
          <p:nvPr>
            <p:ph idx="13" type="subTitle"/>
          </p:nvPr>
        </p:nvSpPr>
        <p:spPr>
          <a:xfrm>
            <a:off x="1136995" y="4585528"/>
            <a:ext cx="2338800" cy="840900"/>
          </a:xfrm>
          <a:prstGeom prst="rect">
            <a:avLst/>
          </a:prstGeom>
        </p:spPr>
        <p:txBody>
          <a:bodyPr anchorCtr="0" anchor="ctr" bIns="121900" lIns="121900" spcFirstLastPara="1" rIns="121900" wrap="square" tIns="121900">
            <a:noAutofit/>
          </a:bodyPr>
          <a:lstStyle>
            <a:lvl1pPr lvl="0" algn="ctr">
              <a:lnSpc>
                <a:spcPct val="100000"/>
              </a:lnSpc>
              <a:spcBef>
                <a:spcPts val="0"/>
              </a:spcBef>
              <a:spcAft>
                <a:spcPts val="0"/>
              </a:spcAft>
              <a:buSzPts val="3700"/>
              <a:buNone/>
              <a:defRPr b="0" sz="1900">
                <a:solidFill>
                  <a:schemeClr val="dk1"/>
                </a:solidFill>
              </a:defRPr>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p:txBody>
      </p:sp>
      <p:sp>
        <p:nvSpPr>
          <p:cNvPr id="197" name="Google Shape;197;p38"/>
          <p:cNvSpPr txBox="1"/>
          <p:nvPr>
            <p:ph idx="14" type="subTitle"/>
          </p:nvPr>
        </p:nvSpPr>
        <p:spPr>
          <a:xfrm>
            <a:off x="3665121" y="4585528"/>
            <a:ext cx="2338800" cy="840900"/>
          </a:xfrm>
          <a:prstGeom prst="rect">
            <a:avLst/>
          </a:prstGeom>
        </p:spPr>
        <p:txBody>
          <a:bodyPr anchorCtr="0" anchor="ctr" bIns="121900" lIns="121900" spcFirstLastPara="1" rIns="121900" wrap="square" tIns="121900">
            <a:noAutofit/>
          </a:bodyPr>
          <a:lstStyle>
            <a:lvl1pPr lvl="0" algn="ctr">
              <a:lnSpc>
                <a:spcPct val="100000"/>
              </a:lnSpc>
              <a:spcBef>
                <a:spcPts val="0"/>
              </a:spcBef>
              <a:spcAft>
                <a:spcPts val="0"/>
              </a:spcAft>
              <a:buSzPts val="3700"/>
              <a:buNone/>
              <a:defRPr b="0" sz="1900">
                <a:solidFill>
                  <a:schemeClr val="dk1"/>
                </a:solidFill>
              </a:defRPr>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p:txBody>
      </p:sp>
      <p:sp>
        <p:nvSpPr>
          <p:cNvPr id="198" name="Google Shape;198;p38"/>
          <p:cNvSpPr txBox="1"/>
          <p:nvPr>
            <p:ph idx="15" type="subTitle"/>
          </p:nvPr>
        </p:nvSpPr>
        <p:spPr>
          <a:xfrm>
            <a:off x="6105847" y="4041265"/>
            <a:ext cx="2513700" cy="480000"/>
          </a:xfrm>
          <a:prstGeom prst="rect">
            <a:avLst/>
          </a:prstGeom>
        </p:spPr>
        <p:txBody>
          <a:bodyPr anchorCtr="0" anchor="ctr" bIns="121900" lIns="121900" spcFirstLastPara="1" rIns="121900" wrap="square" tIns="121900">
            <a:noAutofit/>
          </a:bodyPr>
          <a:lstStyle>
            <a:lvl1pPr lvl="0" algn="ctr">
              <a:lnSpc>
                <a:spcPct val="100000"/>
              </a:lnSpc>
              <a:spcBef>
                <a:spcPts val="0"/>
              </a:spcBef>
              <a:spcAft>
                <a:spcPts val="0"/>
              </a:spcAft>
              <a:buNone/>
              <a:defRPr sz="2400">
                <a:solidFill>
                  <a:schemeClr val="accent1"/>
                </a:solidFill>
                <a:latin typeface="Ranchers"/>
                <a:ea typeface="Ranchers"/>
                <a:cs typeface="Ranchers"/>
                <a:sym typeface="Ranchers"/>
              </a:defRPr>
            </a:lvl1pPr>
            <a:lvl2pPr lvl="1" algn="ctr">
              <a:lnSpc>
                <a:spcPct val="100000"/>
              </a:lnSpc>
              <a:spcBef>
                <a:spcPts val="0"/>
              </a:spcBef>
              <a:spcAft>
                <a:spcPts val="0"/>
              </a:spcAft>
              <a:buNone/>
              <a:defRPr sz="2400">
                <a:solidFill>
                  <a:schemeClr val="accent1"/>
                </a:solidFill>
                <a:latin typeface="Ranchers"/>
                <a:ea typeface="Ranchers"/>
                <a:cs typeface="Ranchers"/>
                <a:sym typeface="Ranchers"/>
              </a:defRPr>
            </a:lvl2pPr>
            <a:lvl3pPr lvl="2" algn="ctr">
              <a:lnSpc>
                <a:spcPct val="100000"/>
              </a:lnSpc>
              <a:spcBef>
                <a:spcPts val="0"/>
              </a:spcBef>
              <a:spcAft>
                <a:spcPts val="0"/>
              </a:spcAft>
              <a:buNone/>
              <a:defRPr sz="2400">
                <a:solidFill>
                  <a:schemeClr val="accent1"/>
                </a:solidFill>
                <a:latin typeface="Ranchers"/>
                <a:ea typeface="Ranchers"/>
                <a:cs typeface="Ranchers"/>
                <a:sym typeface="Ranchers"/>
              </a:defRPr>
            </a:lvl3pPr>
            <a:lvl4pPr lvl="3" algn="ctr">
              <a:lnSpc>
                <a:spcPct val="100000"/>
              </a:lnSpc>
              <a:spcBef>
                <a:spcPts val="0"/>
              </a:spcBef>
              <a:spcAft>
                <a:spcPts val="0"/>
              </a:spcAft>
              <a:buNone/>
              <a:defRPr sz="2400">
                <a:solidFill>
                  <a:schemeClr val="accent1"/>
                </a:solidFill>
                <a:latin typeface="Ranchers"/>
                <a:ea typeface="Ranchers"/>
                <a:cs typeface="Ranchers"/>
                <a:sym typeface="Ranchers"/>
              </a:defRPr>
            </a:lvl4pPr>
            <a:lvl5pPr lvl="4" algn="ctr">
              <a:lnSpc>
                <a:spcPct val="100000"/>
              </a:lnSpc>
              <a:spcBef>
                <a:spcPts val="0"/>
              </a:spcBef>
              <a:spcAft>
                <a:spcPts val="0"/>
              </a:spcAft>
              <a:buNone/>
              <a:defRPr sz="2400">
                <a:solidFill>
                  <a:schemeClr val="accent1"/>
                </a:solidFill>
                <a:latin typeface="Ranchers"/>
                <a:ea typeface="Ranchers"/>
                <a:cs typeface="Ranchers"/>
                <a:sym typeface="Ranchers"/>
              </a:defRPr>
            </a:lvl5pPr>
            <a:lvl6pPr lvl="5" algn="ctr">
              <a:lnSpc>
                <a:spcPct val="100000"/>
              </a:lnSpc>
              <a:spcBef>
                <a:spcPts val="0"/>
              </a:spcBef>
              <a:spcAft>
                <a:spcPts val="0"/>
              </a:spcAft>
              <a:buNone/>
              <a:defRPr sz="2400">
                <a:solidFill>
                  <a:schemeClr val="accent1"/>
                </a:solidFill>
                <a:latin typeface="Ranchers"/>
                <a:ea typeface="Ranchers"/>
                <a:cs typeface="Ranchers"/>
                <a:sym typeface="Ranchers"/>
              </a:defRPr>
            </a:lvl6pPr>
            <a:lvl7pPr lvl="6" algn="ctr">
              <a:lnSpc>
                <a:spcPct val="100000"/>
              </a:lnSpc>
              <a:spcBef>
                <a:spcPts val="0"/>
              </a:spcBef>
              <a:spcAft>
                <a:spcPts val="0"/>
              </a:spcAft>
              <a:buNone/>
              <a:defRPr sz="2400">
                <a:solidFill>
                  <a:schemeClr val="accent1"/>
                </a:solidFill>
                <a:latin typeface="Ranchers"/>
                <a:ea typeface="Ranchers"/>
                <a:cs typeface="Ranchers"/>
                <a:sym typeface="Ranchers"/>
              </a:defRPr>
            </a:lvl7pPr>
            <a:lvl8pPr lvl="7" algn="ctr">
              <a:lnSpc>
                <a:spcPct val="100000"/>
              </a:lnSpc>
              <a:spcBef>
                <a:spcPts val="0"/>
              </a:spcBef>
              <a:spcAft>
                <a:spcPts val="0"/>
              </a:spcAft>
              <a:buNone/>
              <a:defRPr sz="2400">
                <a:solidFill>
                  <a:schemeClr val="accent1"/>
                </a:solidFill>
                <a:latin typeface="Ranchers"/>
                <a:ea typeface="Ranchers"/>
                <a:cs typeface="Ranchers"/>
                <a:sym typeface="Ranchers"/>
              </a:defRPr>
            </a:lvl8pPr>
            <a:lvl9pPr lvl="8" algn="ctr">
              <a:lnSpc>
                <a:spcPct val="100000"/>
              </a:lnSpc>
              <a:spcBef>
                <a:spcPts val="0"/>
              </a:spcBef>
              <a:spcAft>
                <a:spcPts val="0"/>
              </a:spcAft>
              <a:buNone/>
              <a:defRPr sz="2400">
                <a:solidFill>
                  <a:schemeClr val="accent1"/>
                </a:solidFill>
                <a:latin typeface="Ranchers"/>
                <a:ea typeface="Ranchers"/>
                <a:cs typeface="Ranchers"/>
                <a:sym typeface="Ranchers"/>
              </a:defRPr>
            </a:lvl9pPr>
          </a:lstStyle>
          <a:p/>
        </p:txBody>
      </p:sp>
      <p:grpSp>
        <p:nvGrpSpPr>
          <p:cNvPr id="199" name="Google Shape;199;p38"/>
          <p:cNvGrpSpPr/>
          <p:nvPr/>
        </p:nvGrpSpPr>
        <p:grpSpPr>
          <a:xfrm>
            <a:off x="771717" y="1057974"/>
            <a:ext cx="1000272" cy="800446"/>
            <a:chOff x="578802" y="793500"/>
            <a:chExt cx="750223" cy="600349"/>
          </a:xfrm>
        </p:grpSpPr>
        <p:sp>
          <p:nvSpPr>
            <p:cNvPr id="200" name="Google Shape;200;p38"/>
            <p:cNvSpPr/>
            <p:nvPr/>
          </p:nvSpPr>
          <p:spPr>
            <a:xfrm>
              <a:off x="578802" y="821152"/>
              <a:ext cx="572560" cy="572698"/>
            </a:xfrm>
            <a:custGeom>
              <a:rect b="b" l="l" r="r" t="t"/>
              <a:pathLst>
                <a:path extrusionOk="0" h="4165" w="4164">
                  <a:moveTo>
                    <a:pt x="2082" y="1"/>
                  </a:moveTo>
                  <a:cubicBezTo>
                    <a:pt x="1941" y="1801"/>
                    <a:pt x="1801" y="1942"/>
                    <a:pt x="0" y="2082"/>
                  </a:cubicBezTo>
                  <a:cubicBezTo>
                    <a:pt x="1801" y="2251"/>
                    <a:pt x="1941" y="2364"/>
                    <a:pt x="2082" y="4164"/>
                  </a:cubicBezTo>
                  <a:cubicBezTo>
                    <a:pt x="2251" y="2364"/>
                    <a:pt x="2363" y="2251"/>
                    <a:pt x="4164" y="2082"/>
                  </a:cubicBezTo>
                  <a:cubicBezTo>
                    <a:pt x="2363" y="1942"/>
                    <a:pt x="2251" y="1801"/>
                    <a:pt x="2082"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1" name="Google Shape;201;p38"/>
            <p:cNvSpPr/>
            <p:nvPr/>
          </p:nvSpPr>
          <p:spPr>
            <a:xfrm>
              <a:off x="1086325" y="793500"/>
              <a:ext cx="242700" cy="242700"/>
            </a:xfrm>
            <a:prstGeom prst="diamond">
              <a:avLst/>
            </a:pr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02" name="Google Shape;202;p38"/>
          <p:cNvGrpSpPr/>
          <p:nvPr/>
        </p:nvGrpSpPr>
        <p:grpSpPr>
          <a:xfrm rot="10800000">
            <a:off x="10455347" y="976913"/>
            <a:ext cx="1000272" cy="800446"/>
            <a:chOff x="578802" y="793500"/>
            <a:chExt cx="750223" cy="600349"/>
          </a:xfrm>
        </p:grpSpPr>
        <p:sp>
          <p:nvSpPr>
            <p:cNvPr id="203" name="Google Shape;203;p38"/>
            <p:cNvSpPr/>
            <p:nvPr/>
          </p:nvSpPr>
          <p:spPr>
            <a:xfrm>
              <a:off x="578802" y="821152"/>
              <a:ext cx="572560" cy="572698"/>
            </a:xfrm>
            <a:custGeom>
              <a:rect b="b" l="l" r="r" t="t"/>
              <a:pathLst>
                <a:path extrusionOk="0" h="4165" w="4164">
                  <a:moveTo>
                    <a:pt x="2082" y="1"/>
                  </a:moveTo>
                  <a:cubicBezTo>
                    <a:pt x="1941" y="1801"/>
                    <a:pt x="1801" y="1942"/>
                    <a:pt x="0" y="2082"/>
                  </a:cubicBezTo>
                  <a:cubicBezTo>
                    <a:pt x="1801" y="2251"/>
                    <a:pt x="1941" y="2364"/>
                    <a:pt x="2082" y="4164"/>
                  </a:cubicBezTo>
                  <a:cubicBezTo>
                    <a:pt x="2251" y="2364"/>
                    <a:pt x="2363" y="2251"/>
                    <a:pt x="4164" y="2082"/>
                  </a:cubicBezTo>
                  <a:cubicBezTo>
                    <a:pt x="2363" y="1942"/>
                    <a:pt x="2251" y="1801"/>
                    <a:pt x="2082"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4" name="Google Shape;204;p38"/>
            <p:cNvSpPr/>
            <p:nvPr/>
          </p:nvSpPr>
          <p:spPr>
            <a:xfrm>
              <a:off x="1086325" y="793500"/>
              <a:ext cx="242700" cy="242700"/>
            </a:xfrm>
            <a:prstGeom prst="diamond">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numbers">
  <p:cSld name="CUSTOM_10">
    <p:bg>
      <p:bgPr>
        <a:solidFill>
          <a:schemeClr val="accent6"/>
        </a:solidFill>
      </p:bgPr>
    </p:bg>
    <p:spTree>
      <p:nvGrpSpPr>
        <p:cNvPr id="205" name="Shape 205"/>
        <p:cNvGrpSpPr/>
        <p:nvPr/>
      </p:nvGrpSpPr>
      <p:grpSpPr>
        <a:xfrm>
          <a:off x="0" y="0"/>
          <a:ext cx="0" cy="0"/>
          <a:chOff x="0" y="0"/>
          <a:chExt cx="0" cy="0"/>
        </a:xfrm>
      </p:grpSpPr>
      <p:sp>
        <p:nvSpPr>
          <p:cNvPr id="206" name="Google Shape;206;p39"/>
          <p:cNvSpPr txBox="1"/>
          <p:nvPr>
            <p:ph hasCustomPrompt="1" type="title"/>
          </p:nvPr>
        </p:nvSpPr>
        <p:spPr>
          <a:xfrm>
            <a:off x="1703452" y="1188750"/>
            <a:ext cx="4010700" cy="923700"/>
          </a:xfrm>
          <a:prstGeom prst="rect">
            <a:avLst/>
          </a:prstGeom>
        </p:spPr>
        <p:txBody>
          <a:bodyPr anchorCtr="0" anchor="b" bIns="121900" lIns="121900" spcFirstLastPara="1" rIns="121900" wrap="square" tIns="121900">
            <a:noAutofit/>
          </a:bodyPr>
          <a:lstStyle>
            <a:lvl1pPr lvl="0" algn="ctr">
              <a:spcBef>
                <a:spcPts val="0"/>
              </a:spcBef>
              <a:spcAft>
                <a:spcPts val="0"/>
              </a:spcAft>
              <a:buClr>
                <a:srgbClr val="000000"/>
              </a:buClr>
              <a:buSzPts val="6700"/>
              <a:buNone/>
              <a:defRPr sz="5300"/>
            </a:lvl1pPr>
            <a:lvl2pPr lvl="1" algn="ctr">
              <a:spcBef>
                <a:spcPts val="0"/>
              </a:spcBef>
              <a:spcAft>
                <a:spcPts val="0"/>
              </a:spcAft>
              <a:buClr>
                <a:srgbClr val="000000"/>
              </a:buClr>
              <a:buSzPts val="16000"/>
              <a:buNone/>
              <a:defRPr sz="16000">
                <a:solidFill>
                  <a:srgbClr val="000000"/>
                </a:solidFill>
              </a:defRPr>
            </a:lvl2pPr>
            <a:lvl3pPr lvl="2" algn="ctr">
              <a:spcBef>
                <a:spcPts val="0"/>
              </a:spcBef>
              <a:spcAft>
                <a:spcPts val="0"/>
              </a:spcAft>
              <a:buClr>
                <a:srgbClr val="000000"/>
              </a:buClr>
              <a:buSzPts val="16000"/>
              <a:buNone/>
              <a:defRPr sz="16000">
                <a:solidFill>
                  <a:srgbClr val="000000"/>
                </a:solidFill>
              </a:defRPr>
            </a:lvl3pPr>
            <a:lvl4pPr lvl="3" algn="ctr">
              <a:spcBef>
                <a:spcPts val="0"/>
              </a:spcBef>
              <a:spcAft>
                <a:spcPts val="0"/>
              </a:spcAft>
              <a:buClr>
                <a:srgbClr val="000000"/>
              </a:buClr>
              <a:buSzPts val="16000"/>
              <a:buNone/>
              <a:defRPr sz="16000">
                <a:solidFill>
                  <a:srgbClr val="000000"/>
                </a:solidFill>
              </a:defRPr>
            </a:lvl4pPr>
            <a:lvl5pPr lvl="4" algn="ctr">
              <a:spcBef>
                <a:spcPts val="0"/>
              </a:spcBef>
              <a:spcAft>
                <a:spcPts val="0"/>
              </a:spcAft>
              <a:buClr>
                <a:srgbClr val="000000"/>
              </a:buClr>
              <a:buSzPts val="16000"/>
              <a:buNone/>
              <a:defRPr sz="16000">
                <a:solidFill>
                  <a:srgbClr val="000000"/>
                </a:solidFill>
              </a:defRPr>
            </a:lvl5pPr>
            <a:lvl6pPr lvl="5" algn="ctr">
              <a:spcBef>
                <a:spcPts val="0"/>
              </a:spcBef>
              <a:spcAft>
                <a:spcPts val="0"/>
              </a:spcAft>
              <a:buClr>
                <a:srgbClr val="000000"/>
              </a:buClr>
              <a:buSzPts val="16000"/>
              <a:buNone/>
              <a:defRPr sz="16000">
                <a:solidFill>
                  <a:srgbClr val="000000"/>
                </a:solidFill>
              </a:defRPr>
            </a:lvl6pPr>
            <a:lvl7pPr lvl="6" algn="ctr">
              <a:spcBef>
                <a:spcPts val="0"/>
              </a:spcBef>
              <a:spcAft>
                <a:spcPts val="0"/>
              </a:spcAft>
              <a:buClr>
                <a:srgbClr val="000000"/>
              </a:buClr>
              <a:buSzPts val="16000"/>
              <a:buNone/>
              <a:defRPr sz="16000">
                <a:solidFill>
                  <a:srgbClr val="000000"/>
                </a:solidFill>
              </a:defRPr>
            </a:lvl7pPr>
            <a:lvl8pPr lvl="7" algn="ctr">
              <a:spcBef>
                <a:spcPts val="0"/>
              </a:spcBef>
              <a:spcAft>
                <a:spcPts val="0"/>
              </a:spcAft>
              <a:buClr>
                <a:srgbClr val="000000"/>
              </a:buClr>
              <a:buSzPts val="16000"/>
              <a:buNone/>
              <a:defRPr sz="16000">
                <a:solidFill>
                  <a:srgbClr val="000000"/>
                </a:solidFill>
              </a:defRPr>
            </a:lvl8pPr>
            <a:lvl9pPr lvl="8" algn="ctr">
              <a:spcBef>
                <a:spcPts val="0"/>
              </a:spcBef>
              <a:spcAft>
                <a:spcPts val="0"/>
              </a:spcAft>
              <a:buClr>
                <a:srgbClr val="000000"/>
              </a:buClr>
              <a:buSzPts val="16000"/>
              <a:buNone/>
              <a:defRPr sz="16000">
                <a:solidFill>
                  <a:srgbClr val="000000"/>
                </a:solidFill>
              </a:defRPr>
            </a:lvl9pPr>
          </a:lstStyle>
          <a:p>
            <a:r>
              <a:t>xx%</a:t>
            </a:r>
          </a:p>
        </p:txBody>
      </p:sp>
      <p:sp>
        <p:nvSpPr>
          <p:cNvPr id="207" name="Google Shape;207;p39"/>
          <p:cNvSpPr txBox="1"/>
          <p:nvPr>
            <p:ph idx="1" type="subTitle"/>
          </p:nvPr>
        </p:nvSpPr>
        <p:spPr>
          <a:xfrm>
            <a:off x="1703462" y="1873054"/>
            <a:ext cx="4010700" cy="505500"/>
          </a:xfrm>
          <a:prstGeom prst="rect">
            <a:avLst/>
          </a:prstGeom>
        </p:spPr>
        <p:txBody>
          <a:bodyPr anchorCtr="0" anchor="t" bIns="121900" lIns="121900" spcFirstLastPara="1" rIns="121900" wrap="square" tIns="121900">
            <a:noAutofit/>
          </a:bodyPr>
          <a:lstStyle>
            <a:lvl1pPr lvl="0" algn="ctr">
              <a:lnSpc>
                <a:spcPct val="100000"/>
              </a:lnSpc>
              <a:spcBef>
                <a:spcPts val="0"/>
              </a:spcBef>
              <a:spcAft>
                <a:spcPts val="0"/>
              </a:spcAft>
              <a:buClr>
                <a:srgbClr val="000000"/>
              </a:buClr>
              <a:buSzPts val="2800"/>
              <a:buNone/>
              <a:defRPr sz="2100">
                <a:solidFill>
                  <a:schemeClr val="dk1"/>
                </a:solidFill>
              </a:defRPr>
            </a:lvl1pPr>
            <a:lvl2pPr lvl="1" algn="ctr">
              <a:lnSpc>
                <a:spcPct val="100000"/>
              </a:lnSpc>
              <a:spcBef>
                <a:spcPts val="0"/>
              </a:spcBef>
              <a:spcAft>
                <a:spcPts val="0"/>
              </a:spcAft>
              <a:buClr>
                <a:srgbClr val="000000"/>
              </a:buClr>
              <a:buSzPts val="2800"/>
              <a:buNone/>
              <a:defRPr sz="2800">
                <a:solidFill>
                  <a:srgbClr val="000000"/>
                </a:solidFill>
              </a:defRPr>
            </a:lvl2pPr>
            <a:lvl3pPr lvl="2" algn="ctr">
              <a:lnSpc>
                <a:spcPct val="100000"/>
              </a:lnSpc>
              <a:spcBef>
                <a:spcPts val="0"/>
              </a:spcBef>
              <a:spcAft>
                <a:spcPts val="0"/>
              </a:spcAft>
              <a:buClr>
                <a:srgbClr val="000000"/>
              </a:buClr>
              <a:buSzPts val="2800"/>
              <a:buNone/>
              <a:defRPr sz="2800">
                <a:solidFill>
                  <a:srgbClr val="000000"/>
                </a:solidFill>
              </a:defRPr>
            </a:lvl3pPr>
            <a:lvl4pPr lvl="3" algn="ctr">
              <a:lnSpc>
                <a:spcPct val="100000"/>
              </a:lnSpc>
              <a:spcBef>
                <a:spcPts val="0"/>
              </a:spcBef>
              <a:spcAft>
                <a:spcPts val="0"/>
              </a:spcAft>
              <a:buClr>
                <a:srgbClr val="000000"/>
              </a:buClr>
              <a:buSzPts val="2800"/>
              <a:buNone/>
              <a:defRPr sz="2800">
                <a:solidFill>
                  <a:srgbClr val="000000"/>
                </a:solidFill>
              </a:defRPr>
            </a:lvl4pPr>
            <a:lvl5pPr lvl="4" algn="ctr">
              <a:lnSpc>
                <a:spcPct val="100000"/>
              </a:lnSpc>
              <a:spcBef>
                <a:spcPts val="0"/>
              </a:spcBef>
              <a:spcAft>
                <a:spcPts val="0"/>
              </a:spcAft>
              <a:buClr>
                <a:srgbClr val="000000"/>
              </a:buClr>
              <a:buSzPts val="2800"/>
              <a:buNone/>
              <a:defRPr sz="2800">
                <a:solidFill>
                  <a:srgbClr val="000000"/>
                </a:solidFill>
              </a:defRPr>
            </a:lvl5pPr>
            <a:lvl6pPr lvl="5" algn="ctr">
              <a:lnSpc>
                <a:spcPct val="100000"/>
              </a:lnSpc>
              <a:spcBef>
                <a:spcPts val="0"/>
              </a:spcBef>
              <a:spcAft>
                <a:spcPts val="0"/>
              </a:spcAft>
              <a:buClr>
                <a:srgbClr val="000000"/>
              </a:buClr>
              <a:buSzPts val="2800"/>
              <a:buNone/>
              <a:defRPr sz="2800">
                <a:solidFill>
                  <a:srgbClr val="000000"/>
                </a:solidFill>
              </a:defRPr>
            </a:lvl6pPr>
            <a:lvl7pPr lvl="6" algn="ctr">
              <a:lnSpc>
                <a:spcPct val="100000"/>
              </a:lnSpc>
              <a:spcBef>
                <a:spcPts val="0"/>
              </a:spcBef>
              <a:spcAft>
                <a:spcPts val="0"/>
              </a:spcAft>
              <a:buClr>
                <a:srgbClr val="000000"/>
              </a:buClr>
              <a:buSzPts val="2800"/>
              <a:buNone/>
              <a:defRPr sz="2800">
                <a:solidFill>
                  <a:srgbClr val="000000"/>
                </a:solidFill>
              </a:defRPr>
            </a:lvl7pPr>
            <a:lvl8pPr lvl="7" algn="ctr">
              <a:lnSpc>
                <a:spcPct val="100000"/>
              </a:lnSpc>
              <a:spcBef>
                <a:spcPts val="0"/>
              </a:spcBef>
              <a:spcAft>
                <a:spcPts val="0"/>
              </a:spcAft>
              <a:buClr>
                <a:srgbClr val="000000"/>
              </a:buClr>
              <a:buSzPts val="2800"/>
              <a:buNone/>
              <a:defRPr sz="2800">
                <a:solidFill>
                  <a:srgbClr val="000000"/>
                </a:solidFill>
              </a:defRPr>
            </a:lvl8pPr>
            <a:lvl9pPr lvl="8" algn="ctr">
              <a:lnSpc>
                <a:spcPct val="100000"/>
              </a:lnSpc>
              <a:spcBef>
                <a:spcPts val="0"/>
              </a:spcBef>
              <a:spcAft>
                <a:spcPts val="0"/>
              </a:spcAft>
              <a:buClr>
                <a:srgbClr val="000000"/>
              </a:buClr>
              <a:buSzPts val="2800"/>
              <a:buNone/>
              <a:defRPr sz="2800">
                <a:solidFill>
                  <a:srgbClr val="000000"/>
                </a:solidFill>
              </a:defRPr>
            </a:lvl9pPr>
          </a:lstStyle>
          <a:p/>
        </p:txBody>
      </p:sp>
      <p:sp>
        <p:nvSpPr>
          <p:cNvPr id="208" name="Google Shape;208;p39"/>
          <p:cNvSpPr txBox="1"/>
          <p:nvPr>
            <p:ph hasCustomPrompt="1" idx="2" type="title"/>
          </p:nvPr>
        </p:nvSpPr>
        <p:spPr>
          <a:xfrm>
            <a:off x="4343950" y="2795567"/>
            <a:ext cx="4010700" cy="923700"/>
          </a:xfrm>
          <a:prstGeom prst="rect">
            <a:avLst/>
          </a:prstGeom>
        </p:spPr>
        <p:txBody>
          <a:bodyPr anchorCtr="0" anchor="b" bIns="121900" lIns="121900" spcFirstLastPara="1" rIns="121900" wrap="square" tIns="121900">
            <a:noAutofit/>
          </a:bodyPr>
          <a:lstStyle>
            <a:lvl1pPr lvl="0" algn="ctr">
              <a:spcBef>
                <a:spcPts val="0"/>
              </a:spcBef>
              <a:spcAft>
                <a:spcPts val="0"/>
              </a:spcAft>
              <a:buClr>
                <a:srgbClr val="000000"/>
              </a:buClr>
              <a:buSzPts val="6700"/>
              <a:buNone/>
              <a:defRPr sz="5300"/>
            </a:lvl1pPr>
            <a:lvl2pPr lvl="1" algn="ctr">
              <a:spcBef>
                <a:spcPts val="0"/>
              </a:spcBef>
              <a:spcAft>
                <a:spcPts val="0"/>
              </a:spcAft>
              <a:buClr>
                <a:srgbClr val="000000"/>
              </a:buClr>
              <a:buSzPts val="16000"/>
              <a:buNone/>
              <a:defRPr sz="16000">
                <a:solidFill>
                  <a:srgbClr val="000000"/>
                </a:solidFill>
              </a:defRPr>
            </a:lvl2pPr>
            <a:lvl3pPr lvl="2" algn="ctr">
              <a:spcBef>
                <a:spcPts val="0"/>
              </a:spcBef>
              <a:spcAft>
                <a:spcPts val="0"/>
              </a:spcAft>
              <a:buClr>
                <a:srgbClr val="000000"/>
              </a:buClr>
              <a:buSzPts val="16000"/>
              <a:buNone/>
              <a:defRPr sz="16000">
                <a:solidFill>
                  <a:srgbClr val="000000"/>
                </a:solidFill>
              </a:defRPr>
            </a:lvl3pPr>
            <a:lvl4pPr lvl="3" algn="ctr">
              <a:spcBef>
                <a:spcPts val="0"/>
              </a:spcBef>
              <a:spcAft>
                <a:spcPts val="0"/>
              </a:spcAft>
              <a:buClr>
                <a:srgbClr val="000000"/>
              </a:buClr>
              <a:buSzPts val="16000"/>
              <a:buNone/>
              <a:defRPr sz="16000">
                <a:solidFill>
                  <a:srgbClr val="000000"/>
                </a:solidFill>
              </a:defRPr>
            </a:lvl4pPr>
            <a:lvl5pPr lvl="4" algn="ctr">
              <a:spcBef>
                <a:spcPts val="0"/>
              </a:spcBef>
              <a:spcAft>
                <a:spcPts val="0"/>
              </a:spcAft>
              <a:buClr>
                <a:srgbClr val="000000"/>
              </a:buClr>
              <a:buSzPts val="16000"/>
              <a:buNone/>
              <a:defRPr sz="16000">
                <a:solidFill>
                  <a:srgbClr val="000000"/>
                </a:solidFill>
              </a:defRPr>
            </a:lvl5pPr>
            <a:lvl6pPr lvl="5" algn="ctr">
              <a:spcBef>
                <a:spcPts val="0"/>
              </a:spcBef>
              <a:spcAft>
                <a:spcPts val="0"/>
              </a:spcAft>
              <a:buClr>
                <a:srgbClr val="000000"/>
              </a:buClr>
              <a:buSzPts val="16000"/>
              <a:buNone/>
              <a:defRPr sz="16000">
                <a:solidFill>
                  <a:srgbClr val="000000"/>
                </a:solidFill>
              </a:defRPr>
            </a:lvl6pPr>
            <a:lvl7pPr lvl="6" algn="ctr">
              <a:spcBef>
                <a:spcPts val="0"/>
              </a:spcBef>
              <a:spcAft>
                <a:spcPts val="0"/>
              </a:spcAft>
              <a:buClr>
                <a:srgbClr val="000000"/>
              </a:buClr>
              <a:buSzPts val="16000"/>
              <a:buNone/>
              <a:defRPr sz="16000">
                <a:solidFill>
                  <a:srgbClr val="000000"/>
                </a:solidFill>
              </a:defRPr>
            </a:lvl7pPr>
            <a:lvl8pPr lvl="7" algn="ctr">
              <a:spcBef>
                <a:spcPts val="0"/>
              </a:spcBef>
              <a:spcAft>
                <a:spcPts val="0"/>
              </a:spcAft>
              <a:buClr>
                <a:srgbClr val="000000"/>
              </a:buClr>
              <a:buSzPts val="16000"/>
              <a:buNone/>
              <a:defRPr sz="16000">
                <a:solidFill>
                  <a:srgbClr val="000000"/>
                </a:solidFill>
              </a:defRPr>
            </a:lvl8pPr>
            <a:lvl9pPr lvl="8" algn="ctr">
              <a:spcBef>
                <a:spcPts val="0"/>
              </a:spcBef>
              <a:spcAft>
                <a:spcPts val="0"/>
              </a:spcAft>
              <a:buClr>
                <a:srgbClr val="000000"/>
              </a:buClr>
              <a:buSzPts val="16000"/>
              <a:buNone/>
              <a:defRPr sz="16000">
                <a:solidFill>
                  <a:srgbClr val="000000"/>
                </a:solidFill>
              </a:defRPr>
            </a:lvl9pPr>
          </a:lstStyle>
          <a:p>
            <a:r>
              <a:t>xx%</a:t>
            </a:r>
          </a:p>
        </p:txBody>
      </p:sp>
      <p:sp>
        <p:nvSpPr>
          <p:cNvPr id="209" name="Google Shape;209;p39"/>
          <p:cNvSpPr txBox="1"/>
          <p:nvPr>
            <p:ph idx="3" type="subTitle"/>
          </p:nvPr>
        </p:nvSpPr>
        <p:spPr>
          <a:xfrm>
            <a:off x="4343914" y="3479737"/>
            <a:ext cx="4010700" cy="505500"/>
          </a:xfrm>
          <a:prstGeom prst="rect">
            <a:avLst/>
          </a:prstGeom>
        </p:spPr>
        <p:txBody>
          <a:bodyPr anchorCtr="0" anchor="t" bIns="121900" lIns="121900" spcFirstLastPara="1" rIns="121900" wrap="square" tIns="121900">
            <a:noAutofit/>
          </a:bodyPr>
          <a:lstStyle>
            <a:lvl1pPr lvl="0" algn="ctr">
              <a:lnSpc>
                <a:spcPct val="100000"/>
              </a:lnSpc>
              <a:spcBef>
                <a:spcPts val="0"/>
              </a:spcBef>
              <a:spcAft>
                <a:spcPts val="0"/>
              </a:spcAft>
              <a:buClr>
                <a:srgbClr val="000000"/>
              </a:buClr>
              <a:buSzPts val="2800"/>
              <a:buNone/>
              <a:defRPr sz="2100">
                <a:solidFill>
                  <a:schemeClr val="dk1"/>
                </a:solidFill>
              </a:defRPr>
            </a:lvl1pPr>
            <a:lvl2pPr lvl="1" algn="ctr">
              <a:lnSpc>
                <a:spcPct val="100000"/>
              </a:lnSpc>
              <a:spcBef>
                <a:spcPts val="0"/>
              </a:spcBef>
              <a:spcAft>
                <a:spcPts val="0"/>
              </a:spcAft>
              <a:buClr>
                <a:srgbClr val="000000"/>
              </a:buClr>
              <a:buSzPts val="2800"/>
              <a:buNone/>
              <a:defRPr sz="2800">
                <a:solidFill>
                  <a:srgbClr val="000000"/>
                </a:solidFill>
              </a:defRPr>
            </a:lvl2pPr>
            <a:lvl3pPr lvl="2" algn="ctr">
              <a:lnSpc>
                <a:spcPct val="100000"/>
              </a:lnSpc>
              <a:spcBef>
                <a:spcPts val="0"/>
              </a:spcBef>
              <a:spcAft>
                <a:spcPts val="0"/>
              </a:spcAft>
              <a:buClr>
                <a:srgbClr val="000000"/>
              </a:buClr>
              <a:buSzPts val="2800"/>
              <a:buNone/>
              <a:defRPr sz="2800">
                <a:solidFill>
                  <a:srgbClr val="000000"/>
                </a:solidFill>
              </a:defRPr>
            </a:lvl3pPr>
            <a:lvl4pPr lvl="3" algn="ctr">
              <a:lnSpc>
                <a:spcPct val="100000"/>
              </a:lnSpc>
              <a:spcBef>
                <a:spcPts val="0"/>
              </a:spcBef>
              <a:spcAft>
                <a:spcPts val="0"/>
              </a:spcAft>
              <a:buClr>
                <a:srgbClr val="000000"/>
              </a:buClr>
              <a:buSzPts val="2800"/>
              <a:buNone/>
              <a:defRPr sz="2800">
                <a:solidFill>
                  <a:srgbClr val="000000"/>
                </a:solidFill>
              </a:defRPr>
            </a:lvl4pPr>
            <a:lvl5pPr lvl="4" algn="ctr">
              <a:lnSpc>
                <a:spcPct val="100000"/>
              </a:lnSpc>
              <a:spcBef>
                <a:spcPts val="0"/>
              </a:spcBef>
              <a:spcAft>
                <a:spcPts val="0"/>
              </a:spcAft>
              <a:buClr>
                <a:srgbClr val="000000"/>
              </a:buClr>
              <a:buSzPts val="2800"/>
              <a:buNone/>
              <a:defRPr sz="2800">
                <a:solidFill>
                  <a:srgbClr val="000000"/>
                </a:solidFill>
              </a:defRPr>
            </a:lvl5pPr>
            <a:lvl6pPr lvl="5" algn="ctr">
              <a:lnSpc>
                <a:spcPct val="100000"/>
              </a:lnSpc>
              <a:spcBef>
                <a:spcPts val="0"/>
              </a:spcBef>
              <a:spcAft>
                <a:spcPts val="0"/>
              </a:spcAft>
              <a:buClr>
                <a:srgbClr val="000000"/>
              </a:buClr>
              <a:buSzPts val="2800"/>
              <a:buNone/>
              <a:defRPr sz="2800">
                <a:solidFill>
                  <a:srgbClr val="000000"/>
                </a:solidFill>
              </a:defRPr>
            </a:lvl6pPr>
            <a:lvl7pPr lvl="6" algn="ctr">
              <a:lnSpc>
                <a:spcPct val="100000"/>
              </a:lnSpc>
              <a:spcBef>
                <a:spcPts val="0"/>
              </a:spcBef>
              <a:spcAft>
                <a:spcPts val="0"/>
              </a:spcAft>
              <a:buClr>
                <a:srgbClr val="000000"/>
              </a:buClr>
              <a:buSzPts val="2800"/>
              <a:buNone/>
              <a:defRPr sz="2800">
                <a:solidFill>
                  <a:srgbClr val="000000"/>
                </a:solidFill>
              </a:defRPr>
            </a:lvl7pPr>
            <a:lvl8pPr lvl="7" algn="ctr">
              <a:lnSpc>
                <a:spcPct val="100000"/>
              </a:lnSpc>
              <a:spcBef>
                <a:spcPts val="0"/>
              </a:spcBef>
              <a:spcAft>
                <a:spcPts val="0"/>
              </a:spcAft>
              <a:buClr>
                <a:srgbClr val="000000"/>
              </a:buClr>
              <a:buSzPts val="2800"/>
              <a:buNone/>
              <a:defRPr sz="2800">
                <a:solidFill>
                  <a:srgbClr val="000000"/>
                </a:solidFill>
              </a:defRPr>
            </a:lvl8pPr>
            <a:lvl9pPr lvl="8" algn="ctr">
              <a:lnSpc>
                <a:spcPct val="100000"/>
              </a:lnSpc>
              <a:spcBef>
                <a:spcPts val="0"/>
              </a:spcBef>
              <a:spcAft>
                <a:spcPts val="0"/>
              </a:spcAft>
              <a:buClr>
                <a:srgbClr val="000000"/>
              </a:buClr>
              <a:buSzPts val="2800"/>
              <a:buNone/>
              <a:defRPr sz="2800">
                <a:solidFill>
                  <a:srgbClr val="000000"/>
                </a:solidFill>
              </a:defRPr>
            </a:lvl9pPr>
          </a:lstStyle>
          <a:p/>
        </p:txBody>
      </p:sp>
      <p:sp>
        <p:nvSpPr>
          <p:cNvPr id="210" name="Google Shape;210;p39"/>
          <p:cNvSpPr txBox="1"/>
          <p:nvPr>
            <p:ph hasCustomPrompt="1" idx="4" type="title"/>
          </p:nvPr>
        </p:nvSpPr>
        <p:spPr>
          <a:xfrm>
            <a:off x="6774150" y="4479499"/>
            <a:ext cx="4010700" cy="923700"/>
          </a:xfrm>
          <a:prstGeom prst="rect">
            <a:avLst/>
          </a:prstGeom>
        </p:spPr>
        <p:txBody>
          <a:bodyPr anchorCtr="0" anchor="b" bIns="121900" lIns="121900" spcFirstLastPara="1" rIns="121900" wrap="square" tIns="121900">
            <a:noAutofit/>
          </a:bodyPr>
          <a:lstStyle>
            <a:lvl1pPr lvl="0" algn="ctr">
              <a:spcBef>
                <a:spcPts val="0"/>
              </a:spcBef>
              <a:spcAft>
                <a:spcPts val="0"/>
              </a:spcAft>
              <a:buClr>
                <a:srgbClr val="000000"/>
              </a:buClr>
              <a:buSzPts val="6700"/>
              <a:buNone/>
              <a:defRPr sz="5300"/>
            </a:lvl1pPr>
            <a:lvl2pPr lvl="1" algn="ctr">
              <a:spcBef>
                <a:spcPts val="0"/>
              </a:spcBef>
              <a:spcAft>
                <a:spcPts val="0"/>
              </a:spcAft>
              <a:buClr>
                <a:srgbClr val="000000"/>
              </a:buClr>
              <a:buSzPts val="16000"/>
              <a:buNone/>
              <a:defRPr sz="16000">
                <a:solidFill>
                  <a:srgbClr val="000000"/>
                </a:solidFill>
              </a:defRPr>
            </a:lvl2pPr>
            <a:lvl3pPr lvl="2" algn="ctr">
              <a:spcBef>
                <a:spcPts val="0"/>
              </a:spcBef>
              <a:spcAft>
                <a:spcPts val="0"/>
              </a:spcAft>
              <a:buClr>
                <a:srgbClr val="000000"/>
              </a:buClr>
              <a:buSzPts val="16000"/>
              <a:buNone/>
              <a:defRPr sz="16000">
                <a:solidFill>
                  <a:srgbClr val="000000"/>
                </a:solidFill>
              </a:defRPr>
            </a:lvl3pPr>
            <a:lvl4pPr lvl="3" algn="ctr">
              <a:spcBef>
                <a:spcPts val="0"/>
              </a:spcBef>
              <a:spcAft>
                <a:spcPts val="0"/>
              </a:spcAft>
              <a:buClr>
                <a:srgbClr val="000000"/>
              </a:buClr>
              <a:buSzPts val="16000"/>
              <a:buNone/>
              <a:defRPr sz="16000">
                <a:solidFill>
                  <a:srgbClr val="000000"/>
                </a:solidFill>
              </a:defRPr>
            </a:lvl4pPr>
            <a:lvl5pPr lvl="4" algn="ctr">
              <a:spcBef>
                <a:spcPts val="0"/>
              </a:spcBef>
              <a:spcAft>
                <a:spcPts val="0"/>
              </a:spcAft>
              <a:buClr>
                <a:srgbClr val="000000"/>
              </a:buClr>
              <a:buSzPts val="16000"/>
              <a:buNone/>
              <a:defRPr sz="16000">
                <a:solidFill>
                  <a:srgbClr val="000000"/>
                </a:solidFill>
              </a:defRPr>
            </a:lvl5pPr>
            <a:lvl6pPr lvl="5" algn="ctr">
              <a:spcBef>
                <a:spcPts val="0"/>
              </a:spcBef>
              <a:spcAft>
                <a:spcPts val="0"/>
              </a:spcAft>
              <a:buClr>
                <a:srgbClr val="000000"/>
              </a:buClr>
              <a:buSzPts val="16000"/>
              <a:buNone/>
              <a:defRPr sz="16000">
                <a:solidFill>
                  <a:srgbClr val="000000"/>
                </a:solidFill>
              </a:defRPr>
            </a:lvl6pPr>
            <a:lvl7pPr lvl="6" algn="ctr">
              <a:spcBef>
                <a:spcPts val="0"/>
              </a:spcBef>
              <a:spcAft>
                <a:spcPts val="0"/>
              </a:spcAft>
              <a:buClr>
                <a:srgbClr val="000000"/>
              </a:buClr>
              <a:buSzPts val="16000"/>
              <a:buNone/>
              <a:defRPr sz="16000">
                <a:solidFill>
                  <a:srgbClr val="000000"/>
                </a:solidFill>
              </a:defRPr>
            </a:lvl7pPr>
            <a:lvl8pPr lvl="7" algn="ctr">
              <a:spcBef>
                <a:spcPts val="0"/>
              </a:spcBef>
              <a:spcAft>
                <a:spcPts val="0"/>
              </a:spcAft>
              <a:buClr>
                <a:srgbClr val="000000"/>
              </a:buClr>
              <a:buSzPts val="16000"/>
              <a:buNone/>
              <a:defRPr sz="16000">
                <a:solidFill>
                  <a:srgbClr val="000000"/>
                </a:solidFill>
              </a:defRPr>
            </a:lvl8pPr>
            <a:lvl9pPr lvl="8" algn="ctr">
              <a:spcBef>
                <a:spcPts val="0"/>
              </a:spcBef>
              <a:spcAft>
                <a:spcPts val="0"/>
              </a:spcAft>
              <a:buClr>
                <a:srgbClr val="000000"/>
              </a:buClr>
              <a:buSzPts val="16000"/>
              <a:buNone/>
              <a:defRPr sz="16000">
                <a:solidFill>
                  <a:srgbClr val="000000"/>
                </a:solidFill>
              </a:defRPr>
            </a:lvl9pPr>
          </a:lstStyle>
          <a:p>
            <a:r>
              <a:t>xx%</a:t>
            </a:r>
          </a:p>
        </p:txBody>
      </p:sp>
      <p:sp>
        <p:nvSpPr>
          <p:cNvPr id="211" name="Google Shape;211;p39"/>
          <p:cNvSpPr txBox="1"/>
          <p:nvPr>
            <p:ph idx="5" type="subTitle"/>
          </p:nvPr>
        </p:nvSpPr>
        <p:spPr>
          <a:xfrm>
            <a:off x="6774147" y="5163667"/>
            <a:ext cx="4010700" cy="505500"/>
          </a:xfrm>
          <a:prstGeom prst="rect">
            <a:avLst/>
          </a:prstGeom>
        </p:spPr>
        <p:txBody>
          <a:bodyPr anchorCtr="0" anchor="t" bIns="121900" lIns="121900" spcFirstLastPara="1" rIns="121900" wrap="square" tIns="121900">
            <a:noAutofit/>
          </a:bodyPr>
          <a:lstStyle>
            <a:lvl1pPr lvl="0" algn="ctr">
              <a:lnSpc>
                <a:spcPct val="100000"/>
              </a:lnSpc>
              <a:spcBef>
                <a:spcPts val="0"/>
              </a:spcBef>
              <a:spcAft>
                <a:spcPts val="0"/>
              </a:spcAft>
              <a:buClr>
                <a:srgbClr val="000000"/>
              </a:buClr>
              <a:buSzPts val="2800"/>
              <a:buNone/>
              <a:defRPr sz="2100">
                <a:solidFill>
                  <a:schemeClr val="dk1"/>
                </a:solidFill>
              </a:defRPr>
            </a:lvl1pPr>
            <a:lvl2pPr lvl="1" algn="ctr">
              <a:lnSpc>
                <a:spcPct val="100000"/>
              </a:lnSpc>
              <a:spcBef>
                <a:spcPts val="0"/>
              </a:spcBef>
              <a:spcAft>
                <a:spcPts val="0"/>
              </a:spcAft>
              <a:buClr>
                <a:srgbClr val="000000"/>
              </a:buClr>
              <a:buSzPts val="2800"/>
              <a:buNone/>
              <a:defRPr sz="2800">
                <a:solidFill>
                  <a:srgbClr val="000000"/>
                </a:solidFill>
              </a:defRPr>
            </a:lvl2pPr>
            <a:lvl3pPr lvl="2" algn="ctr">
              <a:lnSpc>
                <a:spcPct val="100000"/>
              </a:lnSpc>
              <a:spcBef>
                <a:spcPts val="0"/>
              </a:spcBef>
              <a:spcAft>
                <a:spcPts val="0"/>
              </a:spcAft>
              <a:buClr>
                <a:srgbClr val="000000"/>
              </a:buClr>
              <a:buSzPts val="2800"/>
              <a:buNone/>
              <a:defRPr sz="2800">
                <a:solidFill>
                  <a:srgbClr val="000000"/>
                </a:solidFill>
              </a:defRPr>
            </a:lvl3pPr>
            <a:lvl4pPr lvl="3" algn="ctr">
              <a:lnSpc>
                <a:spcPct val="100000"/>
              </a:lnSpc>
              <a:spcBef>
                <a:spcPts val="0"/>
              </a:spcBef>
              <a:spcAft>
                <a:spcPts val="0"/>
              </a:spcAft>
              <a:buClr>
                <a:srgbClr val="000000"/>
              </a:buClr>
              <a:buSzPts val="2800"/>
              <a:buNone/>
              <a:defRPr sz="2800">
                <a:solidFill>
                  <a:srgbClr val="000000"/>
                </a:solidFill>
              </a:defRPr>
            </a:lvl4pPr>
            <a:lvl5pPr lvl="4" algn="ctr">
              <a:lnSpc>
                <a:spcPct val="100000"/>
              </a:lnSpc>
              <a:spcBef>
                <a:spcPts val="0"/>
              </a:spcBef>
              <a:spcAft>
                <a:spcPts val="0"/>
              </a:spcAft>
              <a:buClr>
                <a:srgbClr val="000000"/>
              </a:buClr>
              <a:buSzPts val="2800"/>
              <a:buNone/>
              <a:defRPr sz="2800">
                <a:solidFill>
                  <a:srgbClr val="000000"/>
                </a:solidFill>
              </a:defRPr>
            </a:lvl5pPr>
            <a:lvl6pPr lvl="5" algn="ctr">
              <a:lnSpc>
                <a:spcPct val="100000"/>
              </a:lnSpc>
              <a:spcBef>
                <a:spcPts val="0"/>
              </a:spcBef>
              <a:spcAft>
                <a:spcPts val="0"/>
              </a:spcAft>
              <a:buClr>
                <a:srgbClr val="000000"/>
              </a:buClr>
              <a:buSzPts val="2800"/>
              <a:buNone/>
              <a:defRPr sz="2800">
                <a:solidFill>
                  <a:srgbClr val="000000"/>
                </a:solidFill>
              </a:defRPr>
            </a:lvl6pPr>
            <a:lvl7pPr lvl="6" algn="ctr">
              <a:lnSpc>
                <a:spcPct val="100000"/>
              </a:lnSpc>
              <a:spcBef>
                <a:spcPts val="0"/>
              </a:spcBef>
              <a:spcAft>
                <a:spcPts val="0"/>
              </a:spcAft>
              <a:buClr>
                <a:srgbClr val="000000"/>
              </a:buClr>
              <a:buSzPts val="2800"/>
              <a:buNone/>
              <a:defRPr sz="2800">
                <a:solidFill>
                  <a:srgbClr val="000000"/>
                </a:solidFill>
              </a:defRPr>
            </a:lvl7pPr>
            <a:lvl8pPr lvl="7" algn="ctr">
              <a:lnSpc>
                <a:spcPct val="100000"/>
              </a:lnSpc>
              <a:spcBef>
                <a:spcPts val="0"/>
              </a:spcBef>
              <a:spcAft>
                <a:spcPts val="0"/>
              </a:spcAft>
              <a:buClr>
                <a:srgbClr val="000000"/>
              </a:buClr>
              <a:buSzPts val="2800"/>
              <a:buNone/>
              <a:defRPr sz="2800">
                <a:solidFill>
                  <a:srgbClr val="000000"/>
                </a:solidFill>
              </a:defRPr>
            </a:lvl8pPr>
            <a:lvl9pPr lvl="8" algn="ctr">
              <a:lnSpc>
                <a:spcPct val="100000"/>
              </a:lnSpc>
              <a:spcBef>
                <a:spcPts val="0"/>
              </a:spcBef>
              <a:spcAft>
                <a:spcPts val="0"/>
              </a:spcAft>
              <a:buClr>
                <a:srgbClr val="000000"/>
              </a:buClr>
              <a:buSzPts val="2800"/>
              <a:buNone/>
              <a:defRPr sz="2800">
                <a:solidFill>
                  <a:srgbClr val="000000"/>
                </a:solidFill>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of Text 1">
  <p:cSld name="CUSTOM_11">
    <p:bg>
      <p:bgPr>
        <a:solidFill>
          <a:schemeClr val="accent2"/>
        </a:solidFill>
      </p:bgPr>
    </p:bg>
    <p:spTree>
      <p:nvGrpSpPr>
        <p:cNvPr id="212" name="Shape 212"/>
        <p:cNvGrpSpPr/>
        <p:nvPr/>
      </p:nvGrpSpPr>
      <p:grpSpPr>
        <a:xfrm>
          <a:off x="0" y="0"/>
          <a:ext cx="0" cy="0"/>
          <a:chOff x="0" y="0"/>
          <a:chExt cx="0" cy="0"/>
        </a:xfrm>
      </p:grpSpPr>
      <p:sp>
        <p:nvSpPr>
          <p:cNvPr id="213" name="Google Shape;213;p40"/>
          <p:cNvSpPr txBox="1"/>
          <p:nvPr>
            <p:ph type="title"/>
          </p:nvPr>
        </p:nvSpPr>
        <p:spPr>
          <a:xfrm>
            <a:off x="1049600" y="2215051"/>
            <a:ext cx="4039500" cy="1656300"/>
          </a:xfrm>
          <a:prstGeom prst="rect">
            <a:avLst/>
          </a:prstGeom>
        </p:spPr>
        <p:txBody>
          <a:bodyPr anchorCtr="0" anchor="b" bIns="121900" lIns="121900" spcFirstLastPara="1" rIns="121900" wrap="square" tIns="121900">
            <a:noAutofit/>
          </a:bodyPr>
          <a:lstStyle>
            <a:lvl1pPr lvl="0">
              <a:lnSpc>
                <a:spcPct val="90000"/>
              </a:lnSpc>
              <a:spcBef>
                <a:spcPts val="0"/>
              </a:spcBef>
              <a:spcAft>
                <a:spcPts val="0"/>
              </a:spcAft>
              <a:buSzPts val="4700"/>
              <a:buNone/>
              <a:defRPr>
                <a:solidFill>
                  <a:schemeClr val="accent5"/>
                </a:solidFill>
              </a:defRPr>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p:txBody>
      </p:sp>
      <p:sp>
        <p:nvSpPr>
          <p:cNvPr id="214" name="Google Shape;214;p40"/>
          <p:cNvSpPr txBox="1"/>
          <p:nvPr>
            <p:ph idx="1" type="body"/>
          </p:nvPr>
        </p:nvSpPr>
        <p:spPr>
          <a:xfrm>
            <a:off x="1049600" y="3803343"/>
            <a:ext cx="4039500" cy="1094400"/>
          </a:xfrm>
          <a:prstGeom prst="rect">
            <a:avLst/>
          </a:prstGeom>
        </p:spPr>
        <p:txBody>
          <a:bodyPr anchorCtr="0" anchor="t" bIns="121900" lIns="121900" spcFirstLastPara="1" rIns="121900" wrap="square" tIns="121900">
            <a:noAutofit/>
          </a:bodyPr>
          <a:lstStyle>
            <a:lvl1pPr indent="-330200" lvl="0" marL="457200">
              <a:lnSpc>
                <a:spcPct val="100000"/>
              </a:lnSpc>
              <a:spcBef>
                <a:spcPts val="0"/>
              </a:spcBef>
              <a:spcAft>
                <a:spcPts val="0"/>
              </a:spcAft>
              <a:buSzPts val="1600"/>
              <a:buChar char="●"/>
              <a:defRPr>
                <a:solidFill>
                  <a:schemeClr val="dk1"/>
                </a:solidFill>
              </a:defRPr>
            </a:lvl1pPr>
            <a:lvl2pPr indent="-330200" lvl="1" marL="914400">
              <a:spcBef>
                <a:spcPts val="2100"/>
              </a:spcBef>
              <a:spcAft>
                <a:spcPts val="0"/>
              </a:spcAft>
              <a:buSzPts val="1600"/>
              <a:buChar char="○"/>
              <a:defRPr sz="1600"/>
            </a:lvl2pPr>
            <a:lvl3pPr indent="-330200" lvl="2" marL="1371600">
              <a:spcBef>
                <a:spcPts val="2100"/>
              </a:spcBef>
              <a:spcAft>
                <a:spcPts val="0"/>
              </a:spcAft>
              <a:buSzPts val="1600"/>
              <a:buChar char="■"/>
              <a:defRPr sz="1600"/>
            </a:lvl3pPr>
            <a:lvl4pPr indent="-330200" lvl="3" marL="1828800">
              <a:spcBef>
                <a:spcPts val="2100"/>
              </a:spcBef>
              <a:spcAft>
                <a:spcPts val="0"/>
              </a:spcAft>
              <a:buSzPts val="1600"/>
              <a:buChar char="●"/>
              <a:defRPr sz="1600"/>
            </a:lvl4pPr>
            <a:lvl5pPr indent="-330200" lvl="4" marL="2286000">
              <a:spcBef>
                <a:spcPts val="2100"/>
              </a:spcBef>
              <a:spcAft>
                <a:spcPts val="0"/>
              </a:spcAft>
              <a:buSzPts val="1600"/>
              <a:buChar char="○"/>
              <a:defRPr sz="1600"/>
            </a:lvl5pPr>
            <a:lvl6pPr indent="-330200" lvl="5" marL="2743200">
              <a:spcBef>
                <a:spcPts val="2100"/>
              </a:spcBef>
              <a:spcAft>
                <a:spcPts val="0"/>
              </a:spcAft>
              <a:buSzPts val="1600"/>
              <a:buChar char="■"/>
              <a:defRPr sz="1600"/>
            </a:lvl6pPr>
            <a:lvl7pPr indent="-330200" lvl="6" marL="3200400">
              <a:spcBef>
                <a:spcPts val="2100"/>
              </a:spcBef>
              <a:spcAft>
                <a:spcPts val="0"/>
              </a:spcAft>
              <a:buSzPts val="1600"/>
              <a:buChar char="●"/>
              <a:defRPr sz="1600"/>
            </a:lvl7pPr>
            <a:lvl8pPr indent="-330200" lvl="7" marL="3657600">
              <a:spcBef>
                <a:spcPts val="2100"/>
              </a:spcBef>
              <a:spcAft>
                <a:spcPts val="0"/>
              </a:spcAft>
              <a:buSzPts val="1600"/>
              <a:buChar char="○"/>
              <a:defRPr sz="1600"/>
            </a:lvl8pPr>
            <a:lvl9pPr indent="-330200" lvl="8" marL="4114800">
              <a:spcBef>
                <a:spcPts val="2100"/>
              </a:spcBef>
              <a:spcAft>
                <a:spcPts val="2100"/>
              </a:spcAft>
              <a:buSzPts val="1600"/>
              <a:buChar char="■"/>
              <a:defRPr sz="1600"/>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and Credits">
  <p:cSld name="CUSTOM_12">
    <p:spTree>
      <p:nvGrpSpPr>
        <p:cNvPr id="215" name="Shape 215"/>
        <p:cNvGrpSpPr/>
        <p:nvPr/>
      </p:nvGrpSpPr>
      <p:grpSpPr>
        <a:xfrm>
          <a:off x="0" y="0"/>
          <a:ext cx="0" cy="0"/>
          <a:chOff x="0" y="0"/>
          <a:chExt cx="0" cy="0"/>
        </a:xfrm>
      </p:grpSpPr>
      <p:sp>
        <p:nvSpPr>
          <p:cNvPr id="216" name="Google Shape;216;p41"/>
          <p:cNvSpPr txBox="1"/>
          <p:nvPr>
            <p:ph type="title"/>
          </p:nvPr>
        </p:nvSpPr>
        <p:spPr>
          <a:xfrm>
            <a:off x="1052567" y="1125830"/>
            <a:ext cx="4670700" cy="1122300"/>
          </a:xfrm>
          <a:prstGeom prst="rect">
            <a:avLst/>
          </a:prstGeom>
        </p:spPr>
        <p:txBody>
          <a:bodyPr anchorCtr="0" anchor="t" bIns="121900" lIns="121900" spcFirstLastPara="1" rIns="121900" wrap="square" tIns="121900">
            <a:noAutofit/>
          </a:bodyPr>
          <a:lstStyle>
            <a:lvl1pPr lvl="0">
              <a:lnSpc>
                <a:spcPct val="80000"/>
              </a:lnSpc>
              <a:spcBef>
                <a:spcPts val="0"/>
              </a:spcBef>
              <a:spcAft>
                <a:spcPts val="0"/>
              </a:spcAft>
              <a:buClr>
                <a:srgbClr val="000000"/>
              </a:buClr>
              <a:buSzPts val="6400"/>
              <a:buNone/>
              <a:defRPr sz="8000"/>
            </a:lvl1pPr>
            <a:lvl2pPr lvl="1" algn="ctr">
              <a:spcBef>
                <a:spcPts val="0"/>
              </a:spcBef>
              <a:spcAft>
                <a:spcPts val="0"/>
              </a:spcAft>
              <a:buClr>
                <a:srgbClr val="000000"/>
              </a:buClr>
              <a:buSzPts val="4800"/>
              <a:buNone/>
              <a:defRPr sz="4800">
                <a:solidFill>
                  <a:srgbClr val="000000"/>
                </a:solidFill>
              </a:defRPr>
            </a:lvl2pPr>
            <a:lvl3pPr lvl="2" algn="ctr">
              <a:spcBef>
                <a:spcPts val="0"/>
              </a:spcBef>
              <a:spcAft>
                <a:spcPts val="0"/>
              </a:spcAft>
              <a:buClr>
                <a:srgbClr val="000000"/>
              </a:buClr>
              <a:buSzPts val="4800"/>
              <a:buNone/>
              <a:defRPr sz="4800">
                <a:solidFill>
                  <a:srgbClr val="000000"/>
                </a:solidFill>
              </a:defRPr>
            </a:lvl3pPr>
            <a:lvl4pPr lvl="3" algn="ctr">
              <a:spcBef>
                <a:spcPts val="0"/>
              </a:spcBef>
              <a:spcAft>
                <a:spcPts val="0"/>
              </a:spcAft>
              <a:buClr>
                <a:srgbClr val="000000"/>
              </a:buClr>
              <a:buSzPts val="4800"/>
              <a:buNone/>
              <a:defRPr sz="4800">
                <a:solidFill>
                  <a:srgbClr val="000000"/>
                </a:solidFill>
              </a:defRPr>
            </a:lvl4pPr>
            <a:lvl5pPr lvl="4" algn="ctr">
              <a:spcBef>
                <a:spcPts val="0"/>
              </a:spcBef>
              <a:spcAft>
                <a:spcPts val="0"/>
              </a:spcAft>
              <a:buClr>
                <a:srgbClr val="000000"/>
              </a:buClr>
              <a:buSzPts val="4800"/>
              <a:buNone/>
              <a:defRPr sz="4800">
                <a:solidFill>
                  <a:srgbClr val="000000"/>
                </a:solidFill>
              </a:defRPr>
            </a:lvl5pPr>
            <a:lvl6pPr lvl="5" algn="ctr">
              <a:spcBef>
                <a:spcPts val="0"/>
              </a:spcBef>
              <a:spcAft>
                <a:spcPts val="0"/>
              </a:spcAft>
              <a:buClr>
                <a:srgbClr val="000000"/>
              </a:buClr>
              <a:buSzPts val="4800"/>
              <a:buNone/>
              <a:defRPr sz="4800">
                <a:solidFill>
                  <a:srgbClr val="000000"/>
                </a:solidFill>
              </a:defRPr>
            </a:lvl6pPr>
            <a:lvl7pPr lvl="6" algn="ctr">
              <a:spcBef>
                <a:spcPts val="0"/>
              </a:spcBef>
              <a:spcAft>
                <a:spcPts val="0"/>
              </a:spcAft>
              <a:buClr>
                <a:srgbClr val="000000"/>
              </a:buClr>
              <a:buSzPts val="4800"/>
              <a:buNone/>
              <a:defRPr sz="4800">
                <a:solidFill>
                  <a:srgbClr val="000000"/>
                </a:solidFill>
              </a:defRPr>
            </a:lvl7pPr>
            <a:lvl8pPr lvl="7" algn="ctr">
              <a:spcBef>
                <a:spcPts val="0"/>
              </a:spcBef>
              <a:spcAft>
                <a:spcPts val="0"/>
              </a:spcAft>
              <a:buClr>
                <a:srgbClr val="000000"/>
              </a:buClr>
              <a:buSzPts val="4800"/>
              <a:buNone/>
              <a:defRPr sz="4800">
                <a:solidFill>
                  <a:srgbClr val="000000"/>
                </a:solidFill>
              </a:defRPr>
            </a:lvl8pPr>
            <a:lvl9pPr lvl="8" algn="ctr">
              <a:spcBef>
                <a:spcPts val="0"/>
              </a:spcBef>
              <a:spcAft>
                <a:spcPts val="0"/>
              </a:spcAft>
              <a:buClr>
                <a:srgbClr val="000000"/>
              </a:buClr>
              <a:buSzPts val="4800"/>
              <a:buNone/>
              <a:defRPr sz="4800">
                <a:solidFill>
                  <a:srgbClr val="000000"/>
                </a:solidFill>
              </a:defRPr>
            </a:lvl9pPr>
          </a:lstStyle>
          <a:p/>
        </p:txBody>
      </p:sp>
      <p:sp>
        <p:nvSpPr>
          <p:cNvPr id="217" name="Google Shape;217;p41"/>
          <p:cNvSpPr txBox="1"/>
          <p:nvPr>
            <p:ph idx="1" type="subTitle"/>
          </p:nvPr>
        </p:nvSpPr>
        <p:spPr>
          <a:xfrm>
            <a:off x="1049600" y="2248223"/>
            <a:ext cx="3835200" cy="1401900"/>
          </a:xfrm>
          <a:prstGeom prst="rect">
            <a:avLst/>
          </a:prstGeom>
        </p:spPr>
        <p:txBody>
          <a:bodyPr anchorCtr="0" anchor="t" bIns="121900" lIns="121900" spcFirstLastPara="1" rIns="121900" wrap="square" tIns="121900">
            <a:noAutofit/>
          </a:bodyPr>
          <a:lstStyle>
            <a:lvl1pPr lvl="0">
              <a:lnSpc>
                <a:spcPct val="100000"/>
              </a:lnSpc>
              <a:spcBef>
                <a:spcPts val="0"/>
              </a:spcBef>
              <a:spcAft>
                <a:spcPts val="0"/>
              </a:spcAft>
              <a:buSzPts val="1900"/>
              <a:buNone/>
              <a:defRPr sz="1900"/>
            </a:lvl1pPr>
            <a:lvl2pPr lvl="1">
              <a:lnSpc>
                <a:spcPct val="100000"/>
              </a:lnSpc>
              <a:spcBef>
                <a:spcPts val="0"/>
              </a:spcBef>
              <a:spcAft>
                <a:spcPts val="0"/>
              </a:spcAft>
              <a:buSzPts val="3700"/>
              <a:buNone/>
              <a:defRPr sz="3700"/>
            </a:lvl2pPr>
            <a:lvl3pPr lvl="2">
              <a:lnSpc>
                <a:spcPct val="100000"/>
              </a:lnSpc>
              <a:spcBef>
                <a:spcPts val="0"/>
              </a:spcBef>
              <a:spcAft>
                <a:spcPts val="0"/>
              </a:spcAft>
              <a:buSzPts val="3700"/>
              <a:buNone/>
              <a:defRPr sz="3700"/>
            </a:lvl3pPr>
            <a:lvl4pPr lvl="3">
              <a:lnSpc>
                <a:spcPct val="100000"/>
              </a:lnSpc>
              <a:spcBef>
                <a:spcPts val="0"/>
              </a:spcBef>
              <a:spcAft>
                <a:spcPts val="0"/>
              </a:spcAft>
              <a:buSzPts val="3700"/>
              <a:buNone/>
              <a:defRPr sz="3700"/>
            </a:lvl4pPr>
            <a:lvl5pPr lvl="4">
              <a:lnSpc>
                <a:spcPct val="100000"/>
              </a:lnSpc>
              <a:spcBef>
                <a:spcPts val="0"/>
              </a:spcBef>
              <a:spcAft>
                <a:spcPts val="0"/>
              </a:spcAft>
              <a:buSzPts val="3700"/>
              <a:buNone/>
              <a:defRPr sz="3700"/>
            </a:lvl5pPr>
            <a:lvl6pPr lvl="5">
              <a:lnSpc>
                <a:spcPct val="100000"/>
              </a:lnSpc>
              <a:spcBef>
                <a:spcPts val="0"/>
              </a:spcBef>
              <a:spcAft>
                <a:spcPts val="0"/>
              </a:spcAft>
              <a:buSzPts val="3700"/>
              <a:buNone/>
              <a:defRPr sz="3700"/>
            </a:lvl6pPr>
            <a:lvl7pPr lvl="6">
              <a:lnSpc>
                <a:spcPct val="100000"/>
              </a:lnSpc>
              <a:spcBef>
                <a:spcPts val="0"/>
              </a:spcBef>
              <a:spcAft>
                <a:spcPts val="0"/>
              </a:spcAft>
              <a:buSzPts val="3700"/>
              <a:buNone/>
              <a:defRPr sz="3700"/>
            </a:lvl7pPr>
            <a:lvl8pPr lvl="7">
              <a:lnSpc>
                <a:spcPct val="100000"/>
              </a:lnSpc>
              <a:spcBef>
                <a:spcPts val="0"/>
              </a:spcBef>
              <a:spcAft>
                <a:spcPts val="0"/>
              </a:spcAft>
              <a:buSzPts val="3700"/>
              <a:buNone/>
              <a:defRPr sz="3700"/>
            </a:lvl8pPr>
            <a:lvl9pPr lvl="8">
              <a:lnSpc>
                <a:spcPct val="100000"/>
              </a:lnSpc>
              <a:spcBef>
                <a:spcPts val="0"/>
              </a:spcBef>
              <a:spcAft>
                <a:spcPts val="0"/>
              </a:spcAft>
              <a:buSzPts val="3700"/>
              <a:buNone/>
              <a:defRPr sz="3700"/>
            </a:lvl9pPr>
          </a:lstStyle>
          <a:p/>
        </p:txBody>
      </p:sp>
      <p:sp>
        <p:nvSpPr>
          <p:cNvPr id="218" name="Google Shape;218;p41"/>
          <p:cNvSpPr txBox="1"/>
          <p:nvPr/>
        </p:nvSpPr>
        <p:spPr>
          <a:xfrm>
            <a:off x="1055712" y="4647600"/>
            <a:ext cx="4198500" cy="954000"/>
          </a:xfrm>
          <a:prstGeom prst="rect">
            <a:avLst/>
          </a:prstGeom>
          <a:noFill/>
          <a:ln>
            <a:noFill/>
          </a:ln>
        </p:spPr>
        <p:txBody>
          <a:bodyPr anchorCtr="0" anchor="t" bIns="121900" lIns="121900" spcFirstLastPara="1" rIns="121900" wrap="square" tIns="121900">
            <a:noAutofit/>
          </a:bodyPr>
          <a:lstStyle/>
          <a:p>
            <a:pPr indent="0" lvl="0" marL="0" rtl="0" algn="l">
              <a:spcBef>
                <a:spcPts val="400"/>
              </a:spcBef>
              <a:spcAft>
                <a:spcPts val="0"/>
              </a:spcAft>
              <a:buNone/>
            </a:pPr>
            <a:r>
              <a:rPr lang="en-US" sz="1300">
                <a:latin typeface="Open Sans"/>
                <a:ea typeface="Open Sans"/>
                <a:cs typeface="Open Sans"/>
                <a:sym typeface="Open Sans"/>
              </a:rPr>
              <a:t>CREDITS: This presentation template was created by </a:t>
            </a:r>
            <a:r>
              <a:rPr b="1" lang="en-US" sz="1300">
                <a:uFill>
                  <a:noFill/>
                </a:uFill>
                <a:latin typeface="Open Sans"/>
                <a:ea typeface="Open Sans"/>
                <a:cs typeface="Open Sans"/>
                <a:sym typeface="Open Sans"/>
                <a:hlinkClick r:id="rId2"/>
              </a:rPr>
              <a:t>Slidesgo</a:t>
            </a:r>
            <a:r>
              <a:rPr lang="en-US" sz="1300">
                <a:latin typeface="Open Sans"/>
                <a:ea typeface="Open Sans"/>
                <a:cs typeface="Open Sans"/>
                <a:sym typeface="Open Sans"/>
              </a:rPr>
              <a:t>, including icons by </a:t>
            </a:r>
            <a:r>
              <a:rPr b="1" lang="en-US" sz="1300">
                <a:uFill>
                  <a:noFill/>
                </a:uFill>
                <a:latin typeface="Open Sans"/>
                <a:ea typeface="Open Sans"/>
                <a:cs typeface="Open Sans"/>
                <a:sym typeface="Open Sans"/>
                <a:hlinkClick r:id="rId3"/>
              </a:rPr>
              <a:t>Flaticon</a:t>
            </a:r>
            <a:r>
              <a:rPr lang="en-US" sz="1300">
                <a:latin typeface="Open Sans"/>
                <a:ea typeface="Open Sans"/>
                <a:cs typeface="Open Sans"/>
                <a:sym typeface="Open Sans"/>
              </a:rPr>
              <a:t>, and infographics &amp; images by </a:t>
            </a:r>
            <a:r>
              <a:rPr b="1" lang="en-US" sz="1300">
                <a:uFill>
                  <a:noFill/>
                </a:uFill>
                <a:latin typeface="Open Sans"/>
                <a:ea typeface="Open Sans"/>
                <a:cs typeface="Open Sans"/>
                <a:sym typeface="Open Sans"/>
                <a:hlinkClick r:id="rId4"/>
              </a:rPr>
              <a:t>Freepik</a:t>
            </a:r>
            <a:r>
              <a:rPr lang="en-US" sz="1300">
                <a:latin typeface="Open Sans"/>
                <a:ea typeface="Open Sans"/>
                <a:cs typeface="Open Sans"/>
                <a:sym typeface="Open Sans"/>
              </a:rPr>
              <a:t>. </a:t>
            </a:r>
            <a:endParaRPr sz="1300">
              <a:latin typeface="Open Sans"/>
              <a:ea typeface="Open Sans"/>
              <a:cs typeface="Open Sans"/>
              <a:sym typeface="Open Sans"/>
            </a:endParaRPr>
          </a:p>
          <a:p>
            <a:pPr indent="0" lvl="0" marL="0" rtl="0" algn="l">
              <a:spcBef>
                <a:spcPts val="400"/>
              </a:spcBef>
              <a:spcAft>
                <a:spcPts val="0"/>
              </a:spcAft>
              <a:buNone/>
            </a:pPr>
            <a:r>
              <a:t/>
            </a:r>
            <a:endParaRPr b="1" sz="1300">
              <a:latin typeface="Open Sans"/>
              <a:ea typeface="Open Sans"/>
              <a:cs typeface="Open Sans"/>
              <a:sym typeface="Open Sans"/>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1">
  <p:cSld name="CUSTOM_13">
    <p:bg>
      <p:bgPr>
        <a:solidFill>
          <a:schemeClr val="accent2"/>
        </a:solidFill>
      </p:bgPr>
    </p:bg>
    <p:spTree>
      <p:nvGrpSpPr>
        <p:cNvPr id="219" name="Shape 219"/>
        <p:cNvGrpSpPr/>
        <p:nvPr/>
      </p:nvGrpSpPr>
      <p:grpSpPr>
        <a:xfrm>
          <a:off x="0" y="0"/>
          <a:ext cx="0" cy="0"/>
          <a:chOff x="0" y="0"/>
          <a:chExt cx="0" cy="0"/>
        </a:xfrm>
      </p:grpSpPr>
      <p:sp>
        <p:nvSpPr>
          <p:cNvPr id="220" name="Google Shape;220;p42"/>
          <p:cNvSpPr txBox="1"/>
          <p:nvPr>
            <p:ph type="title"/>
          </p:nvPr>
        </p:nvSpPr>
        <p:spPr>
          <a:xfrm>
            <a:off x="3219000" y="3157979"/>
            <a:ext cx="5754000" cy="1845900"/>
          </a:xfrm>
          <a:prstGeom prst="rect">
            <a:avLst/>
          </a:prstGeom>
        </p:spPr>
        <p:txBody>
          <a:bodyPr anchorCtr="0" anchor="ctr" bIns="121900" lIns="121900" spcFirstLastPara="1" rIns="121900" wrap="square" tIns="121900">
            <a:noAutofit/>
          </a:bodyPr>
          <a:lstStyle>
            <a:lvl1pPr lvl="0" algn="ctr">
              <a:spcBef>
                <a:spcPts val="0"/>
              </a:spcBef>
              <a:spcAft>
                <a:spcPts val="0"/>
              </a:spcAft>
              <a:buClr>
                <a:srgbClr val="000000"/>
              </a:buClr>
              <a:buSzPts val="6000"/>
              <a:buNone/>
              <a:defRPr sz="10700">
                <a:solidFill>
                  <a:schemeClr val="accent2"/>
                </a:solidFill>
              </a:defRPr>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p:txBody>
      </p:sp>
      <p:sp>
        <p:nvSpPr>
          <p:cNvPr id="221" name="Google Shape;221;p42"/>
          <p:cNvSpPr txBox="1"/>
          <p:nvPr>
            <p:ph idx="1" type="subTitle"/>
          </p:nvPr>
        </p:nvSpPr>
        <p:spPr>
          <a:xfrm>
            <a:off x="3333867" y="4824512"/>
            <a:ext cx="5524500" cy="8403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2100"/>
              <a:buNone/>
              <a:defRPr>
                <a:solidFill>
                  <a:schemeClr val="lt2"/>
                </a:solidFill>
              </a:defRPr>
            </a:lvl1pPr>
            <a:lvl2pPr lvl="1" algn="ctr">
              <a:lnSpc>
                <a:spcPct val="100000"/>
              </a:lnSpc>
              <a:spcBef>
                <a:spcPts val="210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grpSp>
        <p:nvGrpSpPr>
          <p:cNvPr id="222" name="Google Shape;222;p42"/>
          <p:cNvGrpSpPr/>
          <p:nvPr/>
        </p:nvGrpSpPr>
        <p:grpSpPr>
          <a:xfrm>
            <a:off x="804365" y="749924"/>
            <a:ext cx="10695776" cy="5072334"/>
            <a:chOff x="603289" y="562457"/>
            <a:chExt cx="8022032" cy="3804345"/>
          </a:xfrm>
        </p:grpSpPr>
        <p:sp>
          <p:nvSpPr>
            <p:cNvPr id="223" name="Google Shape;223;p42"/>
            <p:cNvSpPr/>
            <p:nvPr/>
          </p:nvSpPr>
          <p:spPr>
            <a:xfrm>
              <a:off x="6562317" y="763432"/>
              <a:ext cx="416806" cy="416906"/>
            </a:xfrm>
            <a:custGeom>
              <a:rect b="b" l="l" r="r" t="t"/>
              <a:pathLst>
                <a:path extrusionOk="0" h="4165" w="4164">
                  <a:moveTo>
                    <a:pt x="2082" y="1"/>
                  </a:moveTo>
                  <a:cubicBezTo>
                    <a:pt x="1941" y="1801"/>
                    <a:pt x="1801" y="1942"/>
                    <a:pt x="0" y="2082"/>
                  </a:cubicBezTo>
                  <a:cubicBezTo>
                    <a:pt x="1801" y="2251"/>
                    <a:pt x="1941" y="2364"/>
                    <a:pt x="2082" y="4164"/>
                  </a:cubicBezTo>
                  <a:cubicBezTo>
                    <a:pt x="2251" y="2364"/>
                    <a:pt x="2363" y="2251"/>
                    <a:pt x="4164" y="2082"/>
                  </a:cubicBezTo>
                  <a:cubicBezTo>
                    <a:pt x="2363" y="1942"/>
                    <a:pt x="2251" y="1801"/>
                    <a:pt x="2082"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4" name="Google Shape;224;p42"/>
            <p:cNvSpPr/>
            <p:nvPr/>
          </p:nvSpPr>
          <p:spPr>
            <a:xfrm>
              <a:off x="7992950" y="2287350"/>
              <a:ext cx="252000" cy="252000"/>
            </a:xfrm>
            <a:prstGeom prst="ellipse">
              <a:avLst/>
            </a:pr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5" name="Google Shape;225;p42"/>
            <p:cNvSpPr/>
            <p:nvPr/>
          </p:nvSpPr>
          <p:spPr>
            <a:xfrm>
              <a:off x="603289" y="562457"/>
              <a:ext cx="294000" cy="294000"/>
            </a:xfrm>
            <a:prstGeom prst="diamond">
              <a:avLst/>
            </a:pr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6" name="Google Shape;226;p42"/>
            <p:cNvSpPr/>
            <p:nvPr/>
          </p:nvSpPr>
          <p:spPr>
            <a:xfrm rot="5400000">
              <a:off x="2065925" y="1193400"/>
              <a:ext cx="194700" cy="168600"/>
            </a:xfrm>
            <a:prstGeom prst="triangle">
              <a:avLst>
                <a:gd fmla="val 50000" name="adj"/>
              </a:avLst>
            </a:pr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7" name="Google Shape;227;p42"/>
            <p:cNvSpPr/>
            <p:nvPr/>
          </p:nvSpPr>
          <p:spPr>
            <a:xfrm>
              <a:off x="8358595" y="562462"/>
              <a:ext cx="226800" cy="226800"/>
            </a:xfrm>
            <a:prstGeom prst="rect">
              <a:avLst/>
            </a:pr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8" name="Google Shape;228;p42"/>
            <p:cNvSpPr/>
            <p:nvPr/>
          </p:nvSpPr>
          <p:spPr>
            <a:xfrm>
              <a:off x="1200125" y="1893728"/>
              <a:ext cx="137100" cy="137100"/>
            </a:xfrm>
            <a:prstGeom prst="ellipse">
              <a:avLst/>
            </a:pr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9" name="Google Shape;229;p42"/>
            <p:cNvSpPr/>
            <p:nvPr/>
          </p:nvSpPr>
          <p:spPr>
            <a:xfrm>
              <a:off x="867867" y="1926857"/>
              <a:ext cx="416806" cy="416906"/>
            </a:xfrm>
            <a:custGeom>
              <a:rect b="b" l="l" r="r" t="t"/>
              <a:pathLst>
                <a:path extrusionOk="0" h="4165" w="4164">
                  <a:moveTo>
                    <a:pt x="2082" y="1"/>
                  </a:moveTo>
                  <a:cubicBezTo>
                    <a:pt x="1941" y="1801"/>
                    <a:pt x="1801" y="1942"/>
                    <a:pt x="0" y="2082"/>
                  </a:cubicBezTo>
                  <a:cubicBezTo>
                    <a:pt x="1801" y="2251"/>
                    <a:pt x="1941" y="2364"/>
                    <a:pt x="2082" y="4164"/>
                  </a:cubicBezTo>
                  <a:cubicBezTo>
                    <a:pt x="2251" y="2364"/>
                    <a:pt x="2363" y="2251"/>
                    <a:pt x="4164" y="2082"/>
                  </a:cubicBezTo>
                  <a:cubicBezTo>
                    <a:pt x="2363" y="1942"/>
                    <a:pt x="2251" y="1801"/>
                    <a:pt x="2082"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30" name="Google Shape;230;p42"/>
            <p:cNvSpPr/>
            <p:nvPr/>
          </p:nvSpPr>
          <p:spPr>
            <a:xfrm>
              <a:off x="8244950" y="2657428"/>
              <a:ext cx="137100" cy="137100"/>
            </a:xfrm>
            <a:prstGeom prst="ellipse">
              <a:avLst/>
            </a:pr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31" name="Google Shape;231;p42"/>
            <p:cNvSpPr/>
            <p:nvPr/>
          </p:nvSpPr>
          <p:spPr>
            <a:xfrm>
              <a:off x="3511200" y="674248"/>
              <a:ext cx="226800" cy="226800"/>
            </a:xfrm>
            <a:prstGeom prst="ellipse">
              <a:avLst/>
            </a:pr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32" name="Google Shape;232;p42"/>
            <p:cNvSpPr/>
            <p:nvPr/>
          </p:nvSpPr>
          <p:spPr>
            <a:xfrm>
              <a:off x="8431521" y="4173002"/>
              <a:ext cx="193800" cy="193800"/>
            </a:xfrm>
            <a:prstGeom prst="diamond">
              <a:avLst/>
            </a:pr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33" name="Google Shape;233;p42"/>
            <p:cNvSpPr/>
            <p:nvPr/>
          </p:nvSpPr>
          <p:spPr>
            <a:xfrm rot="5400000">
              <a:off x="777875" y="3740675"/>
              <a:ext cx="148500" cy="128400"/>
            </a:xfrm>
            <a:prstGeom prst="triangle">
              <a:avLst>
                <a:gd fmla="val 50000" name="adj"/>
              </a:avLst>
            </a:pr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34" name="Google Shape;234;p42"/>
            <p:cNvSpPr/>
            <p:nvPr/>
          </p:nvSpPr>
          <p:spPr>
            <a:xfrm>
              <a:off x="4966369" y="893654"/>
              <a:ext cx="145500" cy="145500"/>
            </a:xfrm>
            <a:prstGeom prst="diamond">
              <a:avLst/>
            </a:pr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CUSTOM_18">
    <p:bg>
      <p:bgPr>
        <a:solidFill>
          <a:schemeClr val="accent1"/>
        </a:solidFill>
      </p:bgPr>
    </p:bg>
    <p:spTree>
      <p:nvGrpSpPr>
        <p:cNvPr id="235" name="Shape 235"/>
        <p:cNvGrpSpPr/>
        <p:nvPr/>
      </p:nvGrpSpPr>
      <p:grpSpPr>
        <a:xfrm>
          <a:off x="0" y="0"/>
          <a:ext cx="0" cy="0"/>
          <a:chOff x="0" y="0"/>
          <a:chExt cx="0" cy="0"/>
        </a:xfrm>
      </p:grpSpPr>
      <p:sp>
        <p:nvSpPr>
          <p:cNvPr id="236" name="Google Shape;236;p43"/>
          <p:cNvSpPr txBox="1"/>
          <p:nvPr>
            <p:ph type="title"/>
          </p:nvPr>
        </p:nvSpPr>
        <p:spPr>
          <a:xfrm>
            <a:off x="3907767" y="3937000"/>
            <a:ext cx="4376700" cy="1118700"/>
          </a:xfrm>
          <a:prstGeom prst="rect">
            <a:avLst/>
          </a:prstGeom>
        </p:spPr>
        <p:txBody>
          <a:bodyPr anchorCtr="0" anchor="b" bIns="121900" lIns="121900" spcFirstLastPara="1" rIns="121900" wrap="square" tIns="121900">
            <a:noAutofit/>
          </a:bodyPr>
          <a:lstStyle>
            <a:lvl1pPr lvl="0" algn="ctr">
              <a:spcBef>
                <a:spcPts val="0"/>
              </a:spcBef>
              <a:spcAft>
                <a:spcPts val="0"/>
              </a:spcAft>
              <a:buSzPts val="5600"/>
              <a:buNone/>
              <a:defRPr/>
            </a:lvl1pPr>
            <a:lvl2pPr lvl="1" algn="ctr">
              <a:spcBef>
                <a:spcPts val="0"/>
              </a:spcBef>
              <a:spcAft>
                <a:spcPts val="0"/>
              </a:spcAft>
              <a:buClr>
                <a:schemeClr val="accent1"/>
              </a:buClr>
              <a:buSzPts val="5600"/>
              <a:buNone/>
              <a:defRPr sz="5600">
                <a:solidFill>
                  <a:schemeClr val="accent1"/>
                </a:solidFill>
              </a:defRPr>
            </a:lvl2pPr>
            <a:lvl3pPr lvl="2" algn="ctr">
              <a:spcBef>
                <a:spcPts val="0"/>
              </a:spcBef>
              <a:spcAft>
                <a:spcPts val="0"/>
              </a:spcAft>
              <a:buClr>
                <a:schemeClr val="accent1"/>
              </a:buClr>
              <a:buSzPts val="5600"/>
              <a:buNone/>
              <a:defRPr sz="5600">
                <a:solidFill>
                  <a:schemeClr val="accent1"/>
                </a:solidFill>
              </a:defRPr>
            </a:lvl3pPr>
            <a:lvl4pPr lvl="3" algn="ctr">
              <a:spcBef>
                <a:spcPts val="0"/>
              </a:spcBef>
              <a:spcAft>
                <a:spcPts val="0"/>
              </a:spcAft>
              <a:buClr>
                <a:schemeClr val="accent1"/>
              </a:buClr>
              <a:buSzPts val="5600"/>
              <a:buNone/>
              <a:defRPr sz="5600">
                <a:solidFill>
                  <a:schemeClr val="accent1"/>
                </a:solidFill>
              </a:defRPr>
            </a:lvl4pPr>
            <a:lvl5pPr lvl="4" algn="ctr">
              <a:spcBef>
                <a:spcPts val="0"/>
              </a:spcBef>
              <a:spcAft>
                <a:spcPts val="0"/>
              </a:spcAft>
              <a:buClr>
                <a:schemeClr val="accent1"/>
              </a:buClr>
              <a:buSzPts val="5600"/>
              <a:buNone/>
              <a:defRPr sz="5600">
                <a:solidFill>
                  <a:schemeClr val="accent1"/>
                </a:solidFill>
              </a:defRPr>
            </a:lvl5pPr>
            <a:lvl6pPr lvl="5" algn="ctr">
              <a:spcBef>
                <a:spcPts val="0"/>
              </a:spcBef>
              <a:spcAft>
                <a:spcPts val="0"/>
              </a:spcAft>
              <a:buClr>
                <a:schemeClr val="accent1"/>
              </a:buClr>
              <a:buSzPts val="5600"/>
              <a:buNone/>
              <a:defRPr sz="5600">
                <a:solidFill>
                  <a:schemeClr val="accent1"/>
                </a:solidFill>
              </a:defRPr>
            </a:lvl6pPr>
            <a:lvl7pPr lvl="6" algn="ctr">
              <a:spcBef>
                <a:spcPts val="0"/>
              </a:spcBef>
              <a:spcAft>
                <a:spcPts val="0"/>
              </a:spcAft>
              <a:buClr>
                <a:schemeClr val="accent1"/>
              </a:buClr>
              <a:buSzPts val="5600"/>
              <a:buNone/>
              <a:defRPr sz="5600">
                <a:solidFill>
                  <a:schemeClr val="accent1"/>
                </a:solidFill>
              </a:defRPr>
            </a:lvl7pPr>
            <a:lvl8pPr lvl="7" algn="ctr">
              <a:spcBef>
                <a:spcPts val="0"/>
              </a:spcBef>
              <a:spcAft>
                <a:spcPts val="0"/>
              </a:spcAft>
              <a:buClr>
                <a:schemeClr val="accent1"/>
              </a:buClr>
              <a:buSzPts val="5600"/>
              <a:buNone/>
              <a:defRPr sz="5600">
                <a:solidFill>
                  <a:schemeClr val="accent1"/>
                </a:solidFill>
              </a:defRPr>
            </a:lvl8pPr>
            <a:lvl9pPr lvl="8" algn="ctr">
              <a:spcBef>
                <a:spcPts val="0"/>
              </a:spcBef>
              <a:spcAft>
                <a:spcPts val="0"/>
              </a:spcAft>
              <a:buClr>
                <a:schemeClr val="accent1"/>
              </a:buClr>
              <a:buSzPts val="5600"/>
              <a:buNone/>
              <a:defRPr sz="5600">
                <a:solidFill>
                  <a:schemeClr val="accent1"/>
                </a:solidFill>
              </a:defRPr>
            </a:lvl9pPr>
          </a:lstStyle>
          <a:p/>
        </p:txBody>
      </p:sp>
      <p:sp>
        <p:nvSpPr>
          <p:cNvPr id="237" name="Google Shape;237;p43"/>
          <p:cNvSpPr txBox="1"/>
          <p:nvPr>
            <p:ph idx="1" type="subTitle"/>
          </p:nvPr>
        </p:nvSpPr>
        <p:spPr>
          <a:xfrm>
            <a:off x="4575100" y="5034637"/>
            <a:ext cx="3041700" cy="796800"/>
          </a:xfrm>
          <a:prstGeom prst="rect">
            <a:avLst/>
          </a:prstGeom>
        </p:spPr>
        <p:txBody>
          <a:bodyPr anchorCtr="0" anchor="t" bIns="121900" lIns="121900" spcFirstLastPara="1" rIns="121900" wrap="square" tIns="121900">
            <a:noAutofit/>
          </a:bodyPr>
          <a:lstStyle>
            <a:lvl1pPr lvl="0" algn="ctr">
              <a:lnSpc>
                <a:spcPct val="100000"/>
              </a:lnSpc>
              <a:spcBef>
                <a:spcPts val="0"/>
              </a:spcBef>
              <a:spcAft>
                <a:spcPts val="0"/>
              </a:spcAft>
              <a:buClr>
                <a:srgbClr val="000000"/>
              </a:buClr>
              <a:buSzPts val="2800"/>
              <a:buNone/>
              <a:defRPr sz="1900">
                <a:solidFill>
                  <a:schemeClr val="dk1"/>
                </a:solidFill>
              </a:defRPr>
            </a:lvl1pPr>
            <a:lvl2pPr lvl="1" algn="ctr">
              <a:lnSpc>
                <a:spcPct val="100000"/>
              </a:lnSpc>
              <a:spcBef>
                <a:spcPts val="0"/>
              </a:spcBef>
              <a:spcAft>
                <a:spcPts val="0"/>
              </a:spcAft>
              <a:buClr>
                <a:srgbClr val="000000"/>
              </a:buClr>
              <a:buSzPts val="2800"/>
              <a:buNone/>
              <a:defRPr sz="2800">
                <a:solidFill>
                  <a:srgbClr val="000000"/>
                </a:solidFill>
              </a:defRPr>
            </a:lvl2pPr>
            <a:lvl3pPr lvl="2" algn="ctr">
              <a:lnSpc>
                <a:spcPct val="100000"/>
              </a:lnSpc>
              <a:spcBef>
                <a:spcPts val="0"/>
              </a:spcBef>
              <a:spcAft>
                <a:spcPts val="0"/>
              </a:spcAft>
              <a:buClr>
                <a:srgbClr val="000000"/>
              </a:buClr>
              <a:buSzPts val="2800"/>
              <a:buNone/>
              <a:defRPr sz="2800">
                <a:solidFill>
                  <a:srgbClr val="000000"/>
                </a:solidFill>
              </a:defRPr>
            </a:lvl3pPr>
            <a:lvl4pPr lvl="3" algn="ctr">
              <a:lnSpc>
                <a:spcPct val="100000"/>
              </a:lnSpc>
              <a:spcBef>
                <a:spcPts val="0"/>
              </a:spcBef>
              <a:spcAft>
                <a:spcPts val="0"/>
              </a:spcAft>
              <a:buClr>
                <a:srgbClr val="000000"/>
              </a:buClr>
              <a:buSzPts val="2800"/>
              <a:buNone/>
              <a:defRPr sz="2800">
                <a:solidFill>
                  <a:srgbClr val="000000"/>
                </a:solidFill>
              </a:defRPr>
            </a:lvl4pPr>
            <a:lvl5pPr lvl="4" algn="ctr">
              <a:lnSpc>
                <a:spcPct val="100000"/>
              </a:lnSpc>
              <a:spcBef>
                <a:spcPts val="0"/>
              </a:spcBef>
              <a:spcAft>
                <a:spcPts val="0"/>
              </a:spcAft>
              <a:buClr>
                <a:srgbClr val="000000"/>
              </a:buClr>
              <a:buSzPts val="2800"/>
              <a:buNone/>
              <a:defRPr sz="2800">
                <a:solidFill>
                  <a:srgbClr val="000000"/>
                </a:solidFill>
              </a:defRPr>
            </a:lvl5pPr>
            <a:lvl6pPr lvl="5" algn="ctr">
              <a:lnSpc>
                <a:spcPct val="100000"/>
              </a:lnSpc>
              <a:spcBef>
                <a:spcPts val="0"/>
              </a:spcBef>
              <a:spcAft>
                <a:spcPts val="0"/>
              </a:spcAft>
              <a:buClr>
                <a:srgbClr val="000000"/>
              </a:buClr>
              <a:buSzPts val="2800"/>
              <a:buNone/>
              <a:defRPr sz="2800">
                <a:solidFill>
                  <a:srgbClr val="000000"/>
                </a:solidFill>
              </a:defRPr>
            </a:lvl6pPr>
            <a:lvl7pPr lvl="6" algn="ctr">
              <a:lnSpc>
                <a:spcPct val="100000"/>
              </a:lnSpc>
              <a:spcBef>
                <a:spcPts val="0"/>
              </a:spcBef>
              <a:spcAft>
                <a:spcPts val="0"/>
              </a:spcAft>
              <a:buClr>
                <a:srgbClr val="000000"/>
              </a:buClr>
              <a:buSzPts val="2800"/>
              <a:buNone/>
              <a:defRPr sz="2800">
                <a:solidFill>
                  <a:srgbClr val="000000"/>
                </a:solidFill>
              </a:defRPr>
            </a:lvl7pPr>
            <a:lvl8pPr lvl="7" algn="ctr">
              <a:lnSpc>
                <a:spcPct val="100000"/>
              </a:lnSpc>
              <a:spcBef>
                <a:spcPts val="0"/>
              </a:spcBef>
              <a:spcAft>
                <a:spcPts val="0"/>
              </a:spcAft>
              <a:buClr>
                <a:srgbClr val="000000"/>
              </a:buClr>
              <a:buSzPts val="2800"/>
              <a:buNone/>
              <a:defRPr sz="2800">
                <a:solidFill>
                  <a:srgbClr val="000000"/>
                </a:solidFill>
              </a:defRPr>
            </a:lvl8pPr>
            <a:lvl9pPr lvl="8" algn="ctr">
              <a:lnSpc>
                <a:spcPct val="100000"/>
              </a:lnSpc>
              <a:spcBef>
                <a:spcPts val="0"/>
              </a:spcBef>
              <a:spcAft>
                <a:spcPts val="0"/>
              </a:spcAft>
              <a:buClr>
                <a:srgbClr val="000000"/>
              </a:buClr>
              <a:buSzPts val="2800"/>
              <a:buNone/>
              <a:defRPr sz="2800">
                <a:solidFill>
                  <a:srgbClr val="000000"/>
                </a:solidFill>
              </a:defRPr>
            </a:lvl9pPr>
          </a:lstStyle>
          <a:p/>
        </p:txBody>
      </p:sp>
      <p:sp>
        <p:nvSpPr>
          <p:cNvPr id="238" name="Google Shape;238;p43"/>
          <p:cNvSpPr/>
          <p:nvPr/>
        </p:nvSpPr>
        <p:spPr>
          <a:xfrm>
            <a:off x="1186033" y="1544133"/>
            <a:ext cx="974700" cy="974700"/>
          </a:xfrm>
          <a:prstGeom prst="rect">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39" name="Google Shape;239;p43"/>
          <p:cNvSpPr/>
          <p:nvPr/>
        </p:nvSpPr>
        <p:spPr>
          <a:xfrm>
            <a:off x="10472467" y="933800"/>
            <a:ext cx="535200" cy="535200"/>
          </a:xfrm>
          <a:prstGeom prst="rect">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40" name="Google Shape;240;p43"/>
          <p:cNvSpPr/>
          <p:nvPr/>
        </p:nvSpPr>
        <p:spPr>
          <a:xfrm>
            <a:off x="9428700" y="2893800"/>
            <a:ext cx="345300" cy="345300"/>
          </a:xfrm>
          <a:prstGeom prst="rect">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41" name="Google Shape;241;p43"/>
          <p:cNvSpPr/>
          <p:nvPr/>
        </p:nvSpPr>
        <p:spPr>
          <a:xfrm>
            <a:off x="922654" y="5471000"/>
            <a:ext cx="380100" cy="380100"/>
          </a:xfrm>
          <a:prstGeom prst="rect">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42" name="Google Shape;242;p43"/>
          <p:cNvSpPr/>
          <p:nvPr/>
        </p:nvSpPr>
        <p:spPr>
          <a:xfrm>
            <a:off x="2306400" y="3678800"/>
            <a:ext cx="681900" cy="681900"/>
          </a:xfrm>
          <a:prstGeom prst="rect">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43" name="Google Shape;243;p43"/>
          <p:cNvSpPr/>
          <p:nvPr/>
        </p:nvSpPr>
        <p:spPr>
          <a:xfrm>
            <a:off x="10202800" y="5055933"/>
            <a:ext cx="974700" cy="974700"/>
          </a:xfrm>
          <a:prstGeom prst="rect">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44" name="Google Shape;244;p43"/>
          <p:cNvSpPr/>
          <p:nvPr/>
        </p:nvSpPr>
        <p:spPr>
          <a:xfrm>
            <a:off x="4834533" y="856200"/>
            <a:ext cx="345300" cy="345300"/>
          </a:xfrm>
          <a:prstGeom prst="rect">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45" name="Google Shape;245;p43"/>
          <p:cNvSpPr txBox="1"/>
          <p:nvPr>
            <p:ph hasCustomPrompt="1" idx="2" type="title"/>
          </p:nvPr>
        </p:nvSpPr>
        <p:spPr>
          <a:xfrm>
            <a:off x="5026900" y="2394600"/>
            <a:ext cx="2138100" cy="1644000"/>
          </a:xfrm>
          <a:prstGeom prst="rect">
            <a:avLst/>
          </a:prstGeom>
        </p:spPr>
        <p:txBody>
          <a:bodyPr anchorCtr="0" anchor="ctr" bIns="121900" lIns="121900" spcFirstLastPara="1" rIns="121900" wrap="square" tIns="121900">
            <a:noAutofit/>
          </a:bodyPr>
          <a:lstStyle>
            <a:lvl1pPr lvl="0" algn="ctr">
              <a:spcBef>
                <a:spcPts val="0"/>
              </a:spcBef>
              <a:spcAft>
                <a:spcPts val="0"/>
              </a:spcAft>
              <a:buSzPts val="16000"/>
              <a:buNone/>
              <a:defRPr sz="12000"/>
            </a:lvl1pPr>
            <a:lvl2pPr lvl="1" algn="ctr">
              <a:spcBef>
                <a:spcPts val="0"/>
              </a:spcBef>
              <a:spcAft>
                <a:spcPts val="0"/>
              </a:spcAft>
              <a:buClr>
                <a:schemeClr val="accent1"/>
              </a:buClr>
              <a:buSzPts val="16000"/>
              <a:buNone/>
              <a:defRPr sz="16000">
                <a:solidFill>
                  <a:schemeClr val="accent1"/>
                </a:solidFill>
              </a:defRPr>
            </a:lvl2pPr>
            <a:lvl3pPr lvl="2" algn="ctr">
              <a:spcBef>
                <a:spcPts val="0"/>
              </a:spcBef>
              <a:spcAft>
                <a:spcPts val="0"/>
              </a:spcAft>
              <a:buClr>
                <a:schemeClr val="accent1"/>
              </a:buClr>
              <a:buSzPts val="16000"/>
              <a:buNone/>
              <a:defRPr sz="16000">
                <a:solidFill>
                  <a:schemeClr val="accent1"/>
                </a:solidFill>
              </a:defRPr>
            </a:lvl3pPr>
            <a:lvl4pPr lvl="3" algn="ctr">
              <a:spcBef>
                <a:spcPts val="0"/>
              </a:spcBef>
              <a:spcAft>
                <a:spcPts val="0"/>
              </a:spcAft>
              <a:buClr>
                <a:schemeClr val="accent1"/>
              </a:buClr>
              <a:buSzPts val="16000"/>
              <a:buNone/>
              <a:defRPr sz="16000">
                <a:solidFill>
                  <a:schemeClr val="accent1"/>
                </a:solidFill>
              </a:defRPr>
            </a:lvl4pPr>
            <a:lvl5pPr lvl="4" algn="ctr">
              <a:spcBef>
                <a:spcPts val="0"/>
              </a:spcBef>
              <a:spcAft>
                <a:spcPts val="0"/>
              </a:spcAft>
              <a:buClr>
                <a:schemeClr val="accent1"/>
              </a:buClr>
              <a:buSzPts val="16000"/>
              <a:buNone/>
              <a:defRPr sz="16000">
                <a:solidFill>
                  <a:schemeClr val="accent1"/>
                </a:solidFill>
              </a:defRPr>
            </a:lvl5pPr>
            <a:lvl6pPr lvl="5" algn="ctr">
              <a:spcBef>
                <a:spcPts val="0"/>
              </a:spcBef>
              <a:spcAft>
                <a:spcPts val="0"/>
              </a:spcAft>
              <a:buClr>
                <a:schemeClr val="accent1"/>
              </a:buClr>
              <a:buSzPts val="16000"/>
              <a:buNone/>
              <a:defRPr sz="16000">
                <a:solidFill>
                  <a:schemeClr val="accent1"/>
                </a:solidFill>
              </a:defRPr>
            </a:lvl6pPr>
            <a:lvl7pPr lvl="6" algn="ctr">
              <a:spcBef>
                <a:spcPts val="0"/>
              </a:spcBef>
              <a:spcAft>
                <a:spcPts val="0"/>
              </a:spcAft>
              <a:buClr>
                <a:schemeClr val="accent1"/>
              </a:buClr>
              <a:buSzPts val="16000"/>
              <a:buNone/>
              <a:defRPr sz="16000">
                <a:solidFill>
                  <a:schemeClr val="accent1"/>
                </a:solidFill>
              </a:defRPr>
            </a:lvl7pPr>
            <a:lvl8pPr lvl="7" algn="ctr">
              <a:spcBef>
                <a:spcPts val="0"/>
              </a:spcBef>
              <a:spcAft>
                <a:spcPts val="0"/>
              </a:spcAft>
              <a:buClr>
                <a:schemeClr val="accent1"/>
              </a:buClr>
              <a:buSzPts val="16000"/>
              <a:buNone/>
              <a:defRPr sz="16000">
                <a:solidFill>
                  <a:schemeClr val="accent1"/>
                </a:solidFill>
              </a:defRPr>
            </a:lvl8pPr>
            <a:lvl9pPr lvl="8" algn="ctr">
              <a:spcBef>
                <a:spcPts val="0"/>
              </a:spcBef>
              <a:spcAft>
                <a:spcPts val="0"/>
              </a:spcAft>
              <a:buClr>
                <a:schemeClr val="accent1"/>
              </a:buClr>
              <a:buSzPts val="16000"/>
              <a:buNone/>
              <a:defRPr sz="16000">
                <a:solidFill>
                  <a:schemeClr val="accent1"/>
                </a:solidFill>
              </a:defRPr>
            </a:lvl9pPr>
          </a:lstStyle>
          <a:p>
            <a:r>
              <a:t>xx%</a:t>
            </a:r>
          </a:p>
        </p:txBody>
      </p:sp>
      <p:grpSp>
        <p:nvGrpSpPr>
          <p:cNvPr id="246" name="Google Shape;246;p43"/>
          <p:cNvGrpSpPr/>
          <p:nvPr/>
        </p:nvGrpSpPr>
        <p:grpSpPr>
          <a:xfrm>
            <a:off x="1013275" y="794351"/>
            <a:ext cx="9934318" cy="4720594"/>
            <a:chOff x="759975" y="595778"/>
            <a:chExt cx="7450925" cy="3540534"/>
          </a:xfrm>
        </p:grpSpPr>
        <p:sp>
          <p:nvSpPr>
            <p:cNvPr id="247" name="Google Shape;247;p43"/>
            <p:cNvSpPr/>
            <p:nvPr/>
          </p:nvSpPr>
          <p:spPr>
            <a:xfrm>
              <a:off x="1115120" y="2595653"/>
              <a:ext cx="155700" cy="155700"/>
            </a:xfrm>
            <a:prstGeom prst="diamond">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48" name="Google Shape;248;p43"/>
            <p:cNvSpPr/>
            <p:nvPr/>
          </p:nvSpPr>
          <p:spPr>
            <a:xfrm rot="5400000">
              <a:off x="7061550" y="3688287"/>
              <a:ext cx="148800" cy="128700"/>
            </a:xfrm>
            <a:prstGeom prst="triangle">
              <a:avLst>
                <a:gd fmla="val 50000" name="adj"/>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49" name="Google Shape;249;p43"/>
            <p:cNvSpPr/>
            <p:nvPr/>
          </p:nvSpPr>
          <p:spPr>
            <a:xfrm rot="5400000">
              <a:off x="2037600" y="1730737"/>
              <a:ext cx="148800" cy="128700"/>
            </a:xfrm>
            <a:prstGeom prst="triangle">
              <a:avLst>
                <a:gd fmla="val 50000" name="adj"/>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50" name="Google Shape;250;p43"/>
            <p:cNvSpPr/>
            <p:nvPr/>
          </p:nvSpPr>
          <p:spPr>
            <a:xfrm>
              <a:off x="2930820" y="595778"/>
              <a:ext cx="155700" cy="155700"/>
            </a:xfrm>
            <a:prstGeom prst="diamond">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51" name="Google Shape;251;p43"/>
            <p:cNvSpPr/>
            <p:nvPr/>
          </p:nvSpPr>
          <p:spPr>
            <a:xfrm>
              <a:off x="759975" y="792129"/>
              <a:ext cx="121500" cy="121500"/>
            </a:xfrm>
            <a:prstGeom prst="ellipse">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52" name="Google Shape;252;p43"/>
            <p:cNvSpPr/>
            <p:nvPr/>
          </p:nvSpPr>
          <p:spPr>
            <a:xfrm>
              <a:off x="8089400" y="2799404"/>
              <a:ext cx="121500" cy="121500"/>
            </a:xfrm>
            <a:prstGeom prst="ellipse">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53" name="Google Shape;253;p43"/>
            <p:cNvSpPr/>
            <p:nvPr/>
          </p:nvSpPr>
          <p:spPr>
            <a:xfrm>
              <a:off x="7440670" y="1322403"/>
              <a:ext cx="155700" cy="155700"/>
            </a:xfrm>
            <a:prstGeom prst="diamond">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54" name="Google Shape;254;p43"/>
            <p:cNvSpPr/>
            <p:nvPr/>
          </p:nvSpPr>
          <p:spPr>
            <a:xfrm>
              <a:off x="5642250" y="814654"/>
              <a:ext cx="121500" cy="121500"/>
            </a:xfrm>
            <a:prstGeom prst="ellipse">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55" name="Google Shape;255;p43"/>
            <p:cNvSpPr/>
            <p:nvPr/>
          </p:nvSpPr>
          <p:spPr>
            <a:xfrm rot="5400000">
              <a:off x="1641775" y="3997562"/>
              <a:ext cx="148800" cy="128700"/>
            </a:xfrm>
            <a:prstGeom prst="triangle">
              <a:avLst>
                <a:gd fmla="val 50000" name="adj"/>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CUSTOM_19">
    <p:bg>
      <p:bgPr>
        <a:solidFill>
          <a:schemeClr val="accent1"/>
        </a:solidFill>
      </p:bgPr>
    </p:bg>
    <p:spTree>
      <p:nvGrpSpPr>
        <p:cNvPr id="256" name="Shape 256"/>
        <p:cNvGrpSpPr/>
        <p:nvPr/>
      </p:nvGrpSpPr>
      <p:grpSpPr>
        <a:xfrm>
          <a:off x="0" y="0"/>
          <a:ext cx="0" cy="0"/>
          <a:chOff x="0" y="0"/>
          <a:chExt cx="0" cy="0"/>
        </a:xfrm>
      </p:grpSpPr>
      <p:grpSp>
        <p:nvGrpSpPr>
          <p:cNvPr id="257" name="Google Shape;257;p44"/>
          <p:cNvGrpSpPr/>
          <p:nvPr/>
        </p:nvGrpSpPr>
        <p:grpSpPr>
          <a:xfrm>
            <a:off x="1049574" y="758781"/>
            <a:ext cx="9966917" cy="4948110"/>
            <a:chOff x="787200" y="569100"/>
            <a:chExt cx="7475375" cy="3711175"/>
          </a:xfrm>
        </p:grpSpPr>
        <p:sp>
          <p:nvSpPr>
            <p:cNvPr id="258" name="Google Shape;258;p44"/>
            <p:cNvSpPr/>
            <p:nvPr/>
          </p:nvSpPr>
          <p:spPr>
            <a:xfrm>
              <a:off x="787200" y="775125"/>
              <a:ext cx="942600" cy="942600"/>
            </a:xfrm>
            <a:prstGeom prst="diamond">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59" name="Google Shape;259;p44"/>
            <p:cNvSpPr/>
            <p:nvPr/>
          </p:nvSpPr>
          <p:spPr>
            <a:xfrm>
              <a:off x="787200" y="3586800"/>
              <a:ext cx="411000" cy="411000"/>
            </a:xfrm>
            <a:prstGeom prst="diamond">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60" name="Google Shape;260;p44"/>
            <p:cNvSpPr/>
            <p:nvPr/>
          </p:nvSpPr>
          <p:spPr>
            <a:xfrm>
              <a:off x="7168950" y="2053625"/>
              <a:ext cx="942600" cy="942600"/>
            </a:xfrm>
            <a:prstGeom prst="diamond">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61" name="Google Shape;261;p44"/>
            <p:cNvSpPr/>
            <p:nvPr/>
          </p:nvSpPr>
          <p:spPr>
            <a:xfrm>
              <a:off x="5554825" y="569100"/>
              <a:ext cx="666600" cy="666600"/>
            </a:xfrm>
            <a:prstGeom prst="diamond">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62" name="Google Shape;262;p44"/>
            <p:cNvSpPr/>
            <p:nvPr/>
          </p:nvSpPr>
          <p:spPr>
            <a:xfrm>
              <a:off x="7851575" y="3869275"/>
              <a:ext cx="411000" cy="411000"/>
            </a:xfrm>
            <a:prstGeom prst="diamond">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63" name="Google Shape;263;p44"/>
            <p:cNvSpPr/>
            <p:nvPr/>
          </p:nvSpPr>
          <p:spPr>
            <a:xfrm>
              <a:off x="7638050" y="937050"/>
              <a:ext cx="411000" cy="411000"/>
            </a:xfrm>
            <a:prstGeom prst="diamond">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64" name="Google Shape;264;p44"/>
            <p:cNvSpPr/>
            <p:nvPr/>
          </p:nvSpPr>
          <p:spPr>
            <a:xfrm>
              <a:off x="1313350" y="2532400"/>
              <a:ext cx="608700" cy="608700"/>
            </a:xfrm>
            <a:prstGeom prst="diamond">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65" name="Google Shape;265;p44"/>
            <p:cNvSpPr/>
            <p:nvPr/>
          </p:nvSpPr>
          <p:spPr>
            <a:xfrm>
              <a:off x="2581450" y="1306725"/>
              <a:ext cx="411000" cy="411000"/>
            </a:xfrm>
            <a:prstGeom prst="diamond">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66" name="Google Shape;266;p44"/>
          <p:cNvSpPr txBox="1"/>
          <p:nvPr>
            <p:ph type="title"/>
          </p:nvPr>
        </p:nvSpPr>
        <p:spPr>
          <a:xfrm>
            <a:off x="4057500" y="3937000"/>
            <a:ext cx="4077300" cy="1118700"/>
          </a:xfrm>
          <a:prstGeom prst="rect">
            <a:avLst/>
          </a:prstGeom>
        </p:spPr>
        <p:txBody>
          <a:bodyPr anchorCtr="0" anchor="b" bIns="121900" lIns="121900" spcFirstLastPara="1" rIns="121900" wrap="square" tIns="121900">
            <a:noAutofit/>
          </a:bodyPr>
          <a:lstStyle>
            <a:lvl1pPr lvl="0" algn="ctr">
              <a:spcBef>
                <a:spcPts val="0"/>
              </a:spcBef>
              <a:spcAft>
                <a:spcPts val="0"/>
              </a:spcAft>
              <a:buSzPts val="5600"/>
              <a:buNone/>
              <a:defRPr/>
            </a:lvl1pPr>
            <a:lvl2pPr lvl="1" algn="ctr">
              <a:spcBef>
                <a:spcPts val="0"/>
              </a:spcBef>
              <a:spcAft>
                <a:spcPts val="0"/>
              </a:spcAft>
              <a:buClr>
                <a:schemeClr val="accent1"/>
              </a:buClr>
              <a:buSzPts val="5600"/>
              <a:buNone/>
              <a:defRPr sz="5600">
                <a:solidFill>
                  <a:schemeClr val="accent1"/>
                </a:solidFill>
              </a:defRPr>
            </a:lvl2pPr>
            <a:lvl3pPr lvl="2" algn="ctr">
              <a:spcBef>
                <a:spcPts val="0"/>
              </a:spcBef>
              <a:spcAft>
                <a:spcPts val="0"/>
              </a:spcAft>
              <a:buClr>
                <a:schemeClr val="accent1"/>
              </a:buClr>
              <a:buSzPts val="5600"/>
              <a:buNone/>
              <a:defRPr sz="5600">
                <a:solidFill>
                  <a:schemeClr val="accent1"/>
                </a:solidFill>
              </a:defRPr>
            </a:lvl3pPr>
            <a:lvl4pPr lvl="3" algn="ctr">
              <a:spcBef>
                <a:spcPts val="0"/>
              </a:spcBef>
              <a:spcAft>
                <a:spcPts val="0"/>
              </a:spcAft>
              <a:buClr>
                <a:schemeClr val="accent1"/>
              </a:buClr>
              <a:buSzPts val="5600"/>
              <a:buNone/>
              <a:defRPr sz="5600">
                <a:solidFill>
                  <a:schemeClr val="accent1"/>
                </a:solidFill>
              </a:defRPr>
            </a:lvl4pPr>
            <a:lvl5pPr lvl="4" algn="ctr">
              <a:spcBef>
                <a:spcPts val="0"/>
              </a:spcBef>
              <a:spcAft>
                <a:spcPts val="0"/>
              </a:spcAft>
              <a:buClr>
                <a:schemeClr val="accent1"/>
              </a:buClr>
              <a:buSzPts val="5600"/>
              <a:buNone/>
              <a:defRPr sz="5600">
                <a:solidFill>
                  <a:schemeClr val="accent1"/>
                </a:solidFill>
              </a:defRPr>
            </a:lvl5pPr>
            <a:lvl6pPr lvl="5" algn="ctr">
              <a:spcBef>
                <a:spcPts val="0"/>
              </a:spcBef>
              <a:spcAft>
                <a:spcPts val="0"/>
              </a:spcAft>
              <a:buClr>
                <a:schemeClr val="accent1"/>
              </a:buClr>
              <a:buSzPts val="5600"/>
              <a:buNone/>
              <a:defRPr sz="5600">
                <a:solidFill>
                  <a:schemeClr val="accent1"/>
                </a:solidFill>
              </a:defRPr>
            </a:lvl6pPr>
            <a:lvl7pPr lvl="6" algn="ctr">
              <a:spcBef>
                <a:spcPts val="0"/>
              </a:spcBef>
              <a:spcAft>
                <a:spcPts val="0"/>
              </a:spcAft>
              <a:buClr>
                <a:schemeClr val="accent1"/>
              </a:buClr>
              <a:buSzPts val="5600"/>
              <a:buNone/>
              <a:defRPr sz="5600">
                <a:solidFill>
                  <a:schemeClr val="accent1"/>
                </a:solidFill>
              </a:defRPr>
            </a:lvl7pPr>
            <a:lvl8pPr lvl="7" algn="ctr">
              <a:spcBef>
                <a:spcPts val="0"/>
              </a:spcBef>
              <a:spcAft>
                <a:spcPts val="0"/>
              </a:spcAft>
              <a:buClr>
                <a:schemeClr val="accent1"/>
              </a:buClr>
              <a:buSzPts val="5600"/>
              <a:buNone/>
              <a:defRPr sz="5600">
                <a:solidFill>
                  <a:schemeClr val="accent1"/>
                </a:solidFill>
              </a:defRPr>
            </a:lvl8pPr>
            <a:lvl9pPr lvl="8" algn="ctr">
              <a:spcBef>
                <a:spcPts val="0"/>
              </a:spcBef>
              <a:spcAft>
                <a:spcPts val="0"/>
              </a:spcAft>
              <a:buClr>
                <a:schemeClr val="accent1"/>
              </a:buClr>
              <a:buSzPts val="5600"/>
              <a:buNone/>
              <a:defRPr sz="5600">
                <a:solidFill>
                  <a:schemeClr val="accent1"/>
                </a:solidFill>
              </a:defRPr>
            </a:lvl9pPr>
          </a:lstStyle>
          <a:p/>
        </p:txBody>
      </p:sp>
      <p:sp>
        <p:nvSpPr>
          <p:cNvPr id="267" name="Google Shape;267;p44"/>
          <p:cNvSpPr txBox="1"/>
          <p:nvPr>
            <p:ph idx="1" type="subTitle"/>
          </p:nvPr>
        </p:nvSpPr>
        <p:spPr>
          <a:xfrm>
            <a:off x="4575100" y="5034637"/>
            <a:ext cx="3041700" cy="796800"/>
          </a:xfrm>
          <a:prstGeom prst="rect">
            <a:avLst/>
          </a:prstGeom>
        </p:spPr>
        <p:txBody>
          <a:bodyPr anchorCtr="0" anchor="t" bIns="121900" lIns="121900" spcFirstLastPara="1" rIns="121900" wrap="square" tIns="121900">
            <a:noAutofit/>
          </a:bodyPr>
          <a:lstStyle>
            <a:lvl1pPr lvl="0" algn="ctr">
              <a:lnSpc>
                <a:spcPct val="100000"/>
              </a:lnSpc>
              <a:spcBef>
                <a:spcPts val="0"/>
              </a:spcBef>
              <a:spcAft>
                <a:spcPts val="0"/>
              </a:spcAft>
              <a:buClr>
                <a:srgbClr val="000000"/>
              </a:buClr>
              <a:buSzPts val="2800"/>
              <a:buNone/>
              <a:defRPr sz="1900">
                <a:solidFill>
                  <a:schemeClr val="dk1"/>
                </a:solidFill>
              </a:defRPr>
            </a:lvl1pPr>
            <a:lvl2pPr lvl="1" algn="ctr">
              <a:lnSpc>
                <a:spcPct val="100000"/>
              </a:lnSpc>
              <a:spcBef>
                <a:spcPts val="0"/>
              </a:spcBef>
              <a:spcAft>
                <a:spcPts val="0"/>
              </a:spcAft>
              <a:buClr>
                <a:srgbClr val="000000"/>
              </a:buClr>
              <a:buSzPts val="2800"/>
              <a:buNone/>
              <a:defRPr sz="2800">
                <a:solidFill>
                  <a:srgbClr val="000000"/>
                </a:solidFill>
              </a:defRPr>
            </a:lvl2pPr>
            <a:lvl3pPr lvl="2" algn="ctr">
              <a:lnSpc>
                <a:spcPct val="100000"/>
              </a:lnSpc>
              <a:spcBef>
                <a:spcPts val="0"/>
              </a:spcBef>
              <a:spcAft>
                <a:spcPts val="0"/>
              </a:spcAft>
              <a:buClr>
                <a:srgbClr val="000000"/>
              </a:buClr>
              <a:buSzPts val="2800"/>
              <a:buNone/>
              <a:defRPr sz="2800">
                <a:solidFill>
                  <a:srgbClr val="000000"/>
                </a:solidFill>
              </a:defRPr>
            </a:lvl3pPr>
            <a:lvl4pPr lvl="3" algn="ctr">
              <a:lnSpc>
                <a:spcPct val="100000"/>
              </a:lnSpc>
              <a:spcBef>
                <a:spcPts val="0"/>
              </a:spcBef>
              <a:spcAft>
                <a:spcPts val="0"/>
              </a:spcAft>
              <a:buClr>
                <a:srgbClr val="000000"/>
              </a:buClr>
              <a:buSzPts val="2800"/>
              <a:buNone/>
              <a:defRPr sz="2800">
                <a:solidFill>
                  <a:srgbClr val="000000"/>
                </a:solidFill>
              </a:defRPr>
            </a:lvl4pPr>
            <a:lvl5pPr lvl="4" algn="ctr">
              <a:lnSpc>
                <a:spcPct val="100000"/>
              </a:lnSpc>
              <a:spcBef>
                <a:spcPts val="0"/>
              </a:spcBef>
              <a:spcAft>
                <a:spcPts val="0"/>
              </a:spcAft>
              <a:buClr>
                <a:srgbClr val="000000"/>
              </a:buClr>
              <a:buSzPts val="2800"/>
              <a:buNone/>
              <a:defRPr sz="2800">
                <a:solidFill>
                  <a:srgbClr val="000000"/>
                </a:solidFill>
              </a:defRPr>
            </a:lvl5pPr>
            <a:lvl6pPr lvl="5" algn="ctr">
              <a:lnSpc>
                <a:spcPct val="100000"/>
              </a:lnSpc>
              <a:spcBef>
                <a:spcPts val="0"/>
              </a:spcBef>
              <a:spcAft>
                <a:spcPts val="0"/>
              </a:spcAft>
              <a:buClr>
                <a:srgbClr val="000000"/>
              </a:buClr>
              <a:buSzPts val="2800"/>
              <a:buNone/>
              <a:defRPr sz="2800">
                <a:solidFill>
                  <a:srgbClr val="000000"/>
                </a:solidFill>
              </a:defRPr>
            </a:lvl6pPr>
            <a:lvl7pPr lvl="6" algn="ctr">
              <a:lnSpc>
                <a:spcPct val="100000"/>
              </a:lnSpc>
              <a:spcBef>
                <a:spcPts val="0"/>
              </a:spcBef>
              <a:spcAft>
                <a:spcPts val="0"/>
              </a:spcAft>
              <a:buClr>
                <a:srgbClr val="000000"/>
              </a:buClr>
              <a:buSzPts val="2800"/>
              <a:buNone/>
              <a:defRPr sz="2800">
                <a:solidFill>
                  <a:srgbClr val="000000"/>
                </a:solidFill>
              </a:defRPr>
            </a:lvl7pPr>
            <a:lvl8pPr lvl="7" algn="ctr">
              <a:lnSpc>
                <a:spcPct val="100000"/>
              </a:lnSpc>
              <a:spcBef>
                <a:spcPts val="0"/>
              </a:spcBef>
              <a:spcAft>
                <a:spcPts val="0"/>
              </a:spcAft>
              <a:buClr>
                <a:srgbClr val="000000"/>
              </a:buClr>
              <a:buSzPts val="2800"/>
              <a:buNone/>
              <a:defRPr sz="2800">
                <a:solidFill>
                  <a:srgbClr val="000000"/>
                </a:solidFill>
              </a:defRPr>
            </a:lvl8pPr>
            <a:lvl9pPr lvl="8" algn="ctr">
              <a:lnSpc>
                <a:spcPct val="100000"/>
              </a:lnSpc>
              <a:spcBef>
                <a:spcPts val="0"/>
              </a:spcBef>
              <a:spcAft>
                <a:spcPts val="0"/>
              </a:spcAft>
              <a:buClr>
                <a:srgbClr val="000000"/>
              </a:buClr>
              <a:buSzPts val="2800"/>
              <a:buNone/>
              <a:defRPr sz="2800">
                <a:solidFill>
                  <a:srgbClr val="000000"/>
                </a:solidFill>
              </a:defRPr>
            </a:lvl9pPr>
          </a:lstStyle>
          <a:p/>
        </p:txBody>
      </p:sp>
      <p:sp>
        <p:nvSpPr>
          <p:cNvPr id="268" name="Google Shape;268;p44"/>
          <p:cNvSpPr txBox="1"/>
          <p:nvPr>
            <p:ph hasCustomPrompt="1" idx="2" type="title"/>
          </p:nvPr>
        </p:nvSpPr>
        <p:spPr>
          <a:xfrm>
            <a:off x="5026900" y="2394600"/>
            <a:ext cx="2138100" cy="1644000"/>
          </a:xfrm>
          <a:prstGeom prst="rect">
            <a:avLst/>
          </a:prstGeom>
        </p:spPr>
        <p:txBody>
          <a:bodyPr anchorCtr="0" anchor="ctr" bIns="121900" lIns="121900" spcFirstLastPara="1" rIns="121900" wrap="square" tIns="121900">
            <a:noAutofit/>
          </a:bodyPr>
          <a:lstStyle>
            <a:lvl1pPr lvl="0" algn="ctr">
              <a:spcBef>
                <a:spcPts val="0"/>
              </a:spcBef>
              <a:spcAft>
                <a:spcPts val="0"/>
              </a:spcAft>
              <a:buSzPts val="16000"/>
              <a:buNone/>
              <a:defRPr sz="12000"/>
            </a:lvl1pPr>
            <a:lvl2pPr lvl="1" algn="ctr">
              <a:spcBef>
                <a:spcPts val="0"/>
              </a:spcBef>
              <a:spcAft>
                <a:spcPts val="0"/>
              </a:spcAft>
              <a:buClr>
                <a:schemeClr val="accent1"/>
              </a:buClr>
              <a:buSzPts val="16000"/>
              <a:buNone/>
              <a:defRPr sz="16000">
                <a:solidFill>
                  <a:schemeClr val="accent1"/>
                </a:solidFill>
              </a:defRPr>
            </a:lvl2pPr>
            <a:lvl3pPr lvl="2" algn="ctr">
              <a:spcBef>
                <a:spcPts val="0"/>
              </a:spcBef>
              <a:spcAft>
                <a:spcPts val="0"/>
              </a:spcAft>
              <a:buClr>
                <a:schemeClr val="accent1"/>
              </a:buClr>
              <a:buSzPts val="16000"/>
              <a:buNone/>
              <a:defRPr sz="16000">
                <a:solidFill>
                  <a:schemeClr val="accent1"/>
                </a:solidFill>
              </a:defRPr>
            </a:lvl3pPr>
            <a:lvl4pPr lvl="3" algn="ctr">
              <a:spcBef>
                <a:spcPts val="0"/>
              </a:spcBef>
              <a:spcAft>
                <a:spcPts val="0"/>
              </a:spcAft>
              <a:buClr>
                <a:schemeClr val="accent1"/>
              </a:buClr>
              <a:buSzPts val="16000"/>
              <a:buNone/>
              <a:defRPr sz="16000">
                <a:solidFill>
                  <a:schemeClr val="accent1"/>
                </a:solidFill>
              </a:defRPr>
            </a:lvl4pPr>
            <a:lvl5pPr lvl="4" algn="ctr">
              <a:spcBef>
                <a:spcPts val="0"/>
              </a:spcBef>
              <a:spcAft>
                <a:spcPts val="0"/>
              </a:spcAft>
              <a:buClr>
                <a:schemeClr val="accent1"/>
              </a:buClr>
              <a:buSzPts val="16000"/>
              <a:buNone/>
              <a:defRPr sz="16000">
                <a:solidFill>
                  <a:schemeClr val="accent1"/>
                </a:solidFill>
              </a:defRPr>
            </a:lvl5pPr>
            <a:lvl6pPr lvl="5" algn="ctr">
              <a:spcBef>
                <a:spcPts val="0"/>
              </a:spcBef>
              <a:spcAft>
                <a:spcPts val="0"/>
              </a:spcAft>
              <a:buClr>
                <a:schemeClr val="accent1"/>
              </a:buClr>
              <a:buSzPts val="16000"/>
              <a:buNone/>
              <a:defRPr sz="16000">
                <a:solidFill>
                  <a:schemeClr val="accent1"/>
                </a:solidFill>
              </a:defRPr>
            </a:lvl6pPr>
            <a:lvl7pPr lvl="6" algn="ctr">
              <a:spcBef>
                <a:spcPts val="0"/>
              </a:spcBef>
              <a:spcAft>
                <a:spcPts val="0"/>
              </a:spcAft>
              <a:buClr>
                <a:schemeClr val="accent1"/>
              </a:buClr>
              <a:buSzPts val="16000"/>
              <a:buNone/>
              <a:defRPr sz="16000">
                <a:solidFill>
                  <a:schemeClr val="accent1"/>
                </a:solidFill>
              </a:defRPr>
            </a:lvl7pPr>
            <a:lvl8pPr lvl="7" algn="ctr">
              <a:spcBef>
                <a:spcPts val="0"/>
              </a:spcBef>
              <a:spcAft>
                <a:spcPts val="0"/>
              </a:spcAft>
              <a:buClr>
                <a:schemeClr val="accent1"/>
              </a:buClr>
              <a:buSzPts val="16000"/>
              <a:buNone/>
              <a:defRPr sz="16000">
                <a:solidFill>
                  <a:schemeClr val="accent1"/>
                </a:solidFill>
              </a:defRPr>
            </a:lvl8pPr>
            <a:lvl9pPr lvl="8" algn="ctr">
              <a:spcBef>
                <a:spcPts val="0"/>
              </a:spcBef>
              <a:spcAft>
                <a:spcPts val="0"/>
              </a:spcAft>
              <a:buClr>
                <a:schemeClr val="accent1"/>
              </a:buClr>
              <a:buSzPts val="16000"/>
              <a:buNone/>
              <a:defRPr sz="16000">
                <a:solidFill>
                  <a:schemeClr val="accent1"/>
                </a:solidFill>
              </a:defRPr>
            </a:lvl9pPr>
          </a:lstStyle>
          <a:p>
            <a:r>
              <a:t>xx%</a:t>
            </a:r>
          </a:p>
        </p:txBody>
      </p:sp>
      <p:grpSp>
        <p:nvGrpSpPr>
          <p:cNvPr id="269" name="Google Shape;269;p44"/>
          <p:cNvGrpSpPr/>
          <p:nvPr/>
        </p:nvGrpSpPr>
        <p:grpSpPr>
          <a:xfrm>
            <a:off x="1363266" y="1024957"/>
            <a:ext cx="9831021" cy="4631540"/>
            <a:chOff x="1022475" y="768737"/>
            <a:chExt cx="7373450" cy="3473742"/>
          </a:xfrm>
        </p:grpSpPr>
        <p:sp>
          <p:nvSpPr>
            <p:cNvPr id="270" name="Google Shape;270;p44"/>
            <p:cNvSpPr/>
            <p:nvPr/>
          </p:nvSpPr>
          <p:spPr>
            <a:xfrm rot="5400000">
              <a:off x="8257175" y="3383562"/>
              <a:ext cx="148800" cy="128700"/>
            </a:xfrm>
            <a:prstGeom prst="triangle">
              <a:avLst>
                <a:gd fmla="val 50000" name="adj"/>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71" name="Google Shape;271;p44"/>
            <p:cNvSpPr/>
            <p:nvPr/>
          </p:nvSpPr>
          <p:spPr>
            <a:xfrm>
              <a:off x="7115925" y="1938125"/>
              <a:ext cx="116400" cy="116400"/>
            </a:xfrm>
            <a:prstGeom prst="rect">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72" name="Google Shape;272;p44"/>
            <p:cNvSpPr/>
            <p:nvPr/>
          </p:nvSpPr>
          <p:spPr>
            <a:xfrm rot="5400000">
              <a:off x="2340900" y="778787"/>
              <a:ext cx="148800" cy="128700"/>
            </a:xfrm>
            <a:prstGeom prst="triangle">
              <a:avLst>
                <a:gd fmla="val 50000" name="adj"/>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73" name="Google Shape;273;p44"/>
            <p:cNvSpPr/>
            <p:nvPr/>
          </p:nvSpPr>
          <p:spPr>
            <a:xfrm>
              <a:off x="1598800" y="4088725"/>
              <a:ext cx="116400" cy="116400"/>
            </a:xfrm>
            <a:prstGeom prst="rect">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74" name="Google Shape;274;p44"/>
            <p:cNvSpPr/>
            <p:nvPr/>
          </p:nvSpPr>
          <p:spPr>
            <a:xfrm>
              <a:off x="1022475" y="2357704"/>
              <a:ext cx="109500" cy="109500"/>
            </a:xfrm>
            <a:prstGeom prst="ellipse">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75" name="Google Shape;275;p44"/>
            <p:cNvSpPr/>
            <p:nvPr/>
          </p:nvSpPr>
          <p:spPr>
            <a:xfrm>
              <a:off x="5495625" y="1323004"/>
              <a:ext cx="109500" cy="109500"/>
            </a:xfrm>
            <a:prstGeom prst="ellipse">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76" name="Google Shape;276;p44"/>
            <p:cNvSpPr/>
            <p:nvPr/>
          </p:nvSpPr>
          <p:spPr>
            <a:xfrm>
              <a:off x="7289450" y="4132979"/>
              <a:ext cx="109500" cy="109500"/>
            </a:xfrm>
            <a:prstGeom prst="ellipse">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77" name="Google Shape;277;p44"/>
            <p:cNvSpPr/>
            <p:nvPr/>
          </p:nvSpPr>
          <p:spPr>
            <a:xfrm>
              <a:off x="2456425" y="2178625"/>
              <a:ext cx="116400" cy="116400"/>
            </a:xfrm>
            <a:prstGeom prst="rect">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78" name="Google Shape;278;p44"/>
            <p:cNvSpPr/>
            <p:nvPr/>
          </p:nvSpPr>
          <p:spPr>
            <a:xfrm rot="5400000">
              <a:off x="7158900" y="882462"/>
              <a:ext cx="148800" cy="128700"/>
            </a:xfrm>
            <a:prstGeom prst="triangle">
              <a:avLst>
                <a:gd fmla="val 50000" name="adj"/>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Tree>
  </p:cSld>
  <p:clrMapOvr>
    <a:masterClrMapping/>
  </p:clrMapOvr>
  <p:extLst>
    <p:ext uri="{DCECCB84-F9BA-43D5-87BE-67443E8EF086}">
      <p15:sldGuideLst>
        <p15:guide id="1" orient="horz" pos="974">
          <p15:clr>
            <a:srgbClr val="FA7B17"/>
          </p15:clr>
        </p15:guide>
      </p15:sldGuideLst>
    </p:ext>
  </p:extLst>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3">
  <p:cSld name="CUSTOM_20">
    <p:bg>
      <p:bgPr>
        <a:solidFill>
          <a:schemeClr val="accent1"/>
        </a:solidFill>
      </p:bgPr>
    </p:bg>
    <p:spTree>
      <p:nvGrpSpPr>
        <p:cNvPr id="279" name="Shape 279"/>
        <p:cNvGrpSpPr/>
        <p:nvPr/>
      </p:nvGrpSpPr>
      <p:grpSpPr>
        <a:xfrm>
          <a:off x="0" y="0"/>
          <a:ext cx="0" cy="0"/>
          <a:chOff x="0" y="0"/>
          <a:chExt cx="0" cy="0"/>
        </a:xfrm>
      </p:grpSpPr>
      <p:grpSp>
        <p:nvGrpSpPr>
          <p:cNvPr id="280" name="Google Shape;280;p45"/>
          <p:cNvGrpSpPr/>
          <p:nvPr/>
        </p:nvGrpSpPr>
        <p:grpSpPr>
          <a:xfrm>
            <a:off x="1485230" y="881545"/>
            <a:ext cx="9595493" cy="5148905"/>
            <a:chOff x="1113950" y="661175"/>
            <a:chExt cx="7196800" cy="3861775"/>
          </a:xfrm>
        </p:grpSpPr>
        <p:sp>
          <p:nvSpPr>
            <p:cNvPr id="281" name="Google Shape;281;p45"/>
            <p:cNvSpPr/>
            <p:nvPr/>
          </p:nvSpPr>
          <p:spPr>
            <a:xfrm rot="5400000">
              <a:off x="1041500" y="733625"/>
              <a:ext cx="1072200" cy="927300"/>
            </a:xfrm>
            <a:prstGeom prst="triangle">
              <a:avLst>
                <a:gd fmla="val 50000" name="adj"/>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82" name="Google Shape;282;p45"/>
            <p:cNvSpPr/>
            <p:nvPr/>
          </p:nvSpPr>
          <p:spPr>
            <a:xfrm rot="5400000">
              <a:off x="2043900" y="2083900"/>
              <a:ext cx="762300" cy="659400"/>
            </a:xfrm>
            <a:prstGeom prst="triangle">
              <a:avLst>
                <a:gd fmla="val 50000" name="adj"/>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83" name="Google Shape;283;p45"/>
            <p:cNvSpPr/>
            <p:nvPr/>
          </p:nvSpPr>
          <p:spPr>
            <a:xfrm rot="5400000">
              <a:off x="7055250" y="733625"/>
              <a:ext cx="762300" cy="659400"/>
            </a:xfrm>
            <a:prstGeom prst="triangle">
              <a:avLst>
                <a:gd fmla="val 50000" name="adj"/>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84" name="Google Shape;284;p45"/>
            <p:cNvSpPr/>
            <p:nvPr/>
          </p:nvSpPr>
          <p:spPr>
            <a:xfrm rot="5400000">
              <a:off x="6773700" y="2056450"/>
              <a:ext cx="357000" cy="309000"/>
            </a:xfrm>
            <a:prstGeom prst="triangle">
              <a:avLst>
                <a:gd fmla="val 50000" name="adj"/>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85" name="Google Shape;285;p45"/>
            <p:cNvSpPr/>
            <p:nvPr/>
          </p:nvSpPr>
          <p:spPr>
            <a:xfrm rot="5400000">
              <a:off x="7505700" y="3717900"/>
              <a:ext cx="863400" cy="746700"/>
            </a:xfrm>
            <a:prstGeom prst="triangle">
              <a:avLst>
                <a:gd fmla="val 50000" name="adj"/>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86" name="Google Shape;286;p45"/>
            <p:cNvSpPr/>
            <p:nvPr/>
          </p:nvSpPr>
          <p:spPr>
            <a:xfrm rot="5400000">
              <a:off x="1272475" y="2944900"/>
              <a:ext cx="357000" cy="309000"/>
            </a:xfrm>
            <a:prstGeom prst="triangle">
              <a:avLst>
                <a:gd fmla="val 50000" name="adj"/>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87" name="Google Shape;287;p45"/>
            <p:cNvSpPr/>
            <p:nvPr/>
          </p:nvSpPr>
          <p:spPr>
            <a:xfrm rot="5400000">
              <a:off x="4319488" y="734900"/>
              <a:ext cx="357000" cy="309000"/>
            </a:xfrm>
            <a:prstGeom prst="triangle">
              <a:avLst>
                <a:gd fmla="val 50000" name="adj"/>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88" name="Google Shape;288;p45"/>
          <p:cNvSpPr txBox="1"/>
          <p:nvPr>
            <p:ph type="title"/>
          </p:nvPr>
        </p:nvSpPr>
        <p:spPr>
          <a:xfrm>
            <a:off x="3410500" y="3937000"/>
            <a:ext cx="5371200" cy="1118700"/>
          </a:xfrm>
          <a:prstGeom prst="rect">
            <a:avLst/>
          </a:prstGeom>
        </p:spPr>
        <p:txBody>
          <a:bodyPr anchorCtr="0" anchor="b" bIns="121900" lIns="121900" spcFirstLastPara="1" rIns="121900" wrap="square" tIns="121900">
            <a:noAutofit/>
          </a:bodyPr>
          <a:lstStyle>
            <a:lvl1pPr lvl="0" algn="ctr">
              <a:spcBef>
                <a:spcPts val="0"/>
              </a:spcBef>
              <a:spcAft>
                <a:spcPts val="0"/>
              </a:spcAft>
              <a:buSzPts val="5600"/>
              <a:buNone/>
              <a:defRPr/>
            </a:lvl1pPr>
            <a:lvl2pPr lvl="1" algn="ctr">
              <a:spcBef>
                <a:spcPts val="0"/>
              </a:spcBef>
              <a:spcAft>
                <a:spcPts val="0"/>
              </a:spcAft>
              <a:buClr>
                <a:schemeClr val="accent1"/>
              </a:buClr>
              <a:buSzPts val="5600"/>
              <a:buNone/>
              <a:defRPr sz="5600">
                <a:solidFill>
                  <a:schemeClr val="accent1"/>
                </a:solidFill>
              </a:defRPr>
            </a:lvl2pPr>
            <a:lvl3pPr lvl="2" algn="ctr">
              <a:spcBef>
                <a:spcPts val="0"/>
              </a:spcBef>
              <a:spcAft>
                <a:spcPts val="0"/>
              </a:spcAft>
              <a:buClr>
                <a:schemeClr val="accent1"/>
              </a:buClr>
              <a:buSzPts val="5600"/>
              <a:buNone/>
              <a:defRPr sz="5600">
                <a:solidFill>
                  <a:schemeClr val="accent1"/>
                </a:solidFill>
              </a:defRPr>
            </a:lvl3pPr>
            <a:lvl4pPr lvl="3" algn="ctr">
              <a:spcBef>
                <a:spcPts val="0"/>
              </a:spcBef>
              <a:spcAft>
                <a:spcPts val="0"/>
              </a:spcAft>
              <a:buClr>
                <a:schemeClr val="accent1"/>
              </a:buClr>
              <a:buSzPts val="5600"/>
              <a:buNone/>
              <a:defRPr sz="5600">
                <a:solidFill>
                  <a:schemeClr val="accent1"/>
                </a:solidFill>
              </a:defRPr>
            </a:lvl4pPr>
            <a:lvl5pPr lvl="4" algn="ctr">
              <a:spcBef>
                <a:spcPts val="0"/>
              </a:spcBef>
              <a:spcAft>
                <a:spcPts val="0"/>
              </a:spcAft>
              <a:buClr>
                <a:schemeClr val="accent1"/>
              </a:buClr>
              <a:buSzPts val="5600"/>
              <a:buNone/>
              <a:defRPr sz="5600">
                <a:solidFill>
                  <a:schemeClr val="accent1"/>
                </a:solidFill>
              </a:defRPr>
            </a:lvl5pPr>
            <a:lvl6pPr lvl="5" algn="ctr">
              <a:spcBef>
                <a:spcPts val="0"/>
              </a:spcBef>
              <a:spcAft>
                <a:spcPts val="0"/>
              </a:spcAft>
              <a:buClr>
                <a:schemeClr val="accent1"/>
              </a:buClr>
              <a:buSzPts val="5600"/>
              <a:buNone/>
              <a:defRPr sz="5600">
                <a:solidFill>
                  <a:schemeClr val="accent1"/>
                </a:solidFill>
              </a:defRPr>
            </a:lvl6pPr>
            <a:lvl7pPr lvl="6" algn="ctr">
              <a:spcBef>
                <a:spcPts val="0"/>
              </a:spcBef>
              <a:spcAft>
                <a:spcPts val="0"/>
              </a:spcAft>
              <a:buClr>
                <a:schemeClr val="accent1"/>
              </a:buClr>
              <a:buSzPts val="5600"/>
              <a:buNone/>
              <a:defRPr sz="5600">
                <a:solidFill>
                  <a:schemeClr val="accent1"/>
                </a:solidFill>
              </a:defRPr>
            </a:lvl7pPr>
            <a:lvl8pPr lvl="7" algn="ctr">
              <a:spcBef>
                <a:spcPts val="0"/>
              </a:spcBef>
              <a:spcAft>
                <a:spcPts val="0"/>
              </a:spcAft>
              <a:buClr>
                <a:schemeClr val="accent1"/>
              </a:buClr>
              <a:buSzPts val="5600"/>
              <a:buNone/>
              <a:defRPr sz="5600">
                <a:solidFill>
                  <a:schemeClr val="accent1"/>
                </a:solidFill>
              </a:defRPr>
            </a:lvl8pPr>
            <a:lvl9pPr lvl="8" algn="ctr">
              <a:spcBef>
                <a:spcPts val="0"/>
              </a:spcBef>
              <a:spcAft>
                <a:spcPts val="0"/>
              </a:spcAft>
              <a:buClr>
                <a:schemeClr val="accent1"/>
              </a:buClr>
              <a:buSzPts val="5600"/>
              <a:buNone/>
              <a:defRPr sz="5600">
                <a:solidFill>
                  <a:schemeClr val="accent1"/>
                </a:solidFill>
              </a:defRPr>
            </a:lvl9pPr>
          </a:lstStyle>
          <a:p/>
        </p:txBody>
      </p:sp>
      <p:sp>
        <p:nvSpPr>
          <p:cNvPr id="289" name="Google Shape;289;p45"/>
          <p:cNvSpPr txBox="1"/>
          <p:nvPr>
            <p:ph idx="1" type="subTitle"/>
          </p:nvPr>
        </p:nvSpPr>
        <p:spPr>
          <a:xfrm>
            <a:off x="4575100" y="5041346"/>
            <a:ext cx="3041700" cy="796800"/>
          </a:xfrm>
          <a:prstGeom prst="rect">
            <a:avLst/>
          </a:prstGeom>
        </p:spPr>
        <p:txBody>
          <a:bodyPr anchorCtr="0" anchor="t" bIns="121900" lIns="121900" spcFirstLastPara="1" rIns="121900" wrap="square" tIns="121900">
            <a:noAutofit/>
          </a:bodyPr>
          <a:lstStyle>
            <a:lvl1pPr lvl="0" algn="ctr">
              <a:lnSpc>
                <a:spcPct val="100000"/>
              </a:lnSpc>
              <a:spcBef>
                <a:spcPts val="0"/>
              </a:spcBef>
              <a:spcAft>
                <a:spcPts val="0"/>
              </a:spcAft>
              <a:buClr>
                <a:srgbClr val="000000"/>
              </a:buClr>
              <a:buSzPts val="2800"/>
              <a:buNone/>
              <a:defRPr sz="1900">
                <a:solidFill>
                  <a:schemeClr val="dk1"/>
                </a:solidFill>
              </a:defRPr>
            </a:lvl1pPr>
            <a:lvl2pPr lvl="1" algn="ctr">
              <a:lnSpc>
                <a:spcPct val="100000"/>
              </a:lnSpc>
              <a:spcBef>
                <a:spcPts val="0"/>
              </a:spcBef>
              <a:spcAft>
                <a:spcPts val="0"/>
              </a:spcAft>
              <a:buClr>
                <a:srgbClr val="000000"/>
              </a:buClr>
              <a:buSzPts val="2800"/>
              <a:buNone/>
              <a:defRPr sz="2800">
                <a:solidFill>
                  <a:srgbClr val="000000"/>
                </a:solidFill>
              </a:defRPr>
            </a:lvl2pPr>
            <a:lvl3pPr lvl="2" algn="ctr">
              <a:lnSpc>
                <a:spcPct val="100000"/>
              </a:lnSpc>
              <a:spcBef>
                <a:spcPts val="0"/>
              </a:spcBef>
              <a:spcAft>
                <a:spcPts val="0"/>
              </a:spcAft>
              <a:buClr>
                <a:srgbClr val="000000"/>
              </a:buClr>
              <a:buSzPts val="2800"/>
              <a:buNone/>
              <a:defRPr sz="2800">
                <a:solidFill>
                  <a:srgbClr val="000000"/>
                </a:solidFill>
              </a:defRPr>
            </a:lvl3pPr>
            <a:lvl4pPr lvl="3" algn="ctr">
              <a:lnSpc>
                <a:spcPct val="100000"/>
              </a:lnSpc>
              <a:spcBef>
                <a:spcPts val="0"/>
              </a:spcBef>
              <a:spcAft>
                <a:spcPts val="0"/>
              </a:spcAft>
              <a:buClr>
                <a:srgbClr val="000000"/>
              </a:buClr>
              <a:buSzPts val="2800"/>
              <a:buNone/>
              <a:defRPr sz="2800">
                <a:solidFill>
                  <a:srgbClr val="000000"/>
                </a:solidFill>
              </a:defRPr>
            </a:lvl4pPr>
            <a:lvl5pPr lvl="4" algn="ctr">
              <a:lnSpc>
                <a:spcPct val="100000"/>
              </a:lnSpc>
              <a:spcBef>
                <a:spcPts val="0"/>
              </a:spcBef>
              <a:spcAft>
                <a:spcPts val="0"/>
              </a:spcAft>
              <a:buClr>
                <a:srgbClr val="000000"/>
              </a:buClr>
              <a:buSzPts val="2800"/>
              <a:buNone/>
              <a:defRPr sz="2800">
                <a:solidFill>
                  <a:srgbClr val="000000"/>
                </a:solidFill>
              </a:defRPr>
            </a:lvl5pPr>
            <a:lvl6pPr lvl="5" algn="ctr">
              <a:lnSpc>
                <a:spcPct val="100000"/>
              </a:lnSpc>
              <a:spcBef>
                <a:spcPts val="0"/>
              </a:spcBef>
              <a:spcAft>
                <a:spcPts val="0"/>
              </a:spcAft>
              <a:buClr>
                <a:srgbClr val="000000"/>
              </a:buClr>
              <a:buSzPts val="2800"/>
              <a:buNone/>
              <a:defRPr sz="2800">
                <a:solidFill>
                  <a:srgbClr val="000000"/>
                </a:solidFill>
              </a:defRPr>
            </a:lvl6pPr>
            <a:lvl7pPr lvl="6" algn="ctr">
              <a:lnSpc>
                <a:spcPct val="100000"/>
              </a:lnSpc>
              <a:spcBef>
                <a:spcPts val="0"/>
              </a:spcBef>
              <a:spcAft>
                <a:spcPts val="0"/>
              </a:spcAft>
              <a:buClr>
                <a:srgbClr val="000000"/>
              </a:buClr>
              <a:buSzPts val="2800"/>
              <a:buNone/>
              <a:defRPr sz="2800">
                <a:solidFill>
                  <a:srgbClr val="000000"/>
                </a:solidFill>
              </a:defRPr>
            </a:lvl7pPr>
            <a:lvl8pPr lvl="7" algn="ctr">
              <a:lnSpc>
                <a:spcPct val="100000"/>
              </a:lnSpc>
              <a:spcBef>
                <a:spcPts val="0"/>
              </a:spcBef>
              <a:spcAft>
                <a:spcPts val="0"/>
              </a:spcAft>
              <a:buClr>
                <a:srgbClr val="000000"/>
              </a:buClr>
              <a:buSzPts val="2800"/>
              <a:buNone/>
              <a:defRPr sz="2800">
                <a:solidFill>
                  <a:srgbClr val="000000"/>
                </a:solidFill>
              </a:defRPr>
            </a:lvl8pPr>
            <a:lvl9pPr lvl="8" algn="ctr">
              <a:lnSpc>
                <a:spcPct val="100000"/>
              </a:lnSpc>
              <a:spcBef>
                <a:spcPts val="0"/>
              </a:spcBef>
              <a:spcAft>
                <a:spcPts val="0"/>
              </a:spcAft>
              <a:buClr>
                <a:srgbClr val="000000"/>
              </a:buClr>
              <a:buSzPts val="2800"/>
              <a:buNone/>
              <a:defRPr sz="2800">
                <a:solidFill>
                  <a:srgbClr val="000000"/>
                </a:solidFill>
              </a:defRPr>
            </a:lvl9pPr>
          </a:lstStyle>
          <a:p/>
        </p:txBody>
      </p:sp>
      <p:sp>
        <p:nvSpPr>
          <p:cNvPr id="290" name="Google Shape;290;p45"/>
          <p:cNvSpPr txBox="1"/>
          <p:nvPr>
            <p:ph hasCustomPrompt="1" idx="2" type="title"/>
          </p:nvPr>
        </p:nvSpPr>
        <p:spPr>
          <a:xfrm>
            <a:off x="5026900" y="2394600"/>
            <a:ext cx="2138100" cy="1644000"/>
          </a:xfrm>
          <a:prstGeom prst="rect">
            <a:avLst/>
          </a:prstGeom>
        </p:spPr>
        <p:txBody>
          <a:bodyPr anchorCtr="0" anchor="ctr" bIns="121900" lIns="121900" spcFirstLastPara="1" rIns="121900" wrap="square" tIns="121900">
            <a:noAutofit/>
          </a:bodyPr>
          <a:lstStyle>
            <a:lvl1pPr lvl="0" algn="ctr">
              <a:spcBef>
                <a:spcPts val="0"/>
              </a:spcBef>
              <a:spcAft>
                <a:spcPts val="0"/>
              </a:spcAft>
              <a:buSzPts val="16000"/>
              <a:buNone/>
              <a:defRPr sz="12000"/>
            </a:lvl1pPr>
            <a:lvl2pPr lvl="1" algn="ctr">
              <a:spcBef>
                <a:spcPts val="0"/>
              </a:spcBef>
              <a:spcAft>
                <a:spcPts val="0"/>
              </a:spcAft>
              <a:buClr>
                <a:schemeClr val="accent1"/>
              </a:buClr>
              <a:buSzPts val="16000"/>
              <a:buNone/>
              <a:defRPr sz="16000">
                <a:solidFill>
                  <a:schemeClr val="accent1"/>
                </a:solidFill>
              </a:defRPr>
            </a:lvl2pPr>
            <a:lvl3pPr lvl="2" algn="ctr">
              <a:spcBef>
                <a:spcPts val="0"/>
              </a:spcBef>
              <a:spcAft>
                <a:spcPts val="0"/>
              </a:spcAft>
              <a:buClr>
                <a:schemeClr val="accent1"/>
              </a:buClr>
              <a:buSzPts val="16000"/>
              <a:buNone/>
              <a:defRPr sz="16000">
                <a:solidFill>
                  <a:schemeClr val="accent1"/>
                </a:solidFill>
              </a:defRPr>
            </a:lvl3pPr>
            <a:lvl4pPr lvl="3" algn="ctr">
              <a:spcBef>
                <a:spcPts val="0"/>
              </a:spcBef>
              <a:spcAft>
                <a:spcPts val="0"/>
              </a:spcAft>
              <a:buClr>
                <a:schemeClr val="accent1"/>
              </a:buClr>
              <a:buSzPts val="16000"/>
              <a:buNone/>
              <a:defRPr sz="16000">
                <a:solidFill>
                  <a:schemeClr val="accent1"/>
                </a:solidFill>
              </a:defRPr>
            </a:lvl4pPr>
            <a:lvl5pPr lvl="4" algn="ctr">
              <a:spcBef>
                <a:spcPts val="0"/>
              </a:spcBef>
              <a:spcAft>
                <a:spcPts val="0"/>
              </a:spcAft>
              <a:buClr>
                <a:schemeClr val="accent1"/>
              </a:buClr>
              <a:buSzPts val="16000"/>
              <a:buNone/>
              <a:defRPr sz="16000">
                <a:solidFill>
                  <a:schemeClr val="accent1"/>
                </a:solidFill>
              </a:defRPr>
            </a:lvl5pPr>
            <a:lvl6pPr lvl="5" algn="ctr">
              <a:spcBef>
                <a:spcPts val="0"/>
              </a:spcBef>
              <a:spcAft>
                <a:spcPts val="0"/>
              </a:spcAft>
              <a:buClr>
                <a:schemeClr val="accent1"/>
              </a:buClr>
              <a:buSzPts val="16000"/>
              <a:buNone/>
              <a:defRPr sz="16000">
                <a:solidFill>
                  <a:schemeClr val="accent1"/>
                </a:solidFill>
              </a:defRPr>
            </a:lvl6pPr>
            <a:lvl7pPr lvl="6" algn="ctr">
              <a:spcBef>
                <a:spcPts val="0"/>
              </a:spcBef>
              <a:spcAft>
                <a:spcPts val="0"/>
              </a:spcAft>
              <a:buClr>
                <a:schemeClr val="accent1"/>
              </a:buClr>
              <a:buSzPts val="16000"/>
              <a:buNone/>
              <a:defRPr sz="16000">
                <a:solidFill>
                  <a:schemeClr val="accent1"/>
                </a:solidFill>
              </a:defRPr>
            </a:lvl7pPr>
            <a:lvl8pPr lvl="7" algn="ctr">
              <a:spcBef>
                <a:spcPts val="0"/>
              </a:spcBef>
              <a:spcAft>
                <a:spcPts val="0"/>
              </a:spcAft>
              <a:buClr>
                <a:schemeClr val="accent1"/>
              </a:buClr>
              <a:buSzPts val="16000"/>
              <a:buNone/>
              <a:defRPr sz="16000">
                <a:solidFill>
                  <a:schemeClr val="accent1"/>
                </a:solidFill>
              </a:defRPr>
            </a:lvl8pPr>
            <a:lvl9pPr lvl="8" algn="ctr">
              <a:spcBef>
                <a:spcPts val="0"/>
              </a:spcBef>
              <a:spcAft>
                <a:spcPts val="0"/>
              </a:spcAft>
              <a:buClr>
                <a:schemeClr val="accent1"/>
              </a:buClr>
              <a:buSzPts val="16000"/>
              <a:buNone/>
              <a:defRPr sz="16000">
                <a:solidFill>
                  <a:schemeClr val="accent1"/>
                </a:solidFill>
              </a:defRPr>
            </a:lvl9pPr>
          </a:lstStyle>
          <a:p>
            <a:r>
              <a:t>xx%</a:t>
            </a:r>
          </a:p>
        </p:txBody>
      </p:sp>
      <p:sp>
        <p:nvSpPr>
          <p:cNvPr id="291" name="Google Shape;291;p45"/>
          <p:cNvSpPr/>
          <p:nvPr/>
        </p:nvSpPr>
        <p:spPr>
          <a:xfrm rot="5400000">
            <a:off x="7313050" y="1614450"/>
            <a:ext cx="1016400" cy="879300"/>
          </a:xfrm>
          <a:prstGeom prst="triangle">
            <a:avLst>
              <a:gd fmla="val 50000" name="adj"/>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92" name="Google Shape;292;p45"/>
          <p:cNvSpPr/>
          <p:nvPr/>
        </p:nvSpPr>
        <p:spPr>
          <a:xfrm rot="5400000">
            <a:off x="980950" y="4713150"/>
            <a:ext cx="1016400" cy="879300"/>
          </a:xfrm>
          <a:prstGeom prst="triangle">
            <a:avLst>
              <a:gd fmla="val 50000" name="adj"/>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93" name="Google Shape;293;p45"/>
          <p:cNvSpPr/>
          <p:nvPr/>
        </p:nvSpPr>
        <p:spPr>
          <a:xfrm rot="5400000">
            <a:off x="10637000" y="3594700"/>
            <a:ext cx="476100" cy="411900"/>
          </a:xfrm>
          <a:prstGeom prst="triangle">
            <a:avLst>
              <a:gd fmla="val 50000" name="adj"/>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94" name="Google Shape;294;p45"/>
          <p:cNvGrpSpPr/>
          <p:nvPr/>
        </p:nvGrpSpPr>
        <p:grpSpPr>
          <a:xfrm>
            <a:off x="1208170" y="818384"/>
            <a:ext cx="9920052" cy="4899711"/>
            <a:chOff x="906150" y="613803"/>
            <a:chExt cx="7440225" cy="3674875"/>
          </a:xfrm>
        </p:grpSpPr>
        <p:sp>
          <p:nvSpPr>
            <p:cNvPr id="295" name="Google Shape;295;p45"/>
            <p:cNvSpPr/>
            <p:nvPr/>
          </p:nvSpPr>
          <p:spPr>
            <a:xfrm>
              <a:off x="2402270" y="3321878"/>
              <a:ext cx="155700" cy="155700"/>
            </a:xfrm>
            <a:prstGeom prst="diamond">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96" name="Google Shape;296;p45"/>
            <p:cNvSpPr/>
            <p:nvPr/>
          </p:nvSpPr>
          <p:spPr>
            <a:xfrm>
              <a:off x="7685125" y="1795950"/>
              <a:ext cx="116400" cy="116400"/>
            </a:xfrm>
            <a:prstGeom prst="rect">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97" name="Google Shape;297;p45"/>
            <p:cNvSpPr/>
            <p:nvPr/>
          </p:nvSpPr>
          <p:spPr>
            <a:xfrm>
              <a:off x="5275770" y="613803"/>
              <a:ext cx="155700" cy="155700"/>
            </a:xfrm>
            <a:prstGeom prst="diamond">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98" name="Google Shape;298;p45"/>
            <p:cNvSpPr/>
            <p:nvPr/>
          </p:nvSpPr>
          <p:spPr>
            <a:xfrm>
              <a:off x="1580750" y="4016575"/>
              <a:ext cx="116400" cy="116400"/>
            </a:xfrm>
            <a:prstGeom prst="rect">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99" name="Google Shape;299;p45"/>
            <p:cNvSpPr/>
            <p:nvPr/>
          </p:nvSpPr>
          <p:spPr>
            <a:xfrm>
              <a:off x="2402275" y="1159425"/>
              <a:ext cx="116400" cy="116400"/>
            </a:xfrm>
            <a:prstGeom prst="ellipse">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00" name="Google Shape;300;p45"/>
            <p:cNvSpPr/>
            <p:nvPr/>
          </p:nvSpPr>
          <p:spPr>
            <a:xfrm>
              <a:off x="8229975" y="882050"/>
              <a:ext cx="116400" cy="116400"/>
            </a:xfrm>
            <a:prstGeom prst="ellipse">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01" name="Google Shape;301;p45"/>
            <p:cNvSpPr/>
            <p:nvPr/>
          </p:nvSpPr>
          <p:spPr>
            <a:xfrm>
              <a:off x="6430570" y="4132978"/>
              <a:ext cx="155700" cy="155700"/>
            </a:xfrm>
            <a:prstGeom prst="diamond">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02" name="Google Shape;302;p45"/>
            <p:cNvSpPr/>
            <p:nvPr/>
          </p:nvSpPr>
          <p:spPr>
            <a:xfrm>
              <a:off x="906150" y="2245150"/>
              <a:ext cx="116400" cy="116400"/>
            </a:xfrm>
            <a:prstGeom prst="rect">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Tree>
  </p:cSld>
  <p:clrMapOvr>
    <a:masterClrMapping/>
  </p:clrMapOvr>
  <p:extLst>
    <p:ext uri="{DCECCB84-F9BA-43D5-87BE-67443E8EF086}">
      <p15:sldGuideLst>
        <p15:guide id="1" orient="horz" pos="974">
          <p15:clr>
            <a:srgbClr val="FA7B17"/>
          </p15:clr>
        </p15:guide>
      </p15:sldGuideLst>
    </p:ext>
  </p:extLst>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f section + Description 1">
  <p:cSld name="CUSTOM_14">
    <p:bg>
      <p:bgPr>
        <a:solidFill>
          <a:schemeClr val="accent2"/>
        </a:solidFill>
      </p:bgPr>
    </p:bg>
    <p:spTree>
      <p:nvGrpSpPr>
        <p:cNvPr id="303" name="Shape 303"/>
        <p:cNvGrpSpPr/>
        <p:nvPr/>
      </p:nvGrpSpPr>
      <p:grpSpPr>
        <a:xfrm>
          <a:off x="0" y="0"/>
          <a:ext cx="0" cy="0"/>
          <a:chOff x="0" y="0"/>
          <a:chExt cx="0" cy="0"/>
        </a:xfrm>
      </p:grpSpPr>
      <p:sp>
        <p:nvSpPr>
          <p:cNvPr id="304" name="Google Shape;304;p46"/>
          <p:cNvSpPr txBox="1"/>
          <p:nvPr>
            <p:ph type="title"/>
          </p:nvPr>
        </p:nvSpPr>
        <p:spPr>
          <a:xfrm>
            <a:off x="1056167" y="3209042"/>
            <a:ext cx="3800700" cy="1694400"/>
          </a:xfrm>
          <a:prstGeom prst="rect">
            <a:avLst/>
          </a:prstGeom>
        </p:spPr>
        <p:txBody>
          <a:bodyPr anchorCtr="0" anchor="b" bIns="121900" lIns="121900" spcFirstLastPara="1" rIns="121900" wrap="square" tIns="121900">
            <a:noAutofit/>
          </a:bodyPr>
          <a:lstStyle>
            <a:lvl1pPr lvl="0">
              <a:lnSpc>
                <a:spcPct val="90000"/>
              </a:lnSpc>
              <a:spcBef>
                <a:spcPts val="0"/>
              </a:spcBef>
              <a:spcAft>
                <a:spcPts val="0"/>
              </a:spcAft>
              <a:buSzPts val="3300"/>
              <a:buNone/>
              <a:defRPr sz="3300"/>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p:txBody>
      </p:sp>
      <p:sp>
        <p:nvSpPr>
          <p:cNvPr id="305" name="Google Shape;305;p46"/>
          <p:cNvSpPr txBox="1"/>
          <p:nvPr>
            <p:ph idx="1" type="subTitle"/>
          </p:nvPr>
        </p:nvSpPr>
        <p:spPr>
          <a:xfrm>
            <a:off x="1061829" y="4749964"/>
            <a:ext cx="3800700" cy="1184400"/>
          </a:xfrm>
          <a:prstGeom prst="rect">
            <a:avLst/>
          </a:prstGeom>
        </p:spPr>
        <p:txBody>
          <a:bodyPr anchorCtr="0" anchor="t" bIns="121900" lIns="121900" spcFirstLastPara="1" rIns="121900" wrap="square" tIns="121900">
            <a:noAutofit/>
          </a:bodyPr>
          <a:lstStyle>
            <a:lvl1pPr lvl="0">
              <a:lnSpc>
                <a:spcPct val="100000"/>
              </a:lnSpc>
              <a:spcBef>
                <a:spcPts val="0"/>
              </a:spcBef>
              <a:spcAft>
                <a:spcPts val="0"/>
              </a:spcAft>
              <a:buSzPts val="2100"/>
              <a:buNone/>
              <a:defRPr>
                <a:solidFill>
                  <a:schemeClr val="dk1"/>
                </a:solidFill>
              </a:defRPr>
            </a:lvl1pPr>
            <a:lvl2pPr lvl="1" algn="ctr">
              <a:lnSpc>
                <a:spcPct val="100000"/>
              </a:lnSpc>
              <a:spcBef>
                <a:spcPts val="210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f section + Description 2">
  <p:cSld name="CUSTOM_15">
    <p:bg>
      <p:bgPr>
        <a:solidFill>
          <a:schemeClr val="accent6"/>
        </a:solidFill>
      </p:bgPr>
    </p:bg>
    <p:spTree>
      <p:nvGrpSpPr>
        <p:cNvPr id="306" name="Shape 306"/>
        <p:cNvGrpSpPr/>
        <p:nvPr/>
      </p:nvGrpSpPr>
      <p:grpSpPr>
        <a:xfrm>
          <a:off x="0" y="0"/>
          <a:ext cx="0" cy="0"/>
          <a:chOff x="0" y="0"/>
          <a:chExt cx="0" cy="0"/>
        </a:xfrm>
      </p:grpSpPr>
      <p:sp>
        <p:nvSpPr>
          <p:cNvPr id="307" name="Google Shape;307;p47"/>
          <p:cNvSpPr txBox="1"/>
          <p:nvPr>
            <p:ph type="title"/>
          </p:nvPr>
        </p:nvSpPr>
        <p:spPr>
          <a:xfrm>
            <a:off x="1049600" y="997133"/>
            <a:ext cx="5046300" cy="763500"/>
          </a:xfrm>
          <a:prstGeom prst="rect">
            <a:avLst/>
          </a:prstGeom>
        </p:spPr>
        <p:txBody>
          <a:bodyPr anchorCtr="0" anchor="t" bIns="121900" lIns="121900" spcFirstLastPara="1" rIns="121900" wrap="square" tIns="121900">
            <a:noAutofit/>
          </a:bodyPr>
          <a:lstStyle>
            <a:lvl1pPr lvl="0">
              <a:spcBef>
                <a:spcPts val="0"/>
              </a:spcBef>
              <a:spcAft>
                <a:spcPts val="0"/>
              </a:spcAft>
              <a:buSzPts val="4700"/>
              <a:buNone/>
              <a:defRPr/>
            </a:lvl1pPr>
            <a:lvl2pPr lvl="1">
              <a:spcBef>
                <a:spcPts val="0"/>
              </a:spcBef>
              <a:spcAft>
                <a:spcPts val="0"/>
              </a:spcAft>
              <a:buSzPts val="5100"/>
              <a:buNone/>
              <a:defRPr/>
            </a:lvl2pPr>
            <a:lvl3pPr lvl="2">
              <a:spcBef>
                <a:spcPts val="0"/>
              </a:spcBef>
              <a:spcAft>
                <a:spcPts val="0"/>
              </a:spcAft>
              <a:buSzPts val="5100"/>
              <a:buNone/>
              <a:defRPr/>
            </a:lvl3pPr>
            <a:lvl4pPr lvl="3">
              <a:spcBef>
                <a:spcPts val="0"/>
              </a:spcBef>
              <a:spcAft>
                <a:spcPts val="0"/>
              </a:spcAft>
              <a:buSzPts val="5100"/>
              <a:buNone/>
              <a:defRPr/>
            </a:lvl4pPr>
            <a:lvl5pPr lvl="4">
              <a:spcBef>
                <a:spcPts val="0"/>
              </a:spcBef>
              <a:spcAft>
                <a:spcPts val="0"/>
              </a:spcAft>
              <a:buSzPts val="5100"/>
              <a:buNone/>
              <a:defRPr/>
            </a:lvl5pPr>
            <a:lvl6pPr lvl="5">
              <a:spcBef>
                <a:spcPts val="0"/>
              </a:spcBef>
              <a:spcAft>
                <a:spcPts val="0"/>
              </a:spcAft>
              <a:buSzPts val="5100"/>
              <a:buNone/>
              <a:defRPr/>
            </a:lvl6pPr>
            <a:lvl7pPr lvl="6">
              <a:spcBef>
                <a:spcPts val="0"/>
              </a:spcBef>
              <a:spcAft>
                <a:spcPts val="0"/>
              </a:spcAft>
              <a:buSzPts val="5100"/>
              <a:buNone/>
              <a:defRPr/>
            </a:lvl7pPr>
            <a:lvl8pPr lvl="7">
              <a:spcBef>
                <a:spcPts val="0"/>
              </a:spcBef>
              <a:spcAft>
                <a:spcPts val="0"/>
              </a:spcAft>
              <a:buSzPts val="5100"/>
              <a:buNone/>
              <a:defRPr/>
            </a:lvl8pPr>
            <a:lvl9pPr lvl="8">
              <a:spcBef>
                <a:spcPts val="0"/>
              </a:spcBef>
              <a:spcAft>
                <a:spcPts val="0"/>
              </a:spcAft>
              <a:buSzPts val="5100"/>
              <a:buNone/>
              <a:defRPr/>
            </a:lvl9pPr>
          </a:lstStyle>
          <a:p/>
        </p:txBody>
      </p:sp>
      <p:sp>
        <p:nvSpPr>
          <p:cNvPr id="308" name="Google Shape;308;p47"/>
          <p:cNvSpPr txBox="1"/>
          <p:nvPr>
            <p:ph idx="1" type="body"/>
          </p:nvPr>
        </p:nvSpPr>
        <p:spPr>
          <a:xfrm>
            <a:off x="1049600" y="2618683"/>
            <a:ext cx="3951900" cy="2055600"/>
          </a:xfrm>
          <a:prstGeom prst="rect">
            <a:avLst/>
          </a:prstGeom>
        </p:spPr>
        <p:txBody>
          <a:bodyPr anchorCtr="0" anchor="t" bIns="121900" lIns="121900" spcFirstLastPara="1" rIns="121900" wrap="square" tIns="121900">
            <a:noAutofit/>
          </a:bodyPr>
          <a:lstStyle>
            <a:lvl1pPr indent="-349250" lvl="0" marL="457200">
              <a:lnSpc>
                <a:spcPct val="100000"/>
              </a:lnSpc>
              <a:spcBef>
                <a:spcPts val="0"/>
              </a:spcBef>
              <a:spcAft>
                <a:spcPts val="0"/>
              </a:spcAft>
              <a:buClr>
                <a:srgbClr val="000000"/>
              </a:buClr>
              <a:buSzPts val="1900"/>
              <a:buChar char="●"/>
              <a:defRPr sz="2100">
                <a:solidFill>
                  <a:schemeClr val="dk1"/>
                </a:solidFill>
              </a:defRPr>
            </a:lvl1pPr>
            <a:lvl2pPr indent="-349250" lvl="1" marL="914400">
              <a:spcBef>
                <a:spcPts val="2100"/>
              </a:spcBef>
              <a:spcAft>
                <a:spcPts val="0"/>
              </a:spcAft>
              <a:buClr>
                <a:srgbClr val="000000"/>
              </a:buClr>
              <a:buSzPts val="1900"/>
              <a:buChar char="○"/>
              <a:defRPr>
                <a:solidFill>
                  <a:srgbClr val="000000"/>
                </a:solidFill>
              </a:defRPr>
            </a:lvl2pPr>
            <a:lvl3pPr indent="-349250" lvl="2" marL="1371600">
              <a:spcBef>
                <a:spcPts val="2100"/>
              </a:spcBef>
              <a:spcAft>
                <a:spcPts val="0"/>
              </a:spcAft>
              <a:buClr>
                <a:srgbClr val="000000"/>
              </a:buClr>
              <a:buSzPts val="1900"/>
              <a:buChar char="■"/>
              <a:defRPr>
                <a:solidFill>
                  <a:srgbClr val="000000"/>
                </a:solidFill>
              </a:defRPr>
            </a:lvl3pPr>
            <a:lvl4pPr indent="-349250" lvl="3" marL="1828800">
              <a:spcBef>
                <a:spcPts val="2100"/>
              </a:spcBef>
              <a:spcAft>
                <a:spcPts val="0"/>
              </a:spcAft>
              <a:buClr>
                <a:srgbClr val="000000"/>
              </a:buClr>
              <a:buSzPts val="1900"/>
              <a:buChar char="●"/>
              <a:defRPr>
                <a:solidFill>
                  <a:srgbClr val="000000"/>
                </a:solidFill>
              </a:defRPr>
            </a:lvl4pPr>
            <a:lvl5pPr indent="-349250" lvl="4" marL="2286000">
              <a:spcBef>
                <a:spcPts val="2100"/>
              </a:spcBef>
              <a:spcAft>
                <a:spcPts val="0"/>
              </a:spcAft>
              <a:buClr>
                <a:srgbClr val="000000"/>
              </a:buClr>
              <a:buSzPts val="1900"/>
              <a:buChar char="○"/>
              <a:defRPr>
                <a:solidFill>
                  <a:srgbClr val="000000"/>
                </a:solidFill>
              </a:defRPr>
            </a:lvl5pPr>
            <a:lvl6pPr indent="-349250" lvl="5" marL="2743200">
              <a:spcBef>
                <a:spcPts val="2100"/>
              </a:spcBef>
              <a:spcAft>
                <a:spcPts val="0"/>
              </a:spcAft>
              <a:buClr>
                <a:srgbClr val="000000"/>
              </a:buClr>
              <a:buSzPts val="1900"/>
              <a:buChar char="■"/>
              <a:defRPr>
                <a:solidFill>
                  <a:srgbClr val="000000"/>
                </a:solidFill>
              </a:defRPr>
            </a:lvl6pPr>
            <a:lvl7pPr indent="-349250" lvl="6" marL="3200400">
              <a:spcBef>
                <a:spcPts val="2100"/>
              </a:spcBef>
              <a:spcAft>
                <a:spcPts val="0"/>
              </a:spcAft>
              <a:buClr>
                <a:srgbClr val="000000"/>
              </a:buClr>
              <a:buSzPts val="1900"/>
              <a:buChar char="●"/>
              <a:defRPr>
                <a:solidFill>
                  <a:srgbClr val="000000"/>
                </a:solidFill>
              </a:defRPr>
            </a:lvl7pPr>
            <a:lvl8pPr indent="-349250" lvl="7" marL="3657600">
              <a:spcBef>
                <a:spcPts val="2100"/>
              </a:spcBef>
              <a:spcAft>
                <a:spcPts val="0"/>
              </a:spcAft>
              <a:buClr>
                <a:srgbClr val="000000"/>
              </a:buClr>
              <a:buSzPts val="1900"/>
              <a:buChar char="○"/>
              <a:defRPr>
                <a:solidFill>
                  <a:srgbClr val="000000"/>
                </a:solidFill>
              </a:defRPr>
            </a:lvl8pPr>
            <a:lvl9pPr indent="-349250" lvl="8" marL="4114800">
              <a:spcBef>
                <a:spcPts val="2100"/>
              </a:spcBef>
              <a:spcAft>
                <a:spcPts val="2100"/>
              </a:spcAft>
              <a:buClr>
                <a:srgbClr val="000000"/>
              </a:buClr>
              <a:buSzPts val="1900"/>
              <a:buChar char="■"/>
              <a:defRPr>
                <a:solidFill>
                  <a:srgbClr val="000000"/>
                </a:solidFill>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ly Title 1">
  <p:cSld name="CUSTOM_17">
    <p:bg>
      <p:bgPr>
        <a:solidFill>
          <a:schemeClr val="accent2"/>
        </a:solidFill>
      </p:bgPr>
    </p:bg>
    <p:spTree>
      <p:nvGrpSpPr>
        <p:cNvPr id="309" name="Shape 309"/>
        <p:cNvGrpSpPr/>
        <p:nvPr/>
      </p:nvGrpSpPr>
      <p:grpSpPr>
        <a:xfrm>
          <a:off x="0" y="0"/>
          <a:ext cx="0" cy="0"/>
          <a:chOff x="0" y="0"/>
          <a:chExt cx="0" cy="0"/>
        </a:xfrm>
      </p:grpSpPr>
      <p:sp>
        <p:nvSpPr>
          <p:cNvPr id="310" name="Google Shape;310;p48"/>
          <p:cNvSpPr txBox="1"/>
          <p:nvPr>
            <p:ph type="title"/>
          </p:nvPr>
        </p:nvSpPr>
        <p:spPr>
          <a:xfrm>
            <a:off x="1049600" y="994450"/>
            <a:ext cx="10128000" cy="7635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4700"/>
              <a:buNone/>
              <a:defRPr/>
            </a:lvl1pPr>
            <a:lvl2pPr lvl="1">
              <a:spcBef>
                <a:spcPts val="0"/>
              </a:spcBef>
              <a:spcAft>
                <a:spcPts val="0"/>
              </a:spcAft>
              <a:buSzPts val="5100"/>
              <a:buNone/>
              <a:defRPr/>
            </a:lvl2pPr>
            <a:lvl3pPr lvl="2">
              <a:spcBef>
                <a:spcPts val="0"/>
              </a:spcBef>
              <a:spcAft>
                <a:spcPts val="0"/>
              </a:spcAft>
              <a:buSzPts val="5100"/>
              <a:buNone/>
              <a:defRPr/>
            </a:lvl3pPr>
            <a:lvl4pPr lvl="3">
              <a:spcBef>
                <a:spcPts val="0"/>
              </a:spcBef>
              <a:spcAft>
                <a:spcPts val="0"/>
              </a:spcAft>
              <a:buSzPts val="5100"/>
              <a:buNone/>
              <a:defRPr/>
            </a:lvl4pPr>
            <a:lvl5pPr lvl="4">
              <a:spcBef>
                <a:spcPts val="0"/>
              </a:spcBef>
              <a:spcAft>
                <a:spcPts val="0"/>
              </a:spcAft>
              <a:buSzPts val="5100"/>
              <a:buNone/>
              <a:defRPr/>
            </a:lvl5pPr>
            <a:lvl6pPr lvl="5">
              <a:spcBef>
                <a:spcPts val="0"/>
              </a:spcBef>
              <a:spcAft>
                <a:spcPts val="0"/>
              </a:spcAft>
              <a:buSzPts val="5100"/>
              <a:buNone/>
              <a:defRPr/>
            </a:lvl6pPr>
            <a:lvl7pPr lvl="6">
              <a:spcBef>
                <a:spcPts val="0"/>
              </a:spcBef>
              <a:spcAft>
                <a:spcPts val="0"/>
              </a:spcAft>
              <a:buSzPts val="5100"/>
              <a:buNone/>
              <a:defRPr/>
            </a:lvl7pPr>
            <a:lvl8pPr lvl="7">
              <a:spcBef>
                <a:spcPts val="0"/>
              </a:spcBef>
              <a:spcAft>
                <a:spcPts val="0"/>
              </a:spcAft>
              <a:buSzPts val="5100"/>
              <a:buNone/>
              <a:defRPr/>
            </a:lvl8pPr>
            <a:lvl9pPr lvl="8">
              <a:spcBef>
                <a:spcPts val="0"/>
              </a:spcBef>
              <a:spcAft>
                <a:spcPts val="0"/>
              </a:spcAft>
              <a:buSzPts val="5100"/>
              <a:buNone/>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ly Title 2">
  <p:cSld name="CUSTOM_17_1">
    <p:bg>
      <p:bgPr>
        <a:solidFill>
          <a:schemeClr val="accent6"/>
        </a:solidFill>
      </p:bgPr>
    </p:bg>
    <p:spTree>
      <p:nvGrpSpPr>
        <p:cNvPr id="311" name="Shape 311"/>
        <p:cNvGrpSpPr/>
        <p:nvPr/>
      </p:nvGrpSpPr>
      <p:grpSpPr>
        <a:xfrm>
          <a:off x="0" y="0"/>
          <a:ext cx="0" cy="0"/>
          <a:chOff x="0" y="0"/>
          <a:chExt cx="0" cy="0"/>
        </a:xfrm>
      </p:grpSpPr>
      <p:sp>
        <p:nvSpPr>
          <p:cNvPr id="312" name="Google Shape;312;p49"/>
          <p:cNvSpPr txBox="1"/>
          <p:nvPr>
            <p:ph type="title"/>
          </p:nvPr>
        </p:nvSpPr>
        <p:spPr>
          <a:xfrm>
            <a:off x="1049600" y="1053175"/>
            <a:ext cx="10128000" cy="763500"/>
          </a:xfrm>
          <a:prstGeom prst="rect">
            <a:avLst/>
          </a:prstGeom>
        </p:spPr>
        <p:txBody>
          <a:bodyPr anchorCtr="0" anchor="t" bIns="121900" lIns="121900" spcFirstLastPara="1" rIns="121900" wrap="square" tIns="121900">
            <a:noAutofit/>
          </a:bodyPr>
          <a:lstStyle>
            <a:lvl1pPr lvl="0" algn="ctr">
              <a:lnSpc>
                <a:spcPct val="90000"/>
              </a:lnSpc>
              <a:spcBef>
                <a:spcPts val="0"/>
              </a:spcBef>
              <a:spcAft>
                <a:spcPts val="0"/>
              </a:spcAft>
              <a:buSzPts val="4700"/>
              <a:buNone/>
              <a:defRPr/>
            </a:lvl1pPr>
            <a:lvl2pPr lvl="1">
              <a:spcBef>
                <a:spcPts val="0"/>
              </a:spcBef>
              <a:spcAft>
                <a:spcPts val="0"/>
              </a:spcAft>
              <a:buSzPts val="5100"/>
              <a:buNone/>
              <a:defRPr/>
            </a:lvl2pPr>
            <a:lvl3pPr lvl="2">
              <a:spcBef>
                <a:spcPts val="0"/>
              </a:spcBef>
              <a:spcAft>
                <a:spcPts val="0"/>
              </a:spcAft>
              <a:buSzPts val="5100"/>
              <a:buNone/>
              <a:defRPr/>
            </a:lvl3pPr>
            <a:lvl4pPr lvl="3">
              <a:spcBef>
                <a:spcPts val="0"/>
              </a:spcBef>
              <a:spcAft>
                <a:spcPts val="0"/>
              </a:spcAft>
              <a:buSzPts val="5100"/>
              <a:buNone/>
              <a:defRPr/>
            </a:lvl4pPr>
            <a:lvl5pPr lvl="4">
              <a:spcBef>
                <a:spcPts val="0"/>
              </a:spcBef>
              <a:spcAft>
                <a:spcPts val="0"/>
              </a:spcAft>
              <a:buSzPts val="5100"/>
              <a:buNone/>
              <a:defRPr/>
            </a:lvl5pPr>
            <a:lvl6pPr lvl="5">
              <a:spcBef>
                <a:spcPts val="0"/>
              </a:spcBef>
              <a:spcAft>
                <a:spcPts val="0"/>
              </a:spcAft>
              <a:buSzPts val="5100"/>
              <a:buNone/>
              <a:defRPr/>
            </a:lvl6pPr>
            <a:lvl7pPr lvl="6">
              <a:spcBef>
                <a:spcPts val="0"/>
              </a:spcBef>
              <a:spcAft>
                <a:spcPts val="0"/>
              </a:spcAft>
              <a:buSzPts val="5100"/>
              <a:buNone/>
              <a:defRPr/>
            </a:lvl7pPr>
            <a:lvl8pPr lvl="7">
              <a:spcBef>
                <a:spcPts val="0"/>
              </a:spcBef>
              <a:spcAft>
                <a:spcPts val="0"/>
              </a:spcAft>
              <a:buSzPts val="5100"/>
              <a:buNone/>
              <a:defRPr/>
            </a:lvl8pPr>
            <a:lvl9pPr lvl="8">
              <a:spcBef>
                <a:spcPts val="0"/>
              </a:spcBef>
              <a:spcAft>
                <a:spcPts val="0"/>
              </a:spcAft>
              <a:buSzPts val="5100"/>
              <a:buNone/>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21">
    <p:spTree>
      <p:nvGrpSpPr>
        <p:cNvPr id="313" name="Shape 313"/>
        <p:cNvGrpSpPr/>
        <p:nvPr/>
      </p:nvGrpSpPr>
      <p:grpSpPr>
        <a:xfrm>
          <a:off x="0" y="0"/>
          <a:ext cx="0" cy="0"/>
          <a:chOff x="0" y="0"/>
          <a:chExt cx="0" cy="0"/>
        </a:xfrm>
      </p:grpSpPr>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22">
    <p:bg>
      <p:bgPr>
        <a:solidFill>
          <a:schemeClr val="accent2"/>
        </a:solidFill>
      </p:bgPr>
    </p:bg>
    <p:spTree>
      <p:nvGrpSpPr>
        <p:cNvPr id="314" name="Shape 314"/>
        <p:cNvGrpSpPr/>
        <p:nvPr/>
      </p:nvGrpSpPr>
      <p:grpSpPr>
        <a:xfrm>
          <a:off x="0" y="0"/>
          <a:ext cx="0" cy="0"/>
          <a:chOff x="0" y="0"/>
          <a:chExt cx="0" cy="0"/>
        </a:xfrm>
      </p:grpSpPr>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CUSTOM_23">
    <p:bg>
      <p:bgPr>
        <a:solidFill>
          <a:schemeClr val="accent6"/>
        </a:solidFill>
      </p:bgPr>
    </p:bg>
    <p:spTree>
      <p:nvGrpSpPr>
        <p:cNvPr id="315" name="Shape 315"/>
        <p:cNvGrpSpPr/>
        <p:nvPr/>
      </p:nvGrpSpPr>
      <p:grpSpPr>
        <a:xfrm>
          <a:off x="0" y="0"/>
          <a:ext cx="0" cy="0"/>
          <a:chOff x="0" y="0"/>
          <a:chExt cx="0" cy="0"/>
        </a:xfrm>
      </p:grpSpPr>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3"/>
        </a:solidFill>
      </p:bgPr>
    </p:bg>
    <p:spTree>
      <p:nvGrpSpPr>
        <p:cNvPr id="320" name="Shape 320"/>
        <p:cNvGrpSpPr/>
        <p:nvPr/>
      </p:nvGrpSpPr>
      <p:grpSpPr>
        <a:xfrm>
          <a:off x="0" y="0"/>
          <a:ext cx="0" cy="0"/>
          <a:chOff x="0" y="0"/>
          <a:chExt cx="0" cy="0"/>
        </a:xfrm>
      </p:grpSpPr>
      <p:sp>
        <p:nvSpPr>
          <p:cNvPr id="321" name="Google Shape;321;p54"/>
          <p:cNvSpPr txBox="1"/>
          <p:nvPr>
            <p:ph type="ctrTitle"/>
          </p:nvPr>
        </p:nvSpPr>
        <p:spPr>
          <a:xfrm>
            <a:off x="1049600" y="2117744"/>
            <a:ext cx="4326300" cy="2385900"/>
          </a:xfrm>
          <a:prstGeom prst="rect">
            <a:avLst/>
          </a:prstGeom>
        </p:spPr>
        <p:txBody>
          <a:bodyPr anchorCtr="0" anchor="ctr" bIns="121900" lIns="121900" spcFirstLastPara="1" rIns="121900" wrap="square" tIns="121900">
            <a:noAutofit/>
          </a:bodyPr>
          <a:lstStyle>
            <a:lvl1pPr lvl="0">
              <a:lnSpc>
                <a:spcPct val="90000"/>
              </a:lnSpc>
              <a:spcBef>
                <a:spcPts val="0"/>
              </a:spcBef>
              <a:spcAft>
                <a:spcPts val="0"/>
              </a:spcAft>
              <a:buSzPts val="5700"/>
              <a:buNone/>
              <a:defRPr sz="5700"/>
            </a:lvl1pPr>
            <a:lvl2pPr lvl="1" algn="ctr">
              <a:spcBef>
                <a:spcPts val="0"/>
              </a:spcBef>
              <a:spcAft>
                <a:spcPts val="0"/>
              </a:spcAft>
              <a:buClr>
                <a:schemeClr val="accent5"/>
              </a:buClr>
              <a:buSzPts val="6900"/>
              <a:buNone/>
              <a:defRPr sz="6900">
                <a:solidFill>
                  <a:schemeClr val="accent5"/>
                </a:solidFill>
              </a:defRPr>
            </a:lvl2pPr>
            <a:lvl3pPr lvl="2" algn="ctr">
              <a:spcBef>
                <a:spcPts val="0"/>
              </a:spcBef>
              <a:spcAft>
                <a:spcPts val="0"/>
              </a:spcAft>
              <a:buClr>
                <a:schemeClr val="accent5"/>
              </a:buClr>
              <a:buSzPts val="6900"/>
              <a:buNone/>
              <a:defRPr sz="6900">
                <a:solidFill>
                  <a:schemeClr val="accent5"/>
                </a:solidFill>
              </a:defRPr>
            </a:lvl3pPr>
            <a:lvl4pPr lvl="3" algn="ctr">
              <a:spcBef>
                <a:spcPts val="0"/>
              </a:spcBef>
              <a:spcAft>
                <a:spcPts val="0"/>
              </a:spcAft>
              <a:buClr>
                <a:schemeClr val="accent5"/>
              </a:buClr>
              <a:buSzPts val="6900"/>
              <a:buNone/>
              <a:defRPr sz="6900">
                <a:solidFill>
                  <a:schemeClr val="accent5"/>
                </a:solidFill>
              </a:defRPr>
            </a:lvl4pPr>
            <a:lvl5pPr lvl="4" algn="ctr">
              <a:spcBef>
                <a:spcPts val="0"/>
              </a:spcBef>
              <a:spcAft>
                <a:spcPts val="0"/>
              </a:spcAft>
              <a:buClr>
                <a:schemeClr val="accent5"/>
              </a:buClr>
              <a:buSzPts val="6900"/>
              <a:buNone/>
              <a:defRPr sz="6900">
                <a:solidFill>
                  <a:schemeClr val="accent5"/>
                </a:solidFill>
              </a:defRPr>
            </a:lvl5pPr>
            <a:lvl6pPr lvl="5" algn="ctr">
              <a:spcBef>
                <a:spcPts val="0"/>
              </a:spcBef>
              <a:spcAft>
                <a:spcPts val="0"/>
              </a:spcAft>
              <a:buClr>
                <a:schemeClr val="accent5"/>
              </a:buClr>
              <a:buSzPts val="6900"/>
              <a:buNone/>
              <a:defRPr sz="6900">
                <a:solidFill>
                  <a:schemeClr val="accent5"/>
                </a:solidFill>
              </a:defRPr>
            </a:lvl6pPr>
            <a:lvl7pPr lvl="6" algn="ctr">
              <a:spcBef>
                <a:spcPts val="0"/>
              </a:spcBef>
              <a:spcAft>
                <a:spcPts val="0"/>
              </a:spcAft>
              <a:buClr>
                <a:schemeClr val="accent5"/>
              </a:buClr>
              <a:buSzPts val="6900"/>
              <a:buNone/>
              <a:defRPr sz="6900">
                <a:solidFill>
                  <a:schemeClr val="accent5"/>
                </a:solidFill>
              </a:defRPr>
            </a:lvl7pPr>
            <a:lvl8pPr lvl="7" algn="ctr">
              <a:spcBef>
                <a:spcPts val="0"/>
              </a:spcBef>
              <a:spcAft>
                <a:spcPts val="0"/>
              </a:spcAft>
              <a:buClr>
                <a:schemeClr val="accent5"/>
              </a:buClr>
              <a:buSzPts val="6900"/>
              <a:buNone/>
              <a:defRPr sz="6900">
                <a:solidFill>
                  <a:schemeClr val="accent5"/>
                </a:solidFill>
              </a:defRPr>
            </a:lvl8pPr>
            <a:lvl9pPr lvl="8" algn="ctr">
              <a:spcBef>
                <a:spcPts val="0"/>
              </a:spcBef>
              <a:spcAft>
                <a:spcPts val="0"/>
              </a:spcAft>
              <a:buClr>
                <a:schemeClr val="accent5"/>
              </a:buClr>
              <a:buSzPts val="6900"/>
              <a:buNone/>
              <a:defRPr sz="6900">
                <a:solidFill>
                  <a:schemeClr val="accent5"/>
                </a:solidFill>
              </a:defRPr>
            </a:lvl9pPr>
          </a:lstStyle>
          <a:p/>
        </p:txBody>
      </p:sp>
      <p:sp>
        <p:nvSpPr>
          <p:cNvPr id="322" name="Google Shape;322;p54"/>
          <p:cNvSpPr txBox="1"/>
          <p:nvPr>
            <p:ph idx="1" type="subTitle"/>
          </p:nvPr>
        </p:nvSpPr>
        <p:spPr>
          <a:xfrm>
            <a:off x="1049600" y="4407457"/>
            <a:ext cx="4326300" cy="536100"/>
          </a:xfrm>
          <a:prstGeom prst="rect">
            <a:avLst/>
          </a:prstGeom>
        </p:spPr>
        <p:txBody>
          <a:bodyPr anchorCtr="0" anchor="t" bIns="121900" lIns="121900" spcFirstLastPara="1" rIns="121900" wrap="square" tIns="121900">
            <a:noAutofit/>
          </a:bodyPr>
          <a:lstStyle>
            <a:lvl1pPr lvl="0">
              <a:lnSpc>
                <a:spcPct val="100000"/>
              </a:lnSpc>
              <a:spcBef>
                <a:spcPts val="0"/>
              </a:spcBef>
              <a:spcAft>
                <a:spcPts val="0"/>
              </a:spcAft>
              <a:buClr>
                <a:srgbClr val="000000"/>
              </a:buClr>
              <a:buSzPts val="3700"/>
              <a:buNone/>
              <a:defRPr>
                <a:solidFill>
                  <a:schemeClr val="accent5"/>
                </a:solidFill>
              </a:defRPr>
            </a:lvl1pPr>
            <a:lvl2pPr lvl="1" algn="ctr">
              <a:lnSpc>
                <a:spcPct val="100000"/>
              </a:lnSpc>
              <a:spcBef>
                <a:spcPts val="0"/>
              </a:spcBef>
              <a:spcAft>
                <a:spcPts val="0"/>
              </a:spcAft>
              <a:buClr>
                <a:srgbClr val="000000"/>
              </a:buClr>
              <a:buSzPts val="3700"/>
              <a:buNone/>
              <a:defRPr sz="3700">
                <a:solidFill>
                  <a:srgbClr val="000000"/>
                </a:solidFill>
              </a:defRPr>
            </a:lvl2pPr>
            <a:lvl3pPr lvl="2" algn="ctr">
              <a:lnSpc>
                <a:spcPct val="100000"/>
              </a:lnSpc>
              <a:spcBef>
                <a:spcPts val="0"/>
              </a:spcBef>
              <a:spcAft>
                <a:spcPts val="0"/>
              </a:spcAft>
              <a:buClr>
                <a:srgbClr val="000000"/>
              </a:buClr>
              <a:buSzPts val="3700"/>
              <a:buNone/>
              <a:defRPr sz="3700">
                <a:solidFill>
                  <a:srgbClr val="000000"/>
                </a:solidFill>
              </a:defRPr>
            </a:lvl3pPr>
            <a:lvl4pPr lvl="3" algn="ctr">
              <a:lnSpc>
                <a:spcPct val="100000"/>
              </a:lnSpc>
              <a:spcBef>
                <a:spcPts val="0"/>
              </a:spcBef>
              <a:spcAft>
                <a:spcPts val="0"/>
              </a:spcAft>
              <a:buClr>
                <a:srgbClr val="000000"/>
              </a:buClr>
              <a:buSzPts val="3700"/>
              <a:buNone/>
              <a:defRPr sz="3700">
                <a:solidFill>
                  <a:srgbClr val="000000"/>
                </a:solidFill>
              </a:defRPr>
            </a:lvl4pPr>
            <a:lvl5pPr lvl="4" algn="ctr">
              <a:lnSpc>
                <a:spcPct val="100000"/>
              </a:lnSpc>
              <a:spcBef>
                <a:spcPts val="0"/>
              </a:spcBef>
              <a:spcAft>
                <a:spcPts val="0"/>
              </a:spcAft>
              <a:buClr>
                <a:srgbClr val="000000"/>
              </a:buClr>
              <a:buSzPts val="3700"/>
              <a:buNone/>
              <a:defRPr sz="3700">
                <a:solidFill>
                  <a:srgbClr val="000000"/>
                </a:solidFill>
              </a:defRPr>
            </a:lvl5pPr>
            <a:lvl6pPr lvl="5" algn="ctr">
              <a:lnSpc>
                <a:spcPct val="100000"/>
              </a:lnSpc>
              <a:spcBef>
                <a:spcPts val="0"/>
              </a:spcBef>
              <a:spcAft>
                <a:spcPts val="0"/>
              </a:spcAft>
              <a:buClr>
                <a:srgbClr val="000000"/>
              </a:buClr>
              <a:buSzPts val="3700"/>
              <a:buNone/>
              <a:defRPr sz="3700">
                <a:solidFill>
                  <a:srgbClr val="000000"/>
                </a:solidFill>
              </a:defRPr>
            </a:lvl6pPr>
            <a:lvl7pPr lvl="6" algn="ctr">
              <a:lnSpc>
                <a:spcPct val="100000"/>
              </a:lnSpc>
              <a:spcBef>
                <a:spcPts val="0"/>
              </a:spcBef>
              <a:spcAft>
                <a:spcPts val="0"/>
              </a:spcAft>
              <a:buClr>
                <a:srgbClr val="000000"/>
              </a:buClr>
              <a:buSzPts val="3700"/>
              <a:buNone/>
              <a:defRPr sz="3700">
                <a:solidFill>
                  <a:srgbClr val="000000"/>
                </a:solidFill>
              </a:defRPr>
            </a:lvl7pPr>
            <a:lvl8pPr lvl="7" algn="ctr">
              <a:lnSpc>
                <a:spcPct val="100000"/>
              </a:lnSpc>
              <a:spcBef>
                <a:spcPts val="0"/>
              </a:spcBef>
              <a:spcAft>
                <a:spcPts val="0"/>
              </a:spcAft>
              <a:buClr>
                <a:srgbClr val="000000"/>
              </a:buClr>
              <a:buSzPts val="3700"/>
              <a:buNone/>
              <a:defRPr sz="3700">
                <a:solidFill>
                  <a:srgbClr val="000000"/>
                </a:solidFill>
              </a:defRPr>
            </a:lvl8pPr>
            <a:lvl9pPr lvl="8" algn="ctr">
              <a:lnSpc>
                <a:spcPct val="100000"/>
              </a:lnSpc>
              <a:spcBef>
                <a:spcPts val="0"/>
              </a:spcBef>
              <a:spcAft>
                <a:spcPts val="0"/>
              </a:spcAft>
              <a:buClr>
                <a:srgbClr val="000000"/>
              </a:buClr>
              <a:buSzPts val="3700"/>
              <a:buNone/>
              <a:defRPr sz="3700">
                <a:solidFill>
                  <a:srgbClr val="000000"/>
                </a:solidFill>
              </a:defRPr>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1"/>
        </a:solidFill>
      </p:bgPr>
    </p:bg>
    <p:spTree>
      <p:nvGrpSpPr>
        <p:cNvPr id="323" name="Shape 323"/>
        <p:cNvGrpSpPr/>
        <p:nvPr/>
      </p:nvGrpSpPr>
      <p:grpSpPr>
        <a:xfrm>
          <a:off x="0" y="0"/>
          <a:ext cx="0" cy="0"/>
          <a:chOff x="0" y="0"/>
          <a:chExt cx="0" cy="0"/>
        </a:xfrm>
      </p:grpSpPr>
      <p:sp>
        <p:nvSpPr>
          <p:cNvPr id="324" name="Google Shape;324;p55"/>
          <p:cNvSpPr/>
          <p:nvPr/>
        </p:nvSpPr>
        <p:spPr>
          <a:xfrm>
            <a:off x="1186033" y="1863067"/>
            <a:ext cx="996300" cy="996300"/>
          </a:xfrm>
          <a:prstGeom prst="ellipse">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25" name="Google Shape;325;p55"/>
          <p:cNvSpPr/>
          <p:nvPr/>
        </p:nvSpPr>
        <p:spPr>
          <a:xfrm>
            <a:off x="10640567" y="1779167"/>
            <a:ext cx="367200" cy="367200"/>
          </a:xfrm>
          <a:prstGeom prst="ellipse">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26" name="Google Shape;326;p55"/>
          <p:cNvSpPr/>
          <p:nvPr/>
        </p:nvSpPr>
        <p:spPr>
          <a:xfrm>
            <a:off x="9920767" y="5274500"/>
            <a:ext cx="656100" cy="656100"/>
          </a:xfrm>
          <a:prstGeom prst="ellipse">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27" name="Google Shape;327;p55"/>
          <p:cNvSpPr/>
          <p:nvPr/>
        </p:nvSpPr>
        <p:spPr>
          <a:xfrm>
            <a:off x="3830133" y="780133"/>
            <a:ext cx="656100" cy="656100"/>
          </a:xfrm>
          <a:prstGeom prst="ellipse">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28" name="Google Shape;328;p55"/>
          <p:cNvSpPr/>
          <p:nvPr/>
        </p:nvSpPr>
        <p:spPr>
          <a:xfrm>
            <a:off x="2182433" y="4038600"/>
            <a:ext cx="367200" cy="367200"/>
          </a:xfrm>
          <a:prstGeom prst="ellipse">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29" name="Google Shape;329;p55"/>
          <p:cNvSpPr/>
          <p:nvPr/>
        </p:nvSpPr>
        <p:spPr>
          <a:xfrm>
            <a:off x="10181567" y="2394600"/>
            <a:ext cx="996300" cy="996300"/>
          </a:xfrm>
          <a:prstGeom prst="ellipse">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30" name="Google Shape;330;p55"/>
          <p:cNvSpPr/>
          <p:nvPr/>
        </p:nvSpPr>
        <p:spPr>
          <a:xfrm>
            <a:off x="8610433" y="1201400"/>
            <a:ext cx="367200" cy="367200"/>
          </a:xfrm>
          <a:prstGeom prst="ellipse">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31" name="Google Shape;331;p55"/>
          <p:cNvSpPr/>
          <p:nvPr/>
        </p:nvSpPr>
        <p:spPr>
          <a:xfrm>
            <a:off x="1002433" y="5110600"/>
            <a:ext cx="550500" cy="550500"/>
          </a:xfrm>
          <a:prstGeom prst="ellipse">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32" name="Google Shape;332;p55"/>
          <p:cNvSpPr txBox="1"/>
          <p:nvPr>
            <p:ph type="title"/>
          </p:nvPr>
        </p:nvSpPr>
        <p:spPr>
          <a:xfrm>
            <a:off x="3830133" y="3937000"/>
            <a:ext cx="4531500" cy="1118700"/>
          </a:xfrm>
          <a:prstGeom prst="rect">
            <a:avLst/>
          </a:prstGeom>
        </p:spPr>
        <p:txBody>
          <a:bodyPr anchorCtr="0" anchor="b" bIns="121900" lIns="121900" spcFirstLastPara="1" rIns="121900" wrap="square" tIns="121900">
            <a:noAutofit/>
          </a:bodyPr>
          <a:lstStyle>
            <a:lvl1pPr lvl="0" algn="ctr">
              <a:spcBef>
                <a:spcPts val="0"/>
              </a:spcBef>
              <a:spcAft>
                <a:spcPts val="0"/>
              </a:spcAft>
              <a:buSzPts val="5600"/>
              <a:buNone/>
              <a:defRPr/>
            </a:lvl1pPr>
            <a:lvl2pPr lvl="1" algn="ctr">
              <a:spcBef>
                <a:spcPts val="0"/>
              </a:spcBef>
              <a:spcAft>
                <a:spcPts val="0"/>
              </a:spcAft>
              <a:buClr>
                <a:schemeClr val="accent1"/>
              </a:buClr>
              <a:buSzPts val="5600"/>
              <a:buNone/>
              <a:defRPr sz="5600">
                <a:solidFill>
                  <a:schemeClr val="accent1"/>
                </a:solidFill>
              </a:defRPr>
            </a:lvl2pPr>
            <a:lvl3pPr lvl="2" algn="ctr">
              <a:spcBef>
                <a:spcPts val="0"/>
              </a:spcBef>
              <a:spcAft>
                <a:spcPts val="0"/>
              </a:spcAft>
              <a:buClr>
                <a:schemeClr val="accent1"/>
              </a:buClr>
              <a:buSzPts val="5600"/>
              <a:buNone/>
              <a:defRPr sz="5600">
                <a:solidFill>
                  <a:schemeClr val="accent1"/>
                </a:solidFill>
              </a:defRPr>
            </a:lvl3pPr>
            <a:lvl4pPr lvl="3" algn="ctr">
              <a:spcBef>
                <a:spcPts val="0"/>
              </a:spcBef>
              <a:spcAft>
                <a:spcPts val="0"/>
              </a:spcAft>
              <a:buClr>
                <a:schemeClr val="accent1"/>
              </a:buClr>
              <a:buSzPts val="5600"/>
              <a:buNone/>
              <a:defRPr sz="5600">
                <a:solidFill>
                  <a:schemeClr val="accent1"/>
                </a:solidFill>
              </a:defRPr>
            </a:lvl4pPr>
            <a:lvl5pPr lvl="4" algn="ctr">
              <a:spcBef>
                <a:spcPts val="0"/>
              </a:spcBef>
              <a:spcAft>
                <a:spcPts val="0"/>
              </a:spcAft>
              <a:buClr>
                <a:schemeClr val="accent1"/>
              </a:buClr>
              <a:buSzPts val="5600"/>
              <a:buNone/>
              <a:defRPr sz="5600">
                <a:solidFill>
                  <a:schemeClr val="accent1"/>
                </a:solidFill>
              </a:defRPr>
            </a:lvl5pPr>
            <a:lvl6pPr lvl="5" algn="ctr">
              <a:spcBef>
                <a:spcPts val="0"/>
              </a:spcBef>
              <a:spcAft>
                <a:spcPts val="0"/>
              </a:spcAft>
              <a:buClr>
                <a:schemeClr val="accent1"/>
              </a:buClr>
              <a:buSzPts val="5600"/>
              <a:buNone/>
              <a:defRPr sz="5600">
                <a:solidFill>
                  <a:schemeClr val="accent1"/>
                </a:solidFill>
              </a:defRPr>
            </a:lvl6pPr>
            <a:lvl7pPr lvl="6" algn="ctr">
              <a:spcBef>
                <a:spcPts val="0"/>
              </a:spcBef>
              <a:spcAft>
                <a:spcPts val="0"/>
              </a:spcAft>
              <a:buClr>
                <a:schemeClr val="accent1"/>
              </a:buClr>
              <a:buSzPts val="5600"/>
              <a:buNone/>
              <a:defRPr sz="5600">
                <a:solidFill>
                  <a:schemeClr val="accent1"/>
                </a:solidFill>
              </a:defRPr>
            </a:lvl7pPr>
            <a:lvl8pPr lvl="7" algn="ctr">
              <a:spcBef>
                <a:spcPts val="0"/>
              </a:spcBef>
              <a:spcAft>
                <a:spcPts val="0"/>
              </a:spcAft>
              <a:buClr>
                <a:schemeClr val="accent1"/>
              </a:buClr>
              <a:buSzPts val="5600"/>
              <a:buNone/>
              <a:defRPr sz="5600">
                <a:solidFill>
                  <a:schemeClr val="accent1"/>
                </a:solidFill>
              </a:defRPr>
            </a:lvl8pPr>
            <a:lvl9pPr lvl="8" algn="ctr">
              <a:spcBef>
                <a:spcPts val="0"/>
              </a:spcBef>
              <a:spcAft>
                <a:spcPts val="0"/>
              </a:spcAft>
              <a:buClr>
                <a:schemeClr val="accent1"/>
              </a:buClr>
              <a:buSzPts val="5600"/>
              <a:buNone/>
              <a:defRPr sz="5600">
                <a:solidFill>
                  <a:schemeClr val="accent1"/>
                </a:solidFill>
              </a:defRPr>
            </a:lvl9pPr>
          </a:lstStyle>
          <a:p/>
        </p:txBody>
      </p:sp>
      <p:sp>
        <p:nvSpPr>
          <p:cNvPr id="333" name="Google Shape;333;p55"/>
          <p:cNvSpPr txBox="1"/>
          <p:nvPr>
            <p:ph idx="1" type="subTitle"/>
          </p:nvPr>
        </p:nvSpPr>
        <p:spPr>
          <a:xfrm>
            <a:off x="4575100" y="5034637"/>
            <a:ext cx="3041700" cy="796800"/>
          </a:xfrm>
          <a:prstGeom prst="rect">
            <a:avLst/>
          </a:prstGeom>
        </p:spPr>
        <p:txBody>
          <a:bodyPr anchorCtr="0" anchor="t" bIns="121900" lIns="121900" spcFirstLastPara="1" rIns="121900" wrap="square" tIns="121900">
            <a:noAutofit/>
          </a:bodyPr>
          <a:lstStyle>
            <a:lvl1pPr lvl="0" algn="ctr">
              <a:lnSpc>
                <a:spcPct val="100000"/>
              </a:lnSpc>
              <a:spcBef>
                <a:spcPts val="0"/>
              </a:spcBef>
              <a:spcAft>
                <a:spcPts val="0"/>
              </a:spcAft>
              <a:buClr>
                <a:srgbClr val="000000"/>
              </a:buClr>
              <a:buSzPts val="2800"/>
              <a:buNone/>
              <a:defRPr sz="1900">
                <a:solidFill>
                  <a:schemeClr val="dk1"/>
                </a:solidFill>
              </a:defRPr>
            </a:lvl1pPr>
            <a:lvl2pPr lvl="1" algn="ctr">
              <a:lnSpc>
                <a:spcPct val="100000"/>
              </a:lnSpc>
              <a:spcBef>
                <a:spcPts val="0"/>
              </a:spcBef>
              <a:spcAft>
                <a:spcPts val="0"/>
              </a:spcAft>
              <a:buClr>
                <a:srgbClr val="000000"/>
              </a:buClr>
              <a:buSzPts val="2800"/>
              <a:buNone/>
              <a:defRPr sz="2800">
                <a:solidFill>
                  <a:srgbClr val="000000"/>
                </a:solidFill>
              </a:defRPr>
            </a:lvl2pPr>
            <a:lvl3pPr lvl="2" algn="ctr">
              <a:lnSpc>
                <a:spcPct val="100000"/>
              </a:lnSpc>
              <a:spcBef>
                <a:spcPts val="0"/>
              </a:spcBef>
              <a:spcAft>
                <a:spcPts val="0"/>
              </a:spcAft>
              <a:buClr>
                <a:srgbClr val="000000"/>
              </a:buClr>
              <a:buSzPts val="2800"/>
              <a:buNone/>
              <a:defRPr sz="2800">
                <a:solidFill>
                  <a:srgbClr val="000000"/>
                </a:solidFill>
              </a:defRPr>
            </a:lvl3pPr>
            <a:lvl4pPr lvl="3" algn="ctr">
              <a:lnSpc>
                <a:spcPct val="100000"/>
              </a:lnSpc>
              <a:spcBef>
                <a:spcPts val="0"/>
              </a:spcBef>
              <a:spcAft>
                <a:spcPts val="0"/>
              </a:spcAft>
              <a:buClr>
                <a:srgbClr val="000000"/>
              </a:buClr>
              <a:buSzPts val="2800"/>
              <a:buNone/>
              <a:defRPr sz="2800">
                <a:solidFill>
                  <a:srgbClr val="000000"/>
                </a:solidFill>
              </a:defRPr>
            </a:lvl4pPr>
            <a:lvl5pPr lvl="4" algn="ctr">
              <a:lnSpc>
                <a:spcPct val="100000"/>
              </a:lnSpc>
              <a:spcBef>
                <a:spcPts val="0"/>
              </a:spcBef>
              <a:spcAft>
                <a:spcPts val="0"/>
              </a:spcAft>
              <a:buClr>
                <a:srgbClr val="000000"/>
              </a:buClr>
              <a:buSzPts val="2800"/>
              <a:buNone/>
              <a:defRPr sz="2800">
                <a:solidFill>
                  <a:srgbClr val="000000"/>
                </a:solidFill>
              </a:defRPr>
            </a:lvl5pPr>
            <a:lvl6pPr lvl="5" algn="ctr">
              <a:lnSpc>
                <a:spcPct val="100000"/>
              </a:lnSpc>
              <a:spcBef>
                <a:spcPts val="0"/>
              </a:spcBef>
              <a:spcAft>
                <a:spcPts val="0"/>
              </a:spcAft>
              <a:buClr>
                <a:srgbClr val="000000"/>
              </a:buClr>
              <a:buSzPts val="2800"/>
              <a:buNone/>
              <a:defRPr sz="2800">
                <a:solidFill>
                  <a:srgbClr val="000000"/>
                </a:solidFill>
              </a:defRPr>
            </a:lvl6pPr>
            <a:lvl7pPr lvl="6" algn="ctr">
              <a:lnSpc>
                <a:spcPct val="100000"/>
              </a:lnSpc>
              <a:spcBef>
                <a:spcPts val="0"/>
              </a:spcBef>
              <a:spcAft>
                <a:spcPts val="0"/>
              </a:spcAft>
              <a:buClr>
                <a:srgbClr val="000000"/>
              </a:buClr>
              <a:buSzPts val="2800"/>
              <a:buNone/>
              <a:defRPr sz="2800">
                <a:solidFill>
                  <a:srgbClr val="000000"/>
                </a:solidFill>
              </a:defRPr>
            </a:lvl7pPr>
            <a:lvl8pPr lvl="7" algn="ctr">
              <a:lnSpc>
                <a:spcPct val="100000"/>
              </a:lnSpc>
              <a:spcBef>
                <a:spcPts val="0"/>
              </a:spcBef>
              <a:spcAft>
                <a:spcPts val="0"/>
              </a:spcAft>
              <a:buClr>
                <a:srgbClr val="000000"/>
              </a:buClr>
              <a:buSzPts val="2800"/>
              <a:buNone/>
              <a:defRPr sz="2800">
                <a:solidFill>
                  <a:srgbClr val="000000"/>
                </a:solidFill>
              </a:defRPr>
            </a:lvl8pPr>
            <a:lvl9pPr lvl="8" algn="ctr">
              <a:lnSpc>
                <a:spcPct val="100000"/>
              </a:lnSpc>
              <a:spcBef>
                <a:spcPts val="0"/>
              </a:spcBef>
              <a:spcAft>
                <a:spcPts val="0"/>
              </a:spcAft>
              <a:buClr>
                <a:srgbClr val="000000"/>
              </a:buClr>
              <a:buSzPts val="2800"/>
              <a:buNone/>
              <a:defRPr sz="2800">
                <a:solidFill>
                  <a:srgbClr val="000000"/>
                </a:solidFill>
              </a:defRPr>
            </a:lvl9pPr>
          </a:lstStyle>
          <a:p/>
        </p:txBody>
      </p:sp>
      <p:sp>
        <p:nvSpPr>
          <p:cNvPr id="334" name="Google Shape;334;p55"/>
          <p:cNvSpPr txBox="1"/>
          <p:nvPr>
            <p:ph hasCustomPrompt="1" idx="2" type="title"/>
          </p:nvPr>
        </p:nvSpPr>
        <p:spPr>
          <a:xfrm>
            <a:off x="5026900" y="2394600"/>
            <a:ext cx="2138100" cy="1644000"/>
          </a:xfrm>
          <a:prstGeom prst="rect">
            <a:avLst/>
          </a:prstGeom>
        </p:spPr>
        <p:txBody>
          <a:bodyPr anchorCtr="0" anchor="ctr" bIns="121900" lIns="121900" spcFirstLastPara="1" rIns="121900" wrap="square" tIns="121900">
            <a:noAutofit/>
          </a:bodyPr>
          <a:lstStyle>
            <a:lvl1pPr lvl="0" algn="ctr">
              <a:spcBef>
                <a:spcPts val="0"/>
              </a:spcBef>
              <a:spcAft>
                <a:spcPts val="0"/>
              </a:spcAft>
              <a:buSzPts val="16000"/>
              <a:buNone/>
              <a:defRPr sz="12000"/>
            </a:lvl1pPr>
            <a:lvl2pPr lvl="1" algn="ctr">
              <a:spcBef>
                <a:spcPts val="0"/>
              </a:spcBef>
              <a:spcAft>
                <a:spcPts val="0"/>
              </a:spcAft>
              <a:buClr>
                <a:schemeClr val="accent1"/>
              </a:buClr>
              <a:buSzPts val="16000"/>
              <a:buNone/>
              <a:defRPr sz="16000">
                <a:solidFill>
                  <a:schemeClr val="accent1"/>
                </a:solidFill>
              </a:defRPr>
            </a:lvl2pPr>
            <a:lvl3pPr lvl="2" algn="ctr">
              <a:spcBef>
                <a:spcPts val="0"/>
              </a:spcBef>
              <a:spcAft>
                <a:spcPts val="0"/>
              </a:spcAft>
              <a:buClr>
                <a:schemeClr val="accent1"/>
              </a:buClr>
              <a:buSzPts val="16000"/>
              <a:buNone/>
              <a:defRPr sz="16000">
                <a:solidFill>
                  <a:schemeClr val="accent1"/>
                </a:solidFill>
              </a:defRPr>
            </a:lvl3pPr>
            <a:lvl4pPr lvl="3" algn="ctr">
              <a:spcBef>
                <a:spcPts val="0"/>
              </a:spcBef>
              <a:spcAft>
                <a:spcPts val="0"/>
              </a:spcAft>
              <a:buClr>
                <a:schemeClr val="accent1"/>
              </a:buClr>
              <a:buSzPts val="16000"/>
              <a:buNone/>
              <a:defRPr sz="16000">
                <a:solidFill>
                  <a:schemeClr val="accent1"/>
                </a:solidFill>
              </a:defRPr>
            </a:lvl4pPr>
            <a:lvl5pPr lvl="4" algn="ctr">
              <a:spcBef>
                <a:spcPts val="0"/>
              </a:spcBef>
              <a:spcAft>
                <a:spcPts val="0"/>
              </a:spcAft>
              <a:buClr>
                <a:schemeClr val="accent1"/>
              </a:buClr>
              <a:buSzPts val="16000"/>
              <a:buNone/>
              <a:defRPr sz="16000">
                <a:solidFill>
                  <a:schemeClr val="accent1"/>
                </a:solidFill>
              </a:defRPr>
            </a:lvl5pPr>
            <a:lvl6pPr lvl="5" algn="ctr">
              <a:spcBef>
                <a:spcPts val="0"/>
              </a:spcBef>
              <a:spcAft>
                <a:spcPts val="0"/>
              </a:spcAft>
              <a:buClr>
                <a:schemeClr val="accent1"/>
              </a:buClr>
              <a:buSzPts val="16000"/>
              <a:buNone/>
              <a:defRPr sz="16000">
                <a:solidFill>
                  <a:schemeClr val="accent1"/>
                </a:solidFill>
              </a:defRPr>
            </a:lvl6pPr>
            <a:lvl7pPr lvl="6" algn="ctr">
              <a:spcBef>
                <a:spcPts val="0"/>
              </a:spcBef>
              <a:spcAft>
                <a:spcPts val="0"/>
              </a:spcAft>
              <a:buClr>
                <a:schemeClr val="accent1"/>
              </a:buClr>
              <a:buSzPts val="16000"/>
              <a:buNone/>
              <a:defRPr sz="16000">
                <a:solidFill>
                  <a:schemeClr val="accent1"/>
                </a:solidFill>
              </a:defRPr>
            </a:lvl7pPr>
            <a:lvl8pPr lvl="7" algn="ctr">
              <a:spcBef>
                <a:spcPts val="0"/>
              </a:spcBef>
              <a:spcAft>
                <a:spcPts val="0"/>
              </a:spcAft>
              <a:buClr>
                <a:schemeClr val="accent1"/>
              </a:buClr>
              <a:buSzPts val="16000"/>
              <a:buNone/>
              <a:defRPr sz="16000">
                <a:solidFill>
                  <a:schemeClr val="accent1"/>
                </a:solidFill>
              </a:defRPr>
            </a:lvl8pPr>
            <a:lvl9pPr lvl="8" algn="ctr">
              <a:spcBef>
                <a:spcPts val="0"/>
              </a:spcBef>
              <a:spcAft>
                <a:spcPts val="0"/>
              </a:spcAft>
              <a:buClr>
                <a:schemeClr val="accent1"/>
              </a:buClr>
              <a:buSzPts val="16000"/>
              <a:buNone/>
              <a:defRPr sz="16000">
                <a:solidFill>
                  <a:schemeClr val="accent1"/>
                </a:solidFill>
              </a:defRPr>
            </a:lvl9pPr>
          </a:lstStyle>
          <a:p>
            <a:r>
              <a:t>xx%</a:t>
            </a:r>
          </a:p>
        </p:txBody>
      </p:sp>
      <p:grpSp>
        <p:nvGrpSpPr>
          <p:cNvPr id="335" name="Google Shape;335;p55"/>
          <p:cNvGrpSpPr/>
          <p:nvPr/>
        </p:nvGrpSpPr>
        <p:grpSpPr>
          <a:xfrm>
            <a:off x="1025634" y="818384"/>
            <a:ext cx="10085221" cy="4692111"/>
            <a:chOff x="769245" y="613803"/>
            <a:chExt cx="7564105" cy="3519171"/>
          </a:xfrm>
        </p:grpSpPr>
        <p:grpSp>
          <p:nvGrpSpPr>
            <p:cNvPr id="336" name="Google Shape;336;p55"/>
            <p:cNvGrpSpPr/>
            <p:nvPr/>
          </p:nvGrpSpPr>
          <p:grpSpPr>
            <a:xfrm>
              <a:off x="1115120" y="613803"/>
              <a:ext cx="7218230" cy="3519171"/>
              <a:chOff x="1115120" y="613803"/>
              <a:chExt cx="7218230" cy="3519171"/>
            </a:xfrm>
          </p:grpSpPr>
          <p:sp>
            <p:nvSpPr>
              <p:cNvPr id="337" name="Google Shape;337;p55"/>
              <p:cNvSpPr/>
              <p:nvPr/>
            </p:nvSpPr>
            <p:spPr>
              <a:xfrm>
                <a:off x="1115120" y="2595653"/>
                <a:ext cx="155700" cy="155700"/>
              </a:xfrm>
              <a:prstGeom prst="diamond">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38" name="Google Shape;338;p55"/>
              <p:cNvSpPr/>
              <p:nvPr/>
            </p:nvSpPr>
            <p:spPr>
              <a:xfrm rot="5400000">
                <a:off x="7316875" y="3436662"/>
                <a:ext cx="148800" cy="128700"/>
              </a:xfrm>
              <a:prstGeom prst="triangle">
                <a:avLst>
                  <a:gd fmla="val 50000" name="adj"/>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39" name="Google Shape;339;p55"/>
              <p:cNvSpPr/>
              <p:nvPr/>
            </p:nvSpPr>
            <p:spPr>
              <a:xfrm>
                <a:off x="8216950" y="2952750"/>
                <a:ext cx="116400" cy="116400"/>
              </a:xfrm>
              <a:prstGeom prst="rect">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0" name="Google Shape;340;p55"/>
              <p:cNvSpPr/>
              <p:nvPr/>
            </p:nvSpPr>
            <p:spPr>
              <a:xfrm rot="5400000">
                <a:off x="2313850" y="1064387"/>
                <a:ext cx="148800" cy="128700"/>
              </a:xfrm>
              <a:prstGeom prst="triangle">
                <a:avLst>
                  <a:gd fmla="val 50000" name="adj"/>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1" name="Google Shape;341;p55"/>
              <p:cNvSpPr/>
              <p:nvPr/>
            </p:nvSpPr>
            <p:spPr>
              <a:xfrm>
                <a:off x="7697995" y="613803"/>
                <a:ext cx="155700" cy="155700"/>
              </a:xfrm>
              <a:prstGeom prst="diamond">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2" name="Google Shape;342;p55"/>
              <p:cNvSpPr/>
              <p:nvPr/>
            </p:nvSpPr>
            <p:spPr>
              <a:xfrm>
                <a:off x="1580750" y="4016575"/>
                <a:ext cx="116400" cy="116400"/>
              </a:xfrm>
              <a:prstGeom prst="rect">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43" name="Google Shape;343;p55"/>
            <p:cNvSpPr/>
            <p:nvPr/>
          </p:nvSpPr>
          <p:spPr>
            <a:xfrm>
              <a:off x="769245" y="841053"/>
              <a:ext cx="155700" cy="155700"/>
            </a:xfrm>
            <a:prstGeom prst="diamond">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4" name="Google Shape;344;p55"/>
            <p:cNvSpPr/>
            <p:nvPr/>
          </p:nvSpPr>
          <p:spPr>
            <a:xfrm rot="5400000">
              <a:off x="7011850" y="1768012"/>
              <a:ext cx="148800" cy="128700"/>
            </a:xfrm>
            <a:prstGeom prst="triangle">
              <a:avLst>
                <a:gd fmla="val 50000" name="adj"/>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5" name="Google Shape;345;p55"/>
            <p:cNvSpPr/>
            <p:nvPr/>
          </p:nvSpPr>
          <p:spPr>
            <a:xfrm>
              <a:off x="5086000" y="739825"/>
              <a:ext cx="116400" cy="116400"/>
            </a:xfrm>
            <a:prstGeom prst="rect">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Tree>
  </p:cSld>
  <p:clrMapOvr>
    <a:masterClrMapping/>
  </p:clrMapOvr>
  <p:extLst>
    <p:ext uri="{DCECCB84-F9BA-43D5-87BE-67443E8EF086}">
      <p15:sldGuideLst>
        <p15:guide id="1" orient="horz" pos="973">
          <p15:clr>
            <a:srgbClr val="FA7B17"/>
          </p15:clr>
        </p15:guide>
      </p15:sldGuideLst>
    </p:ext>
  </p:extLst>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accent4"/>
        </a:solidFill>
      </p:bgPr>
    </p:bg>
    <p:spTree>
      <p:nvGrpSpPr>
        <p:cNvPr id="346" name="Shape 346"/>
        <p:cNvGrpSpPr/>
        <p:nvPr/>
      </p:nvGrpSpPr>
      <p:grpSpPr>
        <a:xfrm>
          <a:off x="0" y="0"/>
          <a:ext cx="0" cy="0"/>
          <a:chOff x="0" y="0"/>
          <a:chExt cx="0" cy="0"/>
        </a:xfrm>
      </p:grpSpPr>
      <p:sp>
        <p:nvSpPr>
          <p:cNvPr id="347" name="Google Shape;347;p56"/>
          <p:cNvSpPr txBox="1"/>
          <p:nvPr>
            <p:ph type="title"/>
          </p:nvPr>
        </p:nvSpPr>
        <p:spPr>
          <a:xfrm>
            <a:off x="1051100" y="1001108"/>
            <a:ext cx="10080300" cy="763500"/>
          </a:xfrm>
          <a:prstGeom prst="rect">
            <a:avLst/>
          </a:prstGeom>
        </p:spPr>
        <p:txBody>
          <a:bodyPr anchorCtr="0" anchor="t" bIns="121900" lIns="121900" spcFirstLastPara="1" rIns="121900" wrap="square" tIns="121900">
            <a:noAutofit/>
          </a:bodyPr>
          <a:lstStyle>
            <a:lvl1pPr lvl="0">
              <a:spcBef>
                <a:spcPts val="0"/>
              </a:spcBef>
              <a:spcAft>
                <a:spcPts val="0"/>
              </a:spcAft>
              <a:buSzPts val="4700"/>
              <a:buNone/>
              <a:defRPr/>
            </a:lvl1pPr>
            <a:lvl2pPr lvl="1">
              <a:spcBef>
                <a:spcPts val="0"/>
              </a:spcBef>
              <a:spcAft>
                <a:spcPts val="0"/>
              </a:spcAft>
              <a:buSzPts val="5100"/>
              <a:buNone/>
              <a:defRPr/>
            </a:lvl2pPr>
            <a:lvl3pPr lvl="2">
              <a:spcBef>
                <a:spcPts val="0"/>
              </a:spcBef>
              <a:spcAft>
                <a:spcPts val="0"/>
              </a:spcAft>
              <a:buSzPts val="5100"/>
              <a:buNone/>
              <a:defRPr/>
            </a:lvl3pPr>
            <a:lvl4pPr lvl="3">
              <a:spcBef>
                <a:spcPts val="0"/>
              </a:spcBef>
              <a:spcAft>
                <a:spcPts val="0"/>
              </a:spcAft>
              <a:buSzPts val="5100"/>
              <a:buNone/>
              <a:defRPr/>
            </a:lvl4pPr>
            <a:lvl5pPr lvl="4">
              <a:spcBef>
                <a:spcPts val="0"/>
              </a:spcBef>
              <a:spcAft>
                <a:spcPts val="0"/>
              </a:spcAft>
              <a:buSzPts val="5100"/>
              <a:buNone/>
              <a:defRPr/>
            </a:lvl5pPr>
            <a:lvl6pPr lvl="5">
              <a:spcBef>
                <a:spcPts val="0"/>
              </a:spcBef>
              <a:spcAft>
                <a:spcPts val="0"/>
              </a:spcAft>
              <a:buSzPts val="5100"/>
              <a:buNone/>
              <a:defRPr/>
            </a:lvl6pPr>
            <a:lvl7pPr lvl="6">
              <a:spcBef>
                <a:spcPts val="0"/>
              </a:spcBef>
              <a:spcAft>
                <a:spcPts val="0"/>
              </a:spcAft>
              <a:buSzPts val="5100"/>
              <a:buNone/>
              <a:defRPr/>
            </a:lvl7pPr>
            <a:lvl8pPr lvl="7">
              <a:spcBef>
                <a:spcPts val="0"/>
              </a:spcBef>
              <a:spcAft>
                <a:spcPts val="0"/>
              </a:spcAft>
              <a:buSzPts val="5100"/>
              <a:buNone/>
              <a:defRPr/>
            </a:lvl8pPr>
            <a:lvl9pPr lvl="8">
              <a:spcBef>
                <a:spcPts val="0"/>
              </a:spcBef>
              <a:spcAft>
                <a:spcPts val="0"/>
              </a:spcAft>
              <a:buSzPts val="5100"/>
              <a:buNone/>
              <a:defRPr/>
            </a:lvl9pPr>
          </a:lstStyle>
          <a:p/>
        </p:txBody>
      </p:sp>
      <p:sp>
        <p:nvSpPr>
          <p:cNvPr id="348" name="Google Shape;348;p56"/>
          <p:cNvSpPr txBox="1"/>
          <p:nvPr>
            <p:ph idx="1" type="body"/>
          </p:nvPr>
        </p:nvSpPr>
        <p:spPr>
          <a:xfrm>
            <a:off x="1051100" y="1980127"/>
            <a:ext cx="10290000" cy="3894000"/>
          </a:xfrm>
          <a:prstGeom prst="rect">
            <a:avLst/>
          </a:prstGeom>
        </p:spPr>
        <p:txBody>
          <a:bodyPr anchorCtr="0" anchor="t" bIns="121900" lIns="121900" spcFirstLastPara="1" rIns="121900" wrap="square" tIns="121900">
            <a:noAutofit/>
          </a:bodyPr>
          <a:lstStyle>
            <a:lvl1pPr indent="-349250" lvl="0" marL="457200" marR="63500">
              <a:lnSpc>
                <a:spcPct val="100000"/>
              </a:lnSpc>
              <a:spcBef>
                <a:spcPts val="0"/>
              </a:spcBef>
              <a:spcAft>
                <a:spcPts val="0"/>
              </a:spcAft>
              <a:buClr>
                <a:schemeClr val="dk1"/>
              </a:buClr>
              <a:buSzPts val="1900"/>
              <a:buChar char="●"/>
              <a:defRPr sz="1400">
                <a:solidFill>
                  <a:schemeClr val="dk1"/>
                </a:solidFill>
              </a:defRPr>
            </a:lvl1pPr>
            <a:lvl2pPr indent="-349250" lvl="1" marL="914400">
              <a:spcBef>
                <a:spcPts val="0"/>
              </a:spcBef>
              <a:spcAft>
                <a:spcPts val="0"/>
              </a:spcAft>
              <a:buClr>
                <a:schemeClr val="dk1"/>
              </a:buClr>
              <a:buSzPts val="1900"/>
              <a:buChar char="○"/>
              <a:defRPr>
                <a:solidFill>
                  <a:schemeClr val="dk1"/>
                </a:solidFill>
              </a:defRPr>
            </a:lvl2pPr>
            <a:lvl3pPr indent="-349250" lvl="2" marL="1371600">
              <a:spcBef>
                <a:spcPts val="2100"/>
              </a:spcBef>
              <a:spcAft>
                <a:spcPts val="0"/>
              </a:spcAft>
              <a:buClr>
                <a:schemeClr val="dk1"/>
              </a:buClr>
              <a:buSzPts val="1900"/>
              <a:buChar char="■"/>
              <a:defRPr>
                <a:solidFill>
                  <a:schemeClr val="dk1"/>
                </a:solidFill>
              </a:defRPr>
            </a:lvl3pPr>
            <a:lvl4pPr indent="-349250" lvl="3" marL="1828800">
              <a:spcBef>
                <a:spcPts val="2100"/>
              </a:spcBef>
              <a:spcAft>
                <a:spcPts val="0"/>
              </a:spcAft>
              <a:buClr>
                <a:schemeClr val="dk1"/>
              </a:buClr>
              <a:buSzPts val="1900"/>
              <a:buChar char="●"/>
              <a:defRPr>
                <a:solidFill>
                  <a:schemeClr val="dk1"/>
                </a:solidFill>
              </a:defRPr>
            </a:lvl4pPr>
            <a:lvl5pPr indent="-349250" lvl="4" marL="2286000">
              <a:spcBef>
                <a:spcPts val="2100"/>
              </a:spcBef>
              <a:spcAft>
                <a:spcPts val="0"/>
              </a:spcAft>
              <a:buClr>
                <a:schemeClr val="dk1"/>
              </a:buClr>
              <a:buSzPts val="1900"/>
              <a:buChar char="○"/>
              <a:defRPr>
                <a:solidFill>
                  <a:schemeClr val="dk1"/>
                </a:solidFill>
              </a:defRPr>
            </a:lvl5pPr>
            <a:lvl6pPr indent="-349250" lvl="5" marL="2743200">
              <a:spcBef>
                <a:spcPts val="2100"/>
              </a:spcBef>
              <a:spcAft>
                <a:spcPts val="0"/>
              </a:spcAft>
              <a:buClr>
                <a:schemeClr val="dk1"/>
              </a:buClr>
              <a:buSzPts val="1900"/>
              <a:buChar char="■"/>
              <a:defRPr>
                <a:solidFill>
                  <a:schemeClr val="dk1"/>
                </a:solidFill>
              </a:defRPr>
            </a:lvl6pPr>
            <a:lvl7pPr indent="-349250" lvl="6" marL="3200400">
              <a:spcBef>
                <a:spcPts val="2100"/>
              </a:spcBef>
              <a:spcAft>
                <a:spcPts val="0"/>
              </a:spcAft>
              <a:buClr>
                <a:schemeClr val="dk1"/>
              </a:buClr>
              <a:buSzPts val="1900"/>
              <a:buChar char="●"/>
              <a:defRPr>
                <a:solidFill>
                  <a:schemeClr val="dk1"/>
                </a:solidFill>
              </a:defRPr>
            </a:lvl7pPr>
            <a:lvl8pPr indent="-349250" lvl="7" marL="3657600">
              <a:spcBef>
                <a:spcPts val="2100"/>
              </a:spcBef>
              <a:spcAft>
                <a:spcPts val="0"/>
              </a:spcAft>
              <a:buClr>
                <a:schemeClr val="dk1"/>
              </a:buClr>
              <a:buSzPts val="1900"/>
              <a:buChar char="○"/>
              <a:defRPr>
                <a:solidFill>
                  <a:schemeClr val="dk1"/>
                </a:solidFill>
              </a:defRPr>
            </a:lvl8pPr>
            <a:lvl9pPr indent="-349250" lvl="8" marL="4114800">
              <a:spcBef>
                <a:spcPts val="2100"/>
              </a:spcBef>
              <a:spcAft>
                <a:spcPts val="2100"/>
              </a:spcAft>
              <a:buClr>
                <a:schemeClr val="dk1"/>
              </a:buClr>
              <a:buSzPts val="1900"/>
              <a:buChar char="■"/>
              <a:defRPr>
                <a:solidFill>
                  <a:schemeClr val="dk1"/>
                </a:solidFill>
              </a:defRPr>
            </a:lvl9pPr>
          </a:lstStyle>
          <a:p/>
        </p:txBody>
      </p:sp>
      <p:grpSp>
        <p:nvGrpSpPr>
          <p:cNvPr id="349" name="Google Shape;349;p56"/>
          <p:cNvGrpSpPr/>
          <p:nvPr/>
        </p:nvGrpSpPr>
        <p:grpSpPr>
          <a:xfrm>
            <a:off x="9834821" y="906811"/>
            <a:ext cx="1342496" cy="932187"/>
            <a:chOff x="7376300" y="680125"/>
            <a:chExt cx="1006897" cy="699158"/>
          </a:xfrm>
        </p:grpSpPr>
        <p:sp>
          <p:nvSpPr>
            <p:cNvPr id="350" name="Google Shape;350;p56"/>
            <p:cNvSpPr/>
            <p:nvPr/>
          </p:nvSpPr>
          <p:spPr>
            <a:xfrm>
              <a:off x="7684228" y="680125"/>
              <a:ext cx="698969" cy="699158"/>
            </a:xfrm>
            <a:custGeom>
              <a:rect b="b" l="l" r="r" t="t"/>
              <a:pathLst>
                <a:path extrusionOk="0" h="4165" w="4164">
                  <a:moveTo>
                    <a:pt x="2082" y="1"/>
                  </a:moveTo>
                  <a:cubicBezTo>
                    <a:pt x="1941" y="1801"/>
                    <a:pt x="1801" y="1942"/>
                    <a:pt x="0" y="2082"/>
                  </a:cubicBezTo>
                  <a:cubicBezTo>
                    <a:pt x="1801" y="2251"/>
                    <a:pt x="1941" y="2364"/>
                    <a:pt x="2082" y="4164"/>
                  </a:cubicBezTo>
                  <a:cubicBezTo>
                    <a:pt x="2251" y="2364"/>
                    <a:pt x="2363" y="2251"/>
                    <a:pt x="4164" y="2082"/>
                  </a:cubicBezTo>
                  <a:cubicBezTo>
                    <a:pt x="2363" y="1942"/>
                    <a:pt x="2251" y="1801"/>
                    <a:pt x="2082" y="1"/>
                  </a:cubicBezTo>
                  <a:close/>
                </a:path>
              </a:pathLst>
            </a:custGeom>
            <a:solidFill>
              <a:srgbClr val="EEBDD6"/>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1" name="Google Shape;351;p56"/>
            <p:cNvSpPr/>
            <p:nvPr/>
          </p:nvSpPr>
          <p:spPr>
            <a:xfrm>
              <a:off x="7376300" y="680128"/>
              <a:ext cx="413142" cy="413262"/>
            </a:xfrm>
            <a:custGeom>
              <a:rect b="b" l="l" r="r" t="t"/>
              <a:pathLst>
                <a:path extrusionOk="0" h="4165" w="4164">
                  <a:moveTo>
                    <a:pt x="2082" y="1"/>
                  </a:moveTo>
                  <a:cubicBezTo>
                    <a:pt x="1941" y="1801"/>
                    <a:pt x="1801" y="1942"/>
                    <a:pt x="0" y="2082"/>
                  </a:cubicBezTo>
                  <a:cubicBezTo>
                    <a:pt x="1801" y="2251"/>
                    <a:pt x="1941" y="2364"/>
                    <a:pt x="2082" y="4164"/>
                  </a:cubicBezTo>
                  <a:cubicBezTo>
                    <a:pt x="2251" y="2364"/>
                    <a:pt x="2363" y="2251"/>
                    <a:pt x="4164" y="2082"/>
                  </a:cubicBezTo>
                  <a:cubicBezTo>
                    <a:pt x="2363" y="1942"/>
                    <a:pt x="2251" y="1801"/>
                    <a:pt x="2082" y="1"/>
                  </a:cubicBezTo>
                  <a:close/>
                </a:path>
              </a:pathLst>
            </a:custGeom>
            <a:solidFill>
              <a:srgbClr val="EEBDD6"/>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52" name="Google Shape;352;p56"/>
          <p:cNvSpPr/>
          <p:nvPr/>
        </p:nvSpPr>
        <p:spPr>
          <a:xfrm>
            <a:off x="11037867" y="5784538"/>
            <a:ext cx="178800" cy="178800"/>
          </a:xfrm>
          <a:prstGeom prst="ellipse">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accent6"/>
        </a:solidFill>
      </p:bgPr>
    </p:bg>
    <p:spTree>
      <p:nvGrpSpPr>
        <p:cNvPr id="353" name="Shape 353"/>
        <p:cNvGrpSpPr/>
        <p:nvPr/>
      </p:nvGrpSpPr>
      <p:grpSpPr>
        <a:xfrm>
          <a:off x="0" y="0"/>
          <a:ext cx="0" cy="0"/>
          <a:chOff x="0" y="0"/>
          <a:chExt cx="0" cy="0"/>
        </a:xfrm>
      </p:grpSpPr>
      <p:sp>
        <p:nvSpPr>
          <p:cNvPr id="354" name="Google Shape;354;p57"/>
          <p:cNvSpPr txBox="1"/>
          <p:nvPr>
            <p:ph idx="1" type="body"/>
          </p:nvPr>
        </p:nvSpPr>
        <p:spPr>
          <a:xfrm>
            <a:off x="6096000" y="2818767"/>
            <a:ext cx="5046300" cy="3170400"/>
          </a:xfrm>
          <a:prstGeom prst="rect">
            <a:avLst/>
          </a:prstGeom>
        </p:spPr>
        <p:txBody>
          <a:bodyPr anchorCtr="0" anchor="t" bIns="121900" lIns="121900" spcFirstLastPara="1" rIns="121900" wrap="square" tIns="121900">
            <a:noAutofit/>
          </a:bodyPr>
          <a:lstStyle>
            <a:lvl1pPr indent="-336550" lvl="0" marL="457200" marR="63500">
              <a:lnSpc>
                <a:spcPct val="100000"/>
              </a:lnSpc>
              <a:spcBef>
                <a:spcPts val="0"/>
              </a:spcBef>
              <a:spcAft>
                <a:spcPts val="0"/>
              </a:spcAft>
              <a:buClr>
                <a:schemeClr val="dk1"/>
              </a:buClr>
              <a:buSzPts val="1700"/>
              <a:buChar char="●"/>
              <a:defRPr sz="1400"/>
            </a:lvl1pPr>
            <a:lvl2pPr indent="-336550" lvl="1" marL="914400">
              <a:spcBef>
                <a:spcPts val="0"/>
              </a:spcBef>
              <a:spcAft>
                <a:spcPts val="0"/>
              </a:spcAft>
              <a:buSzPts val="1700"/>
              <a:buChar char="○"/>
              <a:defRPr sz="1700"/>
            </a:lvl2pPr>
            <a:lvl3pPr indent="-336550" lvl="2" marL="1371600">
              <a:spcBef>
                <a:spcPts val="2100"/>
              </a:spcBef>
              <a:spcAft>
                <a:spcPts val="0"/>
              </a:spcAft>
              <a:buSzPts val="1700"/>
              <a:buChar char="■"/>
              <a:defRPr sz="1700"/>
            </a:lvl3pPr>
            <a:lvl4pPr indent="-336550" lvl="3" marL="1828800">
              <a:spcBef>
                <a:spcPts val="2100"/>
              </a:spcBef>
              <a:spcAft>
                <a:spcPts val="0"/>
              </a:spcAft>
              <a:buSzPts val="1700"/>
              <a:buChar char="●"/>
              <a:defRPr sz="1700"/>
            </a:lvl4pPr>
            <a:lvl5pPr indent="-336550" lvl="4" marL="2286000">
              <a:spcBef>
                <a:spcPts val="2100"/>
              </a:spcBef>
              <a:spcAft>
                <a:spcPts val="0"/>
              </a:spcAft>
              <a:buSzPts val="1700"/>
              <a:buChar char="○"/>
              <a:defRPr sz="1700"/>
            </a:lvl5pPr>
            <a:lvl6pPr indent="-336550" lvl="5" marL="2743200">
              <a:spcBef>
                <a:spcPts val="2100"/>
              </a:spcBef>
              <a:spcAft>
                <a:spcPts val="0"/>
              </a:spcAft>
              <a:buSzPts val="1700"/>
              <a:buChar char="■"/>
              <a:defRPr sz="1700"/>
            </a:lvl6pPr>
            <a:lvl7pPr indent="-336550" lvl="6" marL="3200400">
              <a:spcBef>
                <a:spcPts val="2100"/>
              </a:spcBef>
              <a:spcAft>
                <a:spcPts val="0"/>
              </a:spcAft>
              <a:buSzPts val="1700"/>
              <a:buChar char="●"/>
              <a:defRPr sz="1700"/>
            </a:lvl7pPr>
            <a:lvl8pPr indent="-336550" lvl="7" marL="3657600">
              <a:spcBef>
                <a:spcPts val="2100"/>
              </a:spcBef>
              <a:spcAft>
                <a:spcPts val="0"/>
              </a:spcAft>
              <a:buSzPts val="1700"/>
              <a:buChar char="○"/>
              <a:defRPr sz="1700"/>
            </a:lvl8pPr>
            <a:lvl9pPr indent="-336550" lvl="8" marL="4114800">
              <a:spcBef>
                <a:spcPts val="2100"/>
              </a:spcBef>
              <a:spcAft>
                <a:spcPts val="2100"/>
              </a:spcAft>
              <a:buSzPts val="1700"/>
              <a:buChar char="■"/>
              <a:defRPr sz="1700"/>
            </a:lvl9pPr>
          </a:lstStyle>
          <a:p/>
        </p:txBody>
      </p:sp>
      <p:sp>
        <p:nvSpPr>
          <p:cNvPr id="355" name="Google Shape;355;p57"/>
          <p:cNvSpPr txBox="1"/>
          <p:nvPr>
            <p:ph idx="2" type="body"/>
          </p:nvPr>
        </p:nvSpPr>
        <p:spPr>
          <a:xfrm>
            <a:off x="1049600" y="3934700"/>
            <a:ext cx="4794300" cy="2054400"/>
          </a:xfrm>
          <a:prstGeom prst="rect">
            <a:avLst/>
          </a:prstGeom>
        </p:spPr>
        <p:txBody>
          <a:bodyPr anchorCtr="0" anchor="t" bIns="121900" lIns="121900" spcFirstLastPara="1" rIns="121900" wrap="square" tIns="121900">
            <a:noAutofit/>
          </a:bodyPr>
          <a:lstStyle>
            <a:lvl1pPr indent="-336550" lvl="0" marL="457200">
              <a:spcBef>
                <a:spcPts val="0"/>
              </a:spcBef>
              <a:spcAft>
                <a:spcPts val="0"/>
              </a:spcAft>
              <a:buClr>
                <a:schemeClr val="dk1"/>
              </a:buClr>
              <a:buSzPts val="1700"/>
              <a:buChar char="●"/>
              <a:defRPr sz="1700"/>
            </a:lvl1pPr>
            <a:lvl2pPr indent="-336550" lvl="1" marL="914400">
              <a:spcBef>
                <a:spcPts val="2100"/>
              </a:spcBef>
              <a:spcAft>
                <a:spcPts val="0"/>
              </a:spcAft>
              <a:buClr>
                <a:schemeClr val="dk1"/>
              </a:buClr>
              <a:buSzPts val="1700"/>
              <a:buChar char="○"/>
              <a:defRPr sz="1700"/>
            </a:lvl2pPr>
            <a:lvl3pPr indent="-336550" lvl="2" marL="1371600">
              <a:spcBef>
                <a:spcPts val="2100"/>
              </a:spcBef>
              <a:spcAft>
                <a:spcPts val="0"/>
              </a:spcAft>
              <a:buClr>
                <a:schemeClr val="dk1"/>
              </a:buClr>
              <a:buSzPts val="1700"/>
              <a:buChar char="■"/>
              <a:defRPr sz="1700"/>
            </a:lvl3pPr>
            <a:lvl4pPr indent="-336550" lvl="3" marL="1828800">
              <a:spcBef>
                <a:spcPts val="2100"/>
              </a:spcBef>
              <a:spcAft>
                <a:spcPts val="0"/>
              </a:spcAft>
              <a:buClr>
                <a:schemeClr val="dk1"/>
              </a:buClr>
              <a:buSzPts val="1700"/>
              <a:buChar char="●"/>
              <a:defRPr sz="1700"/>
            </a:lvl4pPr>
            <a:lvl5pPr indent="-336550" lvl="4" marL="2286000">
              <a:spcBef>
                <a:spcPts val="2100"/>
              </a:spcBef>
              <a:spcAft>
                <a:spcPts val="0"/>
              </a:spcAft>
              <a:buClr>
                <a:schemeClr val="dk1"/>
              </a:buClr>
              <a:buSzPts val="1700"/>
              <a:buChar char="○"/>
              <a:defRPr sz="1700"/>
            </a:lvl5pPr>
            <a:lvl6pPr indent="-336550" lvl="5" marL="2743200">
              <a:spcBef>
                <a:spcPts val="2100"/>
              </a:spcBef>
              <a:spcAft>
                <a:spcPts val="0"/>
              </a:spcAft>
              <a:buClr>
                <a:schemeClr val="dk1"/>
              </a:buClr>
              <a:buSzPts val="1700"/>
              <a:buChar char="■"/>
              <a:defRPr sz="1700"/>
            </a:lvl6pPr>
            <a:lvl7pPr indent="-336550" lvl="6" marL="3200400">
              <a:spcBef>
                <a:spcPts val="2100"/>
              </a:spcBef>
              <a:spcAft>
                <a:spcPts val="0"/>
              </a:spcAft>
              <a:buClr>
                <a:schemeClr val="dk1"/>
              </a:buClr>
              <a:buSzPts val="1700"/>
              <a:buChar char="●"/>
              <a:defRPr sz="1700"/>
            </a:lvl7pPr>
            <a:lvl8pPr indent="-336550" lvl="7" marL="3657600">
              <a:spcBef>
                <a:spcPts val="2100"/>
              </a:spcBef>
              <a:spcAft>
                <a:spcPts val="0"/>
              </a:spcAft>
              <a:buClr>
                <a:schemeClr val="dk1"/>
              </a:buClr>
              <a:buSzPts val="1700"/>
              <a:buChar char="○"/>
              <a:defRPr sz="1700"/>
            </a:lvl8pPr>
            <a:lvl9pPr indent="-336550" lvl="8" marL="4114800">
              <a:spcBef>
                <a:spcPts val="2100"/>
              </a:spcBef>
              <a:spcAft>
                <a:spcPts val="2100"/>
              </a:spcAft>
              <a:buClr>
                <a:schemeClr val="dk1"/>
              </a:buClr>
              <a:buSzPts val="1700"/>
              <a:buChar char="■"/>
              <a:defRPr sz="1700"/>
            </a:lvl9pPr>
          </a:lstStyle>
          <a:p/>
        </p:txBody>
      </p:sp>
      <p:sp>
        <p:nvSpPr>
          <p:cNvPr id="356" name="Google Shape;356;p57"/>
          <p:cNvSpPr txBox="1"/>
          <p:nvPr>
            <p:ph type="title"/>
          </p:nvPr>
        </p:nvSpPr>
        <p:spPr>
          <a:xfrm>
            <a:off x="795800" y="660579"/>
            <a:ext cx="10588800" cy="763500"/>
          </a:xfrm>
          <a:prstGeom prst="rect">
            <a:avLst/>
          </a:prstGeom>
        </p:spPr>
        <p:txBody>
          <a:bodyPr anchorCtr="0" anchor="t" bIns="121900" lIns="121900" spcFirstLastPara="1" rIns="121900" wrap="square" tIns="121900">
            <a:noAutofit/>
          </a:bodyPr>
          <a:lstStyle>
            <a:lvl1pPr lvl="0">
              <a:spcBef>
                <a:spcPts val="0"/>
              </a:spcBef>
              <a:spcAft>
                <a:spcPts val="0"/>
              </a:spcAft>
              <a:buSzPts val="4700"/>
              <a:buNone/>
              <a:defRPr/>
            </a:lvl1pPr>
            <a:lvl2pPr lvl="1">
              <a:spcBef>
                <a:spcPts val="0"/>
              </a:spcBef>
              <a:spcAft>
                <a:spcPts val="0"/>
              </a:spcAft>
              <a:buSzPts val="5100"/>
              <a:buNone/>
              <a:defRPr/>
            </a:lvl2pPr>
            <a:lvl3pPr lvl="2">
              <a:spcBef>
                <a:spcPts val="0"/>
              </a:spcBef>
              <a:spcAft>
                <a:spcPts val="0"/>
              </a:spcAft>
              <a:buSzPts val="5100"/>
              <a:buNone/>
              <a:defRPr/>
            </a:lvl3pPr>
            <a:lvl4pPr lvl="3">
              <a:spcBef>
                <a:spcPts val="0"/>
              </a:spcBef>
              <a:spcAft>
                <a:spcPts val="0"/>
              </a:spcAft>
              <a:buSzPts val="5100"/>
              <a:buNone/>
              <a:defRPr/>
            </a:lvl4pPr>
            <a:lvl5pPr lvl="4">
              <a:spcBef>
                <a:spcPts val="0"/>
              </a:spcBef>
              <a:spcAft>
                <a:spcPts val="0"/>
              </a:spcAft>
              <a:buSzPts val="5100"/>
              <a:buNone/>
              <a:defRPr/>
            </a:lvl5pPr>
            <a:lvl6pPr lvl="5">
              <a:spcBef>
                <a:spcPts val="0"/>
              </a:spcBef>
              <a:spcAft>
                <a:spcPts val="0"/>
              </a:spcAft>
              <a:buSzPts val="5100"/>
              <a:buNone/>
              <a:defRPr/>
            </a:lvl6pPr>
            <a:lvl7pPr lvl="6">
              <a:spcBef>
                <a:spcPts val="0"/>
              </a:spcBef>
              <a:spcAft>
                <a:spcPts val="0"/>
              </a:spcAft>
              <a:buSzPts val="5100"/>
              <a:buNone/>
              <a:defRPr/>
            </a:lvl7pPr>
            <a:lvl8pPr lvl="7">
              <a:spcBef>
                <a:spcPts val="0"/>
              </a:spcBef>
              <a:spcAft>
                <a:spcPts val="0"/>
              </a:spcAft>
              <a:buSzPts val="5100"/>
              <a:buNone/>
              <a:defRPr/>
            </a:lvl8pPr>
            <a:lvl9pPr lvl="8">
              <a:spcBef>
                <a:spcPts val="0"/>
              </a:spcBef>
              <a:spcAft>
                <a:spcPts val="0"/>
              </a:spcAft>
              <a:buSzPts val="5100"/>
              <a:buNone/>
              <a:defRPr/>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accent4"/>
        </a:solidFill>
      </p:bgPr>
    </p:bg>
    <p:spTree>
      <p:nvGrpSpPr>
        <p:cNvPr id="357" name="Shape 357"/>
        <p:cNvGrpSpPr/>
        <p:nvPr/>
      </p:nvGrpSpPr>
      <p:grpSpPr>
        <a:xfrm>
          <a:off x="0" y="0"/>
          <a:ext cx="0" cy="0"/>
          <a:chOff x="0" y="0"/>
          <a:chExt cx="0" cy="0"/>
        </a:xfrm>
      </p:grpSpPr>
      <p:sp>
        <p:nvSpPr>
          <p:cNvPr id="358" name="Google Shape;358;p58"/>
          <p:cNvSpPr txBox="1"/>
          <p:nvPr>
            <p:ph type="title"/>
          </p:nvPr>
        </p:nvSpPr>
        <p:spPr>
          <a:xfrm>
            <a:off x="1049600" y="994168"/>
            <a:ext cx="10128000" cy="7635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4700"/>
              <a:buNone/>
              <a:defRPr/>
            </a:lvl1pPr>
            <a:lvl2pPr lvl="1">
              <a:spcBef>
                <a:spcPts val="0"/>
              </a:spcBef>
              <a:spcAft>
                <a:spcPts val="0"/>
              </a:spcAft>
              <a:buSzPts val="5100"/>
              <a:buNone/>
              <a:defRPr/>
            </a:lvl2pPr>
            <a:lvl3pPr lvl="2">
              <a:spcBef>
                <a:spcPts val="0"/>
              </a:spcBef>
              <a:spcAft>
                <a:spcPts val="0"/>
              </a:spcAft>
              <a:buSzPts val="5100"/>
              <a:buNone/>
              <a:defRPr/>
            </a:lvl3pPr>
            <a:lvl4pPr lvl="3">
              <a:spcBef>
                <a:spcPts val="0"/>
              </a:spcBef>
              <a:spcAft>
                <a:spcPts val="0"/>
              </a:spcAft>
              <a:buSzPts val="5100"/>
              <a:buNone/>
              <a:defRPr/>
            </a:lvl4pPr>
            <a:lvl5pPr lvl="4">
              <a:spcBef>
                <a:spcPts val="0"/>
              </a:spcBef>
              <a:spcAft>
                <a:spcPts val="0"/>
              </a:spcAft>
              <a:buSzPts val="5100"/>
              <a:buNone/>
              <a:defRPr/>
            </a:lvl5pPr>
            <a:lvl6pPr lvl="5">
              <a:spcBef>
                <a:spcPts val="0"/>
              </a:spcBef>
              <a:spcAft>
                <a:spcPts val="0"/>
              </a:spcAft>
              <a:buSzPts val="5100"/>
              <a:buNone/>
              <a:defRPr/>
            </a:lvl6pPr>
            <a:lvl7pPr lvl="6">
              <a:spcBef>
                <a:spcPts val="0"/>
              </a:spcBef>
              <a:spcAft>
                <a:spcPts val="0"/>
              </a:spcAft>
              <a:buSzPts val="5100"/>
              <a:buNone/>
              <a:defRPr/>
            </a:lvl7pPr>
            <a:lvl8pPr lvl="7">
              <a:spcBef>
                <a:spcPts val="0"/>
              </a:spcBef>
              <a:spcAft>
                <a:spcPts val="0"/>
              </a:spcAft>
              <a:buSzPts val="5100"/>
              <a:buNone/>
              <a:defRPr/>
            </a:lvl8pPr>
            <a:lvl9pPr lvl="8">
              <a:spcBef>
                <a:spcPts val="0"/>
              </a:spcBef>
              <a:spcAft>
                <a:spcPts val="0"/>
              </a:spcAft>
              <a:buSzPts val="5100"/>
              <a:buNone/>
              <a:defRPr/>
            </a:lvl9pPr>
          </a:lstStyl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chemeClr val="accent4"/>
        </a:solidFill>
      </p:bgPr>
    </p:bg>
    <p:spTree>
      <p:nvGrpSpPr>
        <p:cNvPr id="359" name="Shape 359"/>
        <p:cNvGrpSpPr/>
        <p:nvPr/>
      </p:nvGrpSpPr>
      <p:grpSpPr>
        <a:xfrm>
          <a:off x="0" y="0"/>
          <a:ext cx="0" cy="0"/>
          <a:chOff x="0" y="0"/>
          <a:chExt cx="0" cy="0"/>
        </a:xfrm>
      </p:grpSpPr>
      <p:sp>
        <p:nvSpPr>
          <p:cNvPr id="360" name="Google Shape;360;p59"/>
          <p:cNvSpPr txBox="1"/>
          <p:nvPr>
            <p:ph type="title"/>
          </p:nvPr>
        </p:nvSpPr>
        <p:spPr>
          <a:xfrm>
            <a:off x="7138000" y="2225667"/>
            <a:ext cx="4039500" cy="1656300"/>
          </a:xfrm>
          <a:prstGeom prst="rect">
            <a:avLst/>
          </a:prstGeom>
        </p:spPr>
        <p:txBody>
          <a:bodyPr anchorCtr="0" anchor="b" bIns="121900" lIns="121900" spcFirstLastPara="1" rIns="121900" wrap="square" tIns="121900">
            <a:noAutofit/>
          </a:bodyPr>
          <a:lstStyle>
            <a:lvl1pPr lvl="0">
              <a:lnSpc>
                <a:spcPct val="90000"/>
              </a:lnSpc>
              <a:spcBef>
                <a:spcPts val="0"/>
              </a:spcBef>
              <a:spcAft>
                <a:spcPts val="0"/>
              </a:spcAft>
              <a:buSzPts val="4700"/>
              <a:buNone/>
              <a:defRPr/>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p:txBody>
      </p:sp>
      <p:sp>
        <p:nvSpPr>
          <p:cNvPr id="361" name="Google Shape;361;p59"/>
          <p:cNvSpPr txBox="1"/>
          <p:nvPr>
            <p:ph idx="1" type="body"/>
          </p:nvPr>
        </p:nvSpPr>
        <p:spPr>
          <a:xfrm>
            <a:off x="7138000" y="3813959"/>
            <a:ext cx="4039500" cy="1094400"/>
          </a:xfrm>
          <a:prstGeom prst="rect">
            <a:avLst/>
          </a:prstGeom>
        </p:spPr>
        <p:txBody>
          <a:bodyPr anchorCtr="0" anchor="t" bIns="121900" lIns="121900" spcFirstLastPara="1" rIns="121900" wrap="square" tIns="121900">
            <a:noAutofit/>
          </a:bodyPr>
          <a:lstStyle>
            <a:lvl1pPr indent="-330200" lvl="0" marL="457200">
              <a:lnSpc>
                <a:spcPct val="100000"/>
              </a:lnSpc>
              <a:spcBef>
                <a:spcPts val="0"/>
              </a:spcBef>
              <a:spcAft>
                <a:spcPts val="0"/>
              </a:spcAft>
              <a:buSzPts val="1600"/>
              <a:buChar char="●"/>
              <a:defRPr>
                <a:solidFill>
                  <a:schemeClr val="dk1"/>
                </a:solidFill>
              </a:defRPr>
            </a:lvl1pPr>
            <a:lvl2pPr indent="-330200" lvl="1" marL="914400">
              <a:spcBef>
                <a:spcPts val="2100"/>
              </a:spcBef>
              <a:spcAft>
                <a:spcPts val="0"/>
              </a:spcAft>
              <a:buSzPts val="1600"/>
              <a:buChar char="○"/>
              <a:defRPr sz="1600"/>
            </a:lvl2pPr>
            <a:lvl3pPr indent="-330200" lvl="2" marL="1371600">
              <a:spcBef>
                <a:spcPts val="2100"/>
              </a:spcBef>
              <a:spcAft>
                <a:spcPts val="0"/>
              </a:spcAft>
              <a:buSzPts val="1600"/>
              <a:buChar char="■"/>
              <a:defRPr sz="1600"/>
            </a:lvl3pPr>
            <a:lvl4pPr indent="-330200" lvl="3" marL="1828800">
              <a:spcBef>
                <a:spcPts val="2100"/>
              </a:spcBef>
              <a:spcAft>
                <a:spcPts val="0"/>
              </a:spcAft>
              <a:buSzPts val="1600"/>
              <a:buChar char="●"/>
              <a:defRPr sz="1600"/>
            </a:lvl4pPr>
            <a:lvl5pPr indent="-330200" lvl="4" marL="2286000">
              <a:spcBef>
                <a:spcPts val="2100"/>
              </a:spcBef>
              <a:spcAft>
                <a:spcPts val="0"/>
              </a:spcAft>
              <a:buSzPts val="1600"/>
              <a:buChar char="○"/>
              <a:defRPr sz="1600"/>
            </a:lvl5pPr>
            <a:lvl6pPr indent="-330200" lvl="5" marL="2743200">
              <a:spcBef>
                <a:spcPts val="2100"/>
              </a:spcBef>
              <a:spcAft>
                <a:spcPts val="0"/>
              </a:spcAft>
              <a:buSzPts val="1600"/>
              <a:buChar char="■"/>
              <a:defRPr sz="1600"/>
            </a:lvl6pPr>
            <a:lvl7pPr indent="-330200" lvl="6" marL="3200400">
              <a:spcBef>
                <a:spcPts val="2100"/>
              </a:spcBef>
              <a:spcAft>
                <a:spcPts val="0"/>
              </a:spcAft>
              <a:buSzPts val="1600"/>
              <a:buChar char="●"/>
              <a:defRPr sz="1600"/>
            </a:lvl7pPr>
            <a:lvl8pPr indent="-330200" lvl="7" marL="3657600">
              <a:spcBef>
                <a:spcPts val="2100"/>
              </a:spcBef>
              <a:spcAft>
                <a:spcPts val="0"/>
              </a:spcAft>
              <a:buSzPts val="1600"/>
              <a:buChar char="○"/>
              <a:defRPr sz="1600"/>
            </a:lvl8pPr>
            <a:lvl9pPr indent="-330200" lvl="8" marL="4114800">
              <a:spcBef>
                <a:spcPts val="2100"/>
              </a:spcBef>
              <a:spcAft>
                <a:spcPts val="2100"/>
              </a:spcAft>
              <a:buSzPts val="1600"/>
              <a:buChar char="■"/>
              <a:defRPr sz="1600"/>
            </a:lvl9pPr>
          </a:lstStyl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6"/>
        </a:solidFill>
      </p:bgPr>
    </p:bg>
    <p:spTree>
      <p:nvGrpSpPr>
        <p:cNvPr id="362" name="Shape 362"/>
        <p:cNvGrpSpPr/>
        <p:nvPr/>
      </p:nvGrpSpPr>
      <p:grpSpPr>
        <a:xfrm>
          <a:off x="0" y="0"/>
          <a:ext cx="0" cy="0"/>
          <a:chOff x="0" y="0"/>
          <a:chExt cx="0" cy="0"/>
        </a:xfrm>
      </p:grpSpPr>
      <p:sp>
        <p:nvSpPr>
          <p:cNvPr id="363" name="Google Shape;363;p60"/>
          <p:cNvSpPr txBox="1"/>
          <p:nvPr>
            <p:ph type="title"/>
          </p:nvPr>
        </p:nvSpPr>
        <p:spPr>
          <a:xfrm>
            <a:off x="945267" y="0"/>
            <a:ext cx="3418500" cy="4455600"/>
          </a:xfrm>
          <a:prstGeom prst="rect">
            <a:avLst/>
          </a:prstGeom>
          <a:solidFill>
            <a:schemeClr val="accent5"/>
          </a:solidFill>
        </p:spPr>
        <p:txBody>
          <a:bodyPr anchorCtr="0" anchor="ctr" bIns="121900" lIns="121900" spcFirstLastPara="1" rIns="121900" wrap="square" tIns="121900">
            <a:noAutofit/>
          </a:bodyPr>
          <a:lstStyle>
            <a:lvl1pPr lvl="0" algn="ctr">
              <a:spcBef>
                <a:spcPts val="0"/>
              </a:spcBef>
              <a:spcAft>
                <a:spcPts val="0"/>
              </a:spcAft>
              <a:buClr>
                <a:srgbClr val="000000"/>
              </a:buClr>
              <a:buSzPts val="3300"/>
              <a:buNone/>
              <a:defRPr b="0" sz="4400">
                <a:solidFill>
                  <a:schemeClr val="lt1"/>
                </a:solidFill>
              </a:defRPr>
            </a:lvl1pPr>
            <a:lvl2pPr lvl="1">
              <a:spcBef>
                <a:spcPts val="0"/>
              </a:spcBef>
              <a:spcAft>
                <a:spcPts val="0"/>
              </a:spcAft>
              <a:buSzPts val="6400"/>
              <a:buNone/>
              <a:defRPr sz="6400"/>
            </a:lvl2pPr>
            <a:lvl3pPr lvl="2">
              <a:spcBef>
                <a:spcPts val="0"/>
              </a:spcBef>
              <a:spcAft>
                <a:spcPts val="0"/>
              </a:spcAft>
              <a:buSzPts val="6400"/>
              <a:buNone/>
              <a:defRPr sz="6400"/>
            </a:lvl3pPr>
            <a:lvl4pPr lvl="3">
              <a:spcBef>
                <a:spcPts val="0"/>
              </a:spcBef>
              <a:spcAft>
                <a:spcPts val="0"/>
              </a:spcAft>
              <a:buSzPts val="6400"/>
              <a:buNone/>
              <a:defRPr sz="6400"/>
            </a:lvl4pPr>
            <a:lvl5pPr lvl="4">
              <a:spcBef>
                <a:spcPts val="0"/>
              </a:spcBef>
              <a:spcAft>
                <a:spcPts val="0"/>
              </a:spcAft>
              <a:buSzPts val="6400"/>
              <a:buNone/>
              <a:defRPr sz="6400"/>
            </a:lvl5pPr>
            <a:lvl6pPr lvl="5">
              <a:spcBef>
                <a:spcPts val="0"/>
              </a:spcBef>
              <a:spcAft>
                <a:spcPts val="0"/>
              </a:spcAft>
              <a:buSzPts val="6400"/>
              <a:buNone/>
              <a:defRPr sz="6400"/>
            </a:lvl6pPr>
            <a:lvl7pPr lvl="6">
              <a:spcBef>
                <a:spcPts val="0"/>
              </a:spcBef>
              <a:spcAft>
                <a:spcPts val="0"/>
              </a:spcAft>
              <a:buSzPts val="6400"/>
              <a:buNone/>
              <a:defRPr sz="6400"/>
            </a:lvl7pPr>
            <a:lvl8pPr lvl="7">
              <a:spcBef>
                <a:spcPts val="0"/>
              </a:spcBef>
              <a:spcAft>
                <a:spcPts val="0"/>
              </a:spcAft>
              <a:buSzPts val="6400"/>
              <a:buNone/>
              <a:defRPr sz="6400"/>
            </a:lvl8pPr>
            <a:lvl9pPr lvl="8">
              <a:spcBef>
                <a:spcPts val="0"/>
              </a:spcBef>
              <a:spcAft>
                <a:spcPts val="0"/>
              </a:spcAft>
              <a:buSzPts val="6400"/>
              <a:buNone/>
              <a:defRPr sz="6400"/>
            </a:lvl9pPr>
          </a:lstStyle>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accent4"/>
        </a:solidFill>
      </p:bgPr>
    </p:bg>
    <p:spTree>
      <p:nvGrpSpPr>
        <p:cNvPr id="364" name="Shape 364"/>
        <p:cNvGrpSpPr/>
        <p:nvPr/>
      </p:nvGrpSpPr>
      <p:grpSpPr>
        <a:xfrm>
          <a:off x="0" y="0"/>
          <a:ext cx="0" cy="0"/>
          <a:chOff x="0" y="0"/>
          <a:chExt cx="0" cy="0"/>
        </a:xfrm>
      </p:grpSpPr>
      <p:sp>
        <p:nvSpPr>
          <p:cNvPr id="365" name="Google Shape;365;p61"/>
          <p:cNvSpPr txBox="1"/>
          <p:nvPr>
            <p:ph type="title"/>
          </p:nvPr>
        </p:nvSpPr>
        <p:spPr>
          <a:xfrm>
            <a:off x="1638383" y="2007433"/>
            <a:ext cx="4016400" cy="1052100"/>
          </a:xfrm>
          <a:prstGeom prst="rect">
            <a:avLst/>
          </a:prstGeom>
        </p:spPr>
        <p:txBody>
          <a:bodyPr anchorCtr="0" anchor="b" bIns="121900" lIns="121900" spcFirstLastPara="1" rIns="121900" wrap="square" tIns="121900">
            <a:noAutofit/>
          </a:bodyPr>
          <a:lstStyle>
            <a:lvl1pPr lvl="0" algn="ctr">
              <a:lnSpc>
                <a:spcPct val="90000"/>
              </a:lnSpc>
              <a:spcBef>
                <a:spcPts val="0"/>
              </a:spcBef>
              <a:spcAft>
                <a:spcPts val="0"/>
              </a:spcAft>
              <a:buSzPts val="4700"/>
              <a:buNone/>
              <a:defRPr/>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p:txBody>
      </p:sp>
      <p:sp>
        <p:nvSpPr>
          <p:cNvPr id="366" name="Google Shape;366;p61"/>
          <p:cNvSpPr txBox="1"/>
          <p:nvPr>
            <p:ph idx="1" type="subTitle"/>
          </p:nvPr>
        </p:nvSpPr>
        <p:spPr>
          <a:xfrm>
            <a:off x="1630283" y="3042333"/>
            <a:ext cx="4024500" cy="1833900"/>
          </a:xfrm>
          <a:prstGeom prst="rect">
            <a:avLst/>
          </a:prstGeom>
        </p:spPr>
        <p:txBody>
          <a:bodyPr anchorCtr="0" anchor="t" bIns="121900" lIns="121900" spcFirstLastPara="1" rIns="121900" wrap="square" tIns="121900">
            <a:noAutofit/>
          </a:bodyPr>
          <a:lstStyle>
            <a:lvl1pPr lvl="0" algn="ctr">
              <a:lnSpc>
                <a:spcPct val="100000"/>
              </a:lnSpc>
              <a:spcBef>
                <a:spcPts val="0"/>
              </a:spcBef>
              <a:spcAft>
                <a:spcPts val="0"/>
              </a:spcAft>
              <a:buSzPts val="2100"/>
              <a:buNone/>
              <a:defRPr sz="21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chemeClr val="accent6"/>
        </a:solidFill>
      </p:bgPr>
    </p:bg>
    <p:spTree>
      <p:nvGrpSpPr>
        <p:cNvPr id="367" name="Shape 367"/>
        <p:cNvGrpSpPr/>
        <p:nvPr/>
      </p:nvGrpSpPr>
      <p:grpSpPr>
        <a:xfrm>
          <a:off x="0" y="0"/>
          <a:ext cx="0" cy="0"/>
          <a:chOff x="0" y="0"/>
          <a:chExt cx="0" cy="0"/>
        </a:xfrm>
      </p:grpSpPr>
      <p:sp>
        <p:nvSpPr>
          <p:cNvPr id="368" name="Google Shape;368;p62"/>
          <p:cNvSpPr txBox="1"/>
          <p:nvPr>
            <p:ph type="title"/>
          </p:nvPr>
        </p:nvSpPr>
        <p:spPr>
          <a:xfrm>
            <a:off x="2316388" y="2635249"/>
            <a:ext cx="7559100" cy="1206900"/>
          </a:xfrm>
          <a:prstGeom prst="rect">
            <a:avLst/>
          </a:prstGeom>
        </p:spPr>
        <p:txBody>
          <a:bodyPr anchorCtr="0" anchor="ctr" bIns="121900" lIns="121900" spcFirstLastPara="1" rIns="121900" wrap="square" tIns="121900">
            <a:noAutofit/>
          </a:bodyPr>
          <a:lstStyle>
            <a:lvl1pPr lvl="0" algn="ctr">
              <a:spcBef>
                <a:spcPts val="0"/>
              </a:spcBef>
              <a:spcAft>
                <a:spcPts val="0"/>
              </a:spcAft>
              <a:buClr>
                <a:schemeClr val="accent6"/>
              </a:buClr>
              <a:buSzPts val="6000"/>
              <a:buNone/>
              <a:defRPr sz="8000">
                <a:solidFill>
                  <a:schemeClr val="dk2"/>
                </a:solidFill>
              </a:defRPr>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p:txBody>
      </p:sp>
      <p:sp>
        <p:nvSpPr>
          <p:cNvPr id="369" name="Google Shape;369;p62"/>
          <p:cNvSpPr txBox="1"/>
          <p:nvPr>
            <p:ph idx="1" type="subTitle"/>
          </p:nvPr>
        </p:nvSpPr>
        <p:spPr>
          <a:xfrm>
            <a:off x="3572953" y="3742517"/>
            <a:ext cx="5094000" cy="486000"/>
          </a:xfrm>
          <a:prstGeom prst="rect">
            <a:avLst/>
          </a:prstGeom>
        </p:spPr>
        <p:txBody>
          <a:bodyPr anchorCtr="0" anchor="t" bIns="121900" lIns="121900" spcFirstLastPara="1" rIns="121900" wrap="square" tIns="121900">
            <a:noAutofit/>
          </a:bodyPr>
          <a:lstStyle>
            <a:lvl1pPr lvl="0" algn="ctr">
              <a:lnSpc>
                <a:spcPct val="100000"/>
              </a:lnSpc>
              <a:spcBef>
                <a:spcPts val="0"/>
              </a:spcBef>
              <a:spcAft>
                <a:spcPts val="0"/>
              </a:spcAft>
              <a:buSzPts val="2100"/>
              <a:buNone/>
              <a:defRPr>
                <a:solidFill>
                  <a:schemeClr val="accent3"/>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6"/>
        </a:solidFill>
      </p:bgPr>
    </p:bg>
    <p:spTree>
      <p:nvGrpSpPr>
        <p:cNvPr id="370" name="Shape 370"/>
        <p:cNvGrpSpPr/>
        <p:nvPr/>
      </p:nvGrpSpPr>
      <p:grpSpPr>
        <a:xfrm>
          <a:off x="0" y="0"/>
          <a:ext cx="0" cy="0"/>
          <a:chOff x="0" y="0"/>
          <a:chExt cx="0" cy="0"/>
        </a:xfrm>
      </p:grpSpPr>
      <p:sp>
        <p:nvSpPr>
          <p:cNvPr id="371" name="Google Shape;371;p63"/>
          <p:cNvSpPr txBox="1"/>
          <p:nvPr>
            <p:ph hasCustomPrompt="1" type="title"/>
          </p:nvPr>
        </p:nvSpPr>
        <p:spPr>
          <a:xfrm>
            <a:off x="4025733" y="1442717"/>
            <a:ext cx="7372800" cy="2280900"/>
          </a:xfrm>
          <a:prstGeom prst="rect">
            <a:avLst/>
          </a:prstGeom>
        </p:spPr>
        <p:txBody>
          <a:bodyPr anchorCtr="0" anchor="b" bIns="121900" lIns="121900" spcFirstLastPara="1" rIns="121900" wrap="square" tIns="121900">
            <a:noAutofit/>
          </a:bodyPr>
          <a:lstStyle>
            <a:lvl1pPr lvl="0" algn="r">
              <a:spcBef>
                <a:spcPts val="0"/>
              </a:spcBef>
              <a:spcAft>
                <a:spcPts val="0"/>
              </a:spcAft>
              <a:buClr>
                <a:srgbClr val="000000"/>
              </a:buClr>
              <a:buSzPts val="16000"/>
              <a:buNone/>
              <a:defRPr sz="12000"/>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372" name="Google Shape;372;p63"/>
          <p:cNvSpPr txBox="1"/>
          <p:nvPr>
            <p:ph idx="1" type="subTitle"/>
          </p:nvPr>
        </p:nvSpPr>
        <p:spPr>
          <a:xfrm>
            <a:off x="0" y="3748283"/>
            <a:ext cx="12193500" cy="638400"/>
          </a:xfrm>
          <a:prstGeom prst="rect">
            <a:avLst/>
          </a:prstGeom>
          <a:solidFill>
            <a:schemeClr val="accent5"/>
          </a:solidFill>
        </p:spPr>
        <p:txBody>
          <a:bodyPr anchorCtr="0" anchor="ctr" bIns="121900" lIns="121900" spcFirstLastPara="1" rIns="121900" wrap="square" tIns="121900">
            <a:noAutofit/>
          </a:bodyPr>
          <a:lstStyle>
            <a:lvl1pPr lvl="0" algn="r">
              <a:lnSpc>
                <a:spcPct val="100000"/>
              </a:lnSpc>
              <a:spcBef>
                <a:spcPts val="0"/>
              </a:spcBef>
              <a:spcAft>
                <a:spcPts val="0"/>
              </a:spcAft>
              <a:buClr>
                <a:srgbClr val="000000"/>
              </a:buClr>
              <a:buSzPts val="2800"/>
              <a:buNone/>
              <a:defRPr sz="1900">
                <a:solidFill>
                  <a:schemeClr val="lt2"/>
                </a:solidFill>
              </a:defRPr>
            </a:lvl1pPr>
            <a:lvl2pPr lvl="1" algn="ctr">
              <a:lnSpc>
                <a:spcPct val="100000"/>
              </a:lnSpc>
              <a:spcBef>
                <a:spcPts val="0"/>
              </a:spcBef>
              <a:spcAft>
                <a:spcPts val="0"/>
              </a:spcAft>
              <a:buClr>
                <a:srgbClr val="000000"/>
              </a:buClr>
              <a:buSzPts val="2800"/>
              <a:buNone/>
              <a:defRPr sz="2800">
                <a:solidFill>
                  <a:srgbClr val="000000"/>
                </a:solidFill>
              </a:defRPr>
            </a:lvl2pPr>
            <a:lvl3pPr lvl="2" algn="ctr">
              <a:lnSpc>
                <a:spcPct val="100000"/>
              </a:lnSpc>
              <a:spcBef>
                <a:spcPts val="0"/>
              </a:spcBef>
              <a:spcAft>
                <a:spcPts val="0"/>
              </a:spcAft>
              <a:buClr>
                <a:srgbClr val="000000"/>
              </a:buClr>
              <a:buSzPts val="2800"/>
              <a:buNone/>
              <a:defRPr sz="2800">
                <a:solidFill>
                  <a:srgbClr val="000000"/>
                </a:solidFill>
              </a:defRPr>
            </a:lvl3pPr>
            <a:lvl4pPr lvl="3" algn="ctr">
              <a:lnSpc>
                <a:spcPct val="100000"/>
              </a:lnSpc>
              <a:spcBef>
                <a:spcPts val="0"/>
              </a:spcBef>
              <a:spcAft>
                <a:spcPts val="0"/>
              </a:spcAft>
              <a:buClr>
                <a:srgbClr val="000000"/>
              </a:buClr>
              <a:buSzPts val="2800"/>
              <a:buNone/>
              <a:defRPr sz="2800">
                <a:solidFill>
                  <a:srgbClr val="000000"/>
                </a:solidFill>
              </a:defRPr>
            </a:lvl4pPr>
            <a:lvl5pPr lvl="4" algn="ctr">
              <a:lnSpc>
                <a:spcPct val="100000"/>
              </a:lnSpc>
              <a:spcBef>
                <a:spcPts val="0"/>
              </a:spcBef>
              <a:spcAft>
                <a:spcPts val="0"/>
              </a:spcAft>
              <a:buClr>
                <a:srgbClr val="000000"/>
              </a:buClr>
              <a:buSzPts val="2800"/>
              <a:buNone/>
              <a:defRPr sz="2800">
                <a:solidFill>
                  <a:srgbClr val="000000"/>
                </a:solidFill>
              </a:defRPr>
            </a:lvl5pPr>
            <a:lvl6pPr lvl="5" algn="ctr">
              <a:lnSpc>
                <a:spcPct val="100000"/>
              </a:lnSpc>
              <a:spcBef>
                <a:spcPts val="0"/>
              </a:spcBef>
              <a:spcAft>
                <a:spcPts val="0"/>
              </a:spcAft>
              <a:buClr>
                <a:srgbClr val="000000"/>
              </a:buClr>
              <a:buSzPts val="2800"/>
              <a:buNone/>
              <a:defRPr sz="2800">
                <a:solidFill>
                  <a:srgbClr val="000000"/>
                </a:solidFill>
              </a:defRPr>
            </a:lvl6pPr>
            <a:lvl7pPr lvl="6" algn="ctr">
              <a:lnSpc>
                <a:spcPct val="100000"/>
              </a:lnSpc>
              <a:spcBef>
                <a:spcPts val="0"/>
              </a:spcBef>
              <a:spcAft>
                <a:spcPts val="0"/>
              </a:spcAft>
              <a:buClr>
                <a:srgbClr val="000000"/>
              </a:buClr>
              <a:buSzPts val="2800"/>
              <a:buNone/>
              <a:defRPr sz="2800">
                <a:solidFill>
                  <a:srgbClr val="000000"/>
                </a:solidFill>
              </a:defRPr>
            </a:lvl7pPr>
            <a:lvl8pPr lvl="7" algn="ctr">
              <a:lnSpc>
                <a:spcPct val="100000"/>
              </a:lnSpc>
              <a:spcBef>
                <a:spcPts val="0"/>
              </a:spcBef>
              <a:spcAft>
                <a:spcPts val="0"/>
              </a:spcAft>
              <a:buClr>
                <a:srgbClr val="000000"/>
              </a:buClr>
              <a:buSzPts val="2800"/>
              <a:buNone/>
              <a:defRPr sz="2800">
                <a:solidFill>
                  <a:srgbClr val="000000"/>
                </a:solidFill>
              </a:defRPr>
            </a:lvl8pPr>
            <a:lvl9pPr lvl="8" algn="ctr">
              <a:lnSpc>
                <a:spcPct val="100000"/>
              </a:lnSpc>
              <a:spcBef>
                <a:spcPts val="0"/>
              </a:spcBef>
              <a:spcAft>
                <a:spcPts val="0"/>
              </a:spcAft>
              <a:buClr>
                <a:srgbClr val="000000"/>
              </a:buClr>
              <a:buSzPts val="2800"/>
              <a:buNone/>
              <a:defRPr sz="2800">
                <a:solidFill>
                  <a:srgbClr val="000000"/>
                </a:solidFill>
              </a:defRPr>
            </a:lvl9pPr>
          </a:lstStyle>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373" name="Shape 373"/>
        <p:cNvGrpSpPr/>
        <p:nvPr/>
      </p:nvGrpSpPr>
      <p:grpSpPr>
        <a:xfrm>
          <a:off x="0" y="0"/>
          <a:ext cx="0" cy="0"/>
          <a:chOff x="0" y="0"/>
          <a:chExt cx="0" cy="0"/>
        </a:xfrm>
      </p:grpSpPr>
      <p:sp>
        <p:nvSpPr>
          <p:cNvPr id="374" name="Google Shape;374;p64"/>
          <p:cNvSpPr/>
          <p:nvPr/>
        </p:nvSpPr>
        <p:spPr>
          <a:xfrm>
            <a:off x="-22400" y="-16000"/>
            <a:ext cx="12192000" cy="6858000"/>
          </a:xfrm>
          <a:prstGeom prst="rect">
            <a:avLst/>
          </a:prstGeom>
          <a:solidFill>
            <a:schemeClr val="l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x Columns">
  <p:cSld name="CUSTOM_1">
    <p:bg>
      <p:bgPr>
        <a:solidFill>
          <a:schemeClr val="accent2"/>
        </a:solidFill>
      </p:bgPr>
    </p:bg>
    <p:spTree>
      <p:nvGrpSpPr>
        <p:cNvPr id="375" name="Shape 375"/>
        <p:cNvGrpSpPr/>
        <p:nvPr/>
      </p:nvGrpSpPr>
      <p:grpSpPr>
        <a:xfrm>
          <a:off x="0" y="0"/>
          <a:ext cx="0" cy="0"/>
          <a:chOff x="0" y="0"/>
          <a:chExt cx="0" cy="0"/>
        </a:xfrm>
      </p:grpSpPr>
      <p:sp>
        <p:nvSpPr>
          <p:cNvPr id="376" name="Google Shape;376;p65"/>
          <p:cNvSpPr txBox="1"/>
          <p:nvPr>
            <p:ph idx="1" type="subTitle"/>
          </p:nvPr>
        </p:nvSpPr>
        <p:spPr>
          <a:xfrm>
            <a:off x="1383033" y="2443600"/>
            <a:ext cx="2521200" cy="1356300"/>
          </a:xfrm>
          <a:prstGeom prst="rect">
            <a:avLst/>
          </a:prstGeom>
          <a:solidFill>
            <a:schemeClr val="accent4"/>
          </a:solidFill>
        </p:spPr>
        <p:txBody>
          <a:bodyPr anchorCtr="0" anchor="b" bIns="121900" lIns="121900" spcFirstLastPara="1" rIns="121900" wrap="square" tIns="121900">
            <a:noAutofit/>
          </a:bodyPr>
          <a:lstStyle>
            <a:lvl1pPr lvl="0" algn="ctr">
              <a:lnSpc>
                <a:spcPct val="100000"/>
              </a:lnSpc>
              <a:spcBef>
                <a:spcPts val="0"/>
              </a:spcBef>
              <a:spcAft>
                <a:spcPts val="0"/>
              </a:spcAft>
              <a:buSzPts val="1900"/>
              <a:buNone/>
              <a:defRPr sz="16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p:txBody>
      </p:sp>
      <p:sp>
        <p:nvSpPr>
          <p:cNvPr id="377" name="Google Shape;377;p65"/>
          <p:cNvSpPr txBox="1"/>
          <p:nvPr>
            <p:ph idx="2" type="subTitle"/>
          </p:nvPr>
        </p:nvSpPr>
        <p:spPr>
          <a:xfrm>
            <a:off x="4835407" y="2443600"/>
            <a:ext cx="2521200" cy="1356300"/>
          </a:xfrm>
          <a:prstGeom prst="rect">
            <a:avLst/>
          </a:prstGeom>
          <a:solidFill>
            <a:schemeClr val="accent2"/>
          </a:solidFill>
        </p:spPr>
        <p:txBody>
          <a:bodyPr anchorCtr="0" anchor="b" bIns="121900" lIns="121900" spcFirstLastPara="1" rIns="121900" wrap="square" tIns="121900">
            <a:noAutofit/>
          </a:bodyPr>
          <a:lstStyle>
            <a:lvl1pPr lvl="0" algn="ctr">
              <a:lnSpc>
                <a:spcPct val="100000"/>
              </a:lnSpc>
              <a:spcBef>
                <a:spcPts val="0"/>
              </a:spcBef>
              <a:spcAft>
                <a:spcPts val="0"/>
              </a:spcAft>
              <a:buSzPts val="1900"/>
              <a:buNone/>
              <a:defRPr sz="16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p:txBody>
      </p:sp>
      <p:sp>
        <p:nvSpPr>
          <p:cNvPr id="378" name="Google Shape;378;p65"/>
          <p:cNvSpPr txBox="1"/>
          <p:nvPr>
            <p:ph idx="3" type="subTitle"/>
          </p:nvPr>
        </p:nvSpPr>
        <p:spPr>
          <a:xfrm>
            <a:off x="8287766" y="2443600"/>
            <a:ext cx="2521200" cy="1356300"/>
          </a:xfrm>
          <a:prstGeom prst="rect">
            <a:avLst/>
          </a:prstGeom>
          <a:solidFill>
            <a:schemeClr val="accent6"/>
          </a:solidFill>
        </p:spPr>
        <p:txBody>
          <a:bodyPr anchorCtr="0" anchor="b" bIns="121900" lIns="121900" spcFirstLastPara="1" rIns="121900" wrap="square" tIns="121900">
            <a:noAutofit/>
          </a:bodyPr>
          <a:lstStyle>
            <a:lvl1pPr lvl="0" algn="ctr">
              <a:lnSpc>
                <a:spcPct val="100000"/>
              </a:lnSpc>
              <a:spcBef>
                <a:spcPts val="0"/>
              </a:spcBef>
              <a:spcAft>
                <a:spcPts val="0"/>
              </a:spcAft>
              <a:buSzPts val="1900"/>
              <a:buNone/>
              <a:defRPr sz="16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p:txBody>
      </p:sp>
      <p:sp>
        <p:nvSpPr>
          <p:cNvPr id="379" name="Google Shape;379;p65"/>
          <p:cNvSpPr txBox="1"/>
          <p:nvPr>
            <p:ph idx="4" type="subTitle"/>
          </p:nvPr>
        </p:nvSpPr>
        <p:spPr>
          <a:xfrm>
            <a:off x="1383033" y="4308367"/>
            <a:ext cx="2521200" cy="1356300"/>
          </a:xfrm>
          <a:prstGeom prst="rect">
            <a:avLst/>
          </a:prstGeom>
          <a:solidFill>
            <a:schemeClr val="accent2"/>
          </a:solidFill>
        </p:spPr>
        <p:txBody>
          <a:bodyPr anchorCtr="0" anchor="b" bIns="121900" lIns="121900" spcFirstLastPara="1" rIns="121900" wrap="square" tIns="121900">
            <a:noAutofit/>
          </a:bodyPr>
          <a:lstStyle>
            <a:lvl1pPr lvl="0" algn="ctr">
              <a:lnSpc>
                <a:spcPct val="100000"/>
              </a:lnSpc>
              <a:spcBef>
                <a:spcPts val="0"/>
              </a:spcBef>
              <a:spcAft>
                <a:spcPts val="0"/>
              </a:spcAft>
              <a:buSzPts val="1900"/>
              <a:buNone/>
              <a:defRPr sz="16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p:txBody>
      </p:sp>
      <p:sp>
        <p:nvSpPr>
          <p:cNvPr id="380" name="Google Shape;380;p65"/>
          <p:cNvSpPr txBox="1"/>
          <p:nvPr>
            <p:ph idx="5" type="subTitle"/>
          </p:nvPr>
        </p:nvSpPr>
        <p:spPr>
          <a:xfrm>
            <a:off x="4835407" y="4308367"/>
            <a:ext cx="2521200" cy="1356300"/>
          </a:xfrm>
          <a:prstGeom prst="rect">
            <a:avLst/>
          </a:prstGeom>
          <a:solidFill>
            <a:schemeClr val="accent6"/>
          </a:solidFill>
        </p:spPr>
        <p:txBody>
          <a:bodyPr anchorCtr="0" anchor="b" bIns="121900" lIns="121900" spcFirstLastPara="1" rIns="121900" wrap="square" tIns="121900">
            <a:noAutofit/>
          </a:bodyPr>
          <a:lstStyle>
            <a:lvl1pPr lvl="0" algn="ctr">
              <a:lnSpc>
                <a:spcPct val="100000"/>
              </a:lnSpc>
              <a:spcBef>
                <a:spcPts val="0"/>
              </a:spcBef>
              <a:spcAft>
                <a:spcPts val="0"/>
              </a:spcAft>
              <a:buSzPts val="1900"/>
              <a:buNone/>
              <a:defRPr sz="16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p:txBody>
      </p:sp>
      <p:sp>
        <p:nvSpPr>
          <p:cNvPr id="381" name="Google Shape;381;p65"/>
          <p:cNvSpPr txBox="1"/>
          <p:nvPr>
            <p:ph idx="6" type="subTitle"/>
          </p:nvPr>
        </p:nvSpPr>
        <p:spPr>
          <a:xfrm>
            <a:off x="8287767" y="4308367"/>
            <a:ext cx="2521200" cy="1356300"/>
          </a:xfrm>
          <a:prstGeom prst="rect">
            <a:avLst/>
          </a:prstGeom>
          <a:solidFill>
            <a:schemeClr val="accent4"/>
          </a:solidFill>
        </p:spPr>
        <p:txBody>
          <a:bodyPr anchorCtr="0" anchor="b" bIns="121900" lIns="121900" spcFirstLastPara="1" rIns="121900" wrap="square" tIns="121900">
            <a:noAutofit/>
          </a:bodyPr>
          <a:lstStyle>
            <a:lvl1pPr lvl="0" algn="ctr">
              <a:lnSpc>
                <a:spcPct val="100000"/>
              </a:lnSpc>
              <a:spcBef>
                <a:spcPts val="0"/>
              </a:spcBef>
              <a:spcAft>
                <a:spcPts val="0"/>
              </a:spcAft>
              <a:buSzPts val="1900"/>
              <a:buNone/>
              <a:defRPr sz="16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p:txBody>
      </p:sp>
      <p:sp>
        <p:nvSpPr>
          <p:cNvPr id="382" name="Google Shape;382;p65"/>
          <p:cNvSpPr txBox="1"/>
          <p:nvPr>
            <p:ph type="title"/>
          </p:nvPr>
        </p:nvSpPr>
        <p:spPr>
          <a:xfrm>
            <a:off x="950967" y="994506"/>
            <a:ext cx="10290000" cy="7635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4700"/>
              <a:buNone/>
              <a:defRPr/>
            </a:lvl1pPr>
            <a:lvl2pPr lvl="1" algn="ctr">
              <a:spcBef>
                <a:spcPts val="0"/>
              </a:spcBef>
              <a:spcAft>
                <a:spcPts val="0"/>
              </a:spcAft>
              <a:buSzPts val="5100"/>
              <a:buNone/>
              <a:defRPr/>
            </a:lvl2pPr>
            <a:lvl3pPr lvl="2" algn="ctr">
              <a:spcBef>
                <a:spcPts val="0"/>
              </a:spcBef>
              <a:spcAft>
                <a:spcPts val="0"/>
              </a:spcAft>
              <a:buSzPts val="5100"/>
              <a:buNone/>
              <a:defRPr/>
            </a:lvl3pPr>
            <a:lvl4pPr lvl="3" algn="ctr">
              <a:spcBef>
                <a:spcPts val="0"/>
              </a:spcBef>
              <a:spcAft>
                <a:spcPts val="0"/>
              </a:spcAft>
              <a:buSzPts val="5100"/>
              <a:buNone/>
              <a:defRPr/>
            </a:lvl4pPr>
            <a:lvl5pPr lvl="4" algn="ctr">
              <a:spcBef>
                <a:spcPts val="0"/>
              </a:spcBef>
              <a:spcAft>
                <a:spcPts val="0"/>
              </a:spcAft>
              <a:buSzPts val="5100"/>
              <a:buNone/>
              <a:defRPr/>
            </a:lvl5pPr>
            <a:lvl6pPr lvl="5" algn="ctr">
              <a:spcBef>
                <a:spcPts val="0"/>
              </a:spcBef>
              <a:spcAft>
                <a:spcPts val="0"/>
              </a:spcAft>
              <a:buSzPts val="5100"/>
              <a:buNone/>
              <a:defRPr/>
            </a:lvl6pPr>
            <a:lvl7pPr lvl="6" algn="ctr">
              <a:spcBef>
                <a:spcPts val="0"/>
              </a:spcBef>
              <a:spcAft>
                <a:spcPts val="0"/>
              </a:spcAft>
              <a:buSzPts val="5100"/>
              <a:buNone/>
              <a:defRPr/>
            </a:lvl7pPr>
            <a:lvl8pPr lvl="7" algn="ctr">
              <a:spcBef>
                <a:spcPts val="0"/>
              </a:spcBef>
              <a:spcAft>
                <a:spcPts val="0"/>
              </a:spcAft>
              <a:buSzPts val="5100"/>
              <a:buNone/>
              <a:defRPr/>
            </a:lvl8pPr>
            <a:lvl9pPr lvl="8" algn="ctr">
              <a:spcBef>
                <a:spcPts val="0"/>
              </a:spcBef>
              <a:spcAft>
                <a:spcPts val="0"/>
              </a:spcAft>
              <a:buSzPts val="5100"/>
              <a:buNone/>
              <a:defRPr/>
            </a:lvl9pPr>
          </a:lstStyle>
          <a:p/>
        </p:txBody>
      </p:sp>
      <p:sp>
        <p:nvSpPr>
          <p:cNvPr id="383" name="Google Shape;383;p65"/>
          <p:cNvSpPr txBox="1"/>
          <p:nvPr>
            <p:ph idx="7" type="title"/>
          </p:nvPr>
        </p:nvSpPr>
        <p:spPr>
          <a:xfrm>
            <a:off x="1125867" y="2559611"/>
            <a:ext cx="3035700" cy="5724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2400"/>
              <a:buNone/>
              <a:defRPr sz="2700">
                <a:solidFill>
                  <a:schemeClr val="accent5"/>
                </a:solidFill>
              </a:defRPr>
            </a:lvl1pPr>
            <a:lvl2pPr lvl="1" algn="ctr">
              <a:spcBef>
                <a:spcPts val="0"/>
              </a:spcBef>
              <a:spcAft>
                <a:spcPts val="0"/>
              </a:spcAft>
              <a:buSzPts val="5100"/>
              <a:buNone/>
              <a:defRPr/>
            </a:lvl2pPr>
            <a:lvl3pPr lvl="2" algn="ctr">
              <a:spcBef>
                <a:spcPts val="0"/>
              </a:spcBef>
              <a:spcAft>
                <a:spcPts val="0"/>
              </a:spcAft>
              <a:buSzPts val="5100"/>
              <a:buNone/>
              <a:defRPr/>
            </a:lvl3pPr>
            <a:lvl4pPr lvl="3" algn="ctr">
              <a:spcBef>
                <a:spcPts val="0"/>
              </a:spcBef>
              <a:spcAft>
                <a:spcPts val="0"/>
              </a:spcAft>
              <a:buSzPts val="5100"/>
              <a:buNone/>
              <a:defRPr/>
            </a:lvl4pPr>
            <a:lvl5pPr lvl="4" algn="ctr">
              <a:spcBef>
                <a:spcPts val="0"/>
              </a:spcBef>
              <a:spcAft>
                <a:spcPts val="0"/>
              </a:spcAft>
              <a:buSzPts val="5100"/>
              <a:buNone/>
              <a:defRPr/>
            </a:lvl5pPr>
            <a:lvl6pPr lvl="5" algn="ctr">
              <a:spcBef>
                <a:spcPts val="0"/>
              </a:spcBef>
              <a:spcAft>
                <a:spcPts val="0"/>
              </a:spcAft>
              <a:buSzPts val="5100"/>
              <a:buNone/>
              <a:defRPr/>
            </a:lvl6pPr>
            <a:lvl7pPr lvl="6" algn="ctr">
              <a:spcBef>
                <a:spcPts val="0"/>
              </a:spcBef>
              <a:spcAft>
                <a:spcPts val="0"/>
              </a:spcAft>
              <a:buSzPts val="5100"/>
              <a:buNone/>
              <a:defRPr/>
            </a:lvl7pPr>
            <a:lvl8pPr lvl="7" algn="ctr">
              <a:spcBef>
                <a:spcPts val="0"/>
              </a:spcBef>
              <a:spcAft>
                <a:spcPts val="0"/>
              </a:spcAft>
              <a:buSzPts val="5100"/>
              <a:buNone/>
              <a:defRPr/>
            </a:lvl8pPr>
            <a:lvl9pPr lvl="8" algn="ctr">
              <a:spcBef>
                <a:spcPts val="0"/>
              </a:spcBef>
              <a:spcAft>
                <a:spcPts val="0"/>
              </a:spcAft>
              <a:buSzPts val="5100"/>
              <a:buNone/>
              <a:defRPr/>
            </a:lvl9pPr>
          </a:lstStyle>
          <a:p/>
        </p:txBody>
      </p:sp>
      <p:sp>
        <p:nvSpPr>
          <p:cNvPr id="384" name="Google Shape;384;p65"/>
          <p:cNvSpPr txBox="1"/>
          <p:nvPr>
            <p:ph idx="8" type="title"/>
          </p:nvPr>
        </p:nvSpPr>
        <p:spPr>
          <a:xfrm>
            <a:off x="4578191" y="2559611"/>
            <a:ext cx="3035700" cy="5724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2400"/>
              <a:buNone/>
              <a:defRPr sz="2700">
                <a:solidFill>
                  <a:schemeClr val="accent5"/>
                </a:solidFill>
              </a:defRPr>
            </a:lvl1pPr>
            <a:lvl2pPr lvl="1" algn="ctr">
              <a:spcBef>
                <a:spcPts val="0"/>
              </a:spcBef>
              <a:spcAft>
                <a:spcPts val="0"/>
              </a:spcAft>
              <a:buSzPts val="5100"/>
              <a:buNone/>
              <a:defRPr/>
            </a:lvl2pPr>
            <a:lvl3pPr lvl="2" algn="ctr">
              <a:spcBef>
                <a:spcPts val="0"/>
              </a:spcBef>
              <a:spcAft>
                <a:spcPts val="0"/>
              </a:spcAft>
              <a:buSzPts val="5100"/>
              <a:buNone/>
              <a:defRPr/>
            </a:lvl3pPr>
            <a:lvl4pPr lvl="3" algn="ctr">
              <a:spcBef>
                <a:spcPts val="0"/>
              </a:spcBef>
              <a:spcAft>
                <a:spcPts val="0"/>
              </a:spcAft>
              <a:buSzPts val="5100"/>
              <a:buNone/>
              <a:defRPr/>
            </a:lvl4pPr>
            <a:lvl5pPr lvl="4" algn="ctr">
              <a:spcBef>
                <a:spcPts val="0"/>
              </a:spcBef>
              <a:spcAft>
                <a:spcPts val="0"/>
              </a:spcAft>
              <a:buSzPts val="5100"/>
              <a:buNone/>
              <a:defRPr/>
            </a:lvl5pPr>
            <a:lvl6pPr lvl="5" algn="ctr">
              <a:spcBef>
                <a:spcPts val="0"/>
              </a:spcBef>
              <a:spcAft>
                <a:spcPts val="0"/>
              </a:spcAft>
              <a:buSzPts val="5100"/>
              <a:buNone/>
              <a:defRPr/>
            </a:lvl6pPr>
            <a:lvl7pPr lvl="6" algn="ctr">
              <a:spcBef>
                <a:spcPts val="0"/>
              </a:spcBef>
              <a:spcAft>
                <a:spcPts val="0"/>
              </a:spcAft>
              <a:buSzPts val="5100"/>
              <a:buNone/>
              <a:defRPr/>
            </a:lvl7pPr>
            <a:lvl8pPr lvl="7" algn="ctr">
              <a:spcBef>
                <a:spcPts val="0"/>
              </a:spcBef>
              <a:spcAft>
                <a:spcPts val="0"/>
              </a:spcAft>
              <a:buSzPts val="5100"/>
              <a:buNone/>
              <a:defRPr/>
            </a:lvl8pPr>
            <a:lvl9pPr lvl="8" algn="ctr">
              <a:spcBef>
                <a:spcPts val="0"/>
              </a:spcBef>
              <a:spcAft>
                <a:spcPts val="0"/>
              </a:spcAft>
              <a:buSzPts val="5100"/>
              <a:buNone/>
              <a:defRPr/>
            </a:lvl9pPr>
          </a:lstStyle>
          <a:p/>
        </p:txBody>
      </p:sp>
      <p:sp>
        <p:nvSpPr>
          <p:cNvPr id="385" name="Google Shape;385;p65"/>
          <p:cNvSpPr txBox="1"/>
          <p:nvPr>
            <p:ph idx="9" type="title"/>
          </p:nvPr>
        </p:nvSpPr>
        <p:spPr>
          <a:xfrm>
            <a:off x="8030529" y="2559611"/>
            <a:ext cx="3035700" cy="5724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2400"/>
              <a:buNone/>
              <a:defRPr sz="2700">
                <a:solidFill>
                  <a:schemeClr val="accent5"/>
                </a:solidFill>
              </a:defRPr>
            </a:lvl1pPr>
            <a:lvl2pPr lvl="1" algn="ctr">
              <a:spcBef>
                <a:spcPts val="0"/>
              </a:spcBef>
              <a:spcAft>
                <a:spcPts val="0"/>
              </a:spcAft>
              <a:buSzPts val="5100"/>
              <a:buNone/>
              <a:defRPr/>
            </a:lvl2pPr>
            <a:lvl3pPr lvl="2" algn="ctr">
              <a:spcBef>
                <a:spcPts val="0"/>
              </a:spcBef>
              <a:spcAft>
                <a:spcPts val="0"/>
              </a:spcAft>
              <a:buSzPts val="5100"/>
              <a:buNone/>
              <a:defRPr/>
            </a:lvl3pPr>
            <a:lvl4pPr lvl="3" algn="ctr">
              <a:spcBef>
                <a:spcPts val="0"/>
              </a:spcBef>
              <a:spcAft>
                <a:spcPts val="0"/>
              </a:spcAft>
              <a:buSzPts val="5100"/>
              <a:buNone/>
              <a:defRPr/>
            </a:lvl4pPr>
            <a:lvl5pPr lvl="4" algn="ctr">
              <a:spcBef>
                <a:spcPts val="0"/>
              </a:spcBef>
              <a:spcAft>
                <a:spcPts val="0"/>
              </a:spcAft>
              <a:buSzPts val="5100"/>
              <a:buNone/>
              <a:defRPr/>
            </a:lvl5pPr>
            <a:lvl6pPr lvl="5" algn="ctr">
              <a:spcBef>
                <a:spcPts val="0"/>
              </a:spcBef>
              <a:spcAft>
                <a:spcPts val="0"/>
              </a:spcAft>
              <a:buSzPts val="5100"/>
              <a:buNone/>
              <a:defRPr/>
            </a:lvl6pPr>
            <a:lvl7pPr lvl="6" algn="ctr">
              <a:spcBef>
                <a:spcPts val="0"/>
              </a:spcBef>
              <a:spcAft>
                <a:spcPts val="0"/>
              </a:spcAft>
              <a:buSzPts val="5100"/>
              <a:buNone/>
              <a:defRPr/>
            </a:lvl7pPr>
            <a:lvl8pPr lvl="7" algn="ctr">
              <a:spcBef>
                <a:spcPts val="0"/>
              </a:spcBef>
              <a:spcAft>
                <a:spcPts val="0"/>
              </a:spcAft>
              <a:buSzPts val="5100"/>
              <a:buNone/>
              <a:defRPr/>
            </a:lvl8pPr>
            <a:lvl9pPr lvl="8" algn="ctr">
              <a:spcBef>
                <a:spcPts val="0"/>
              </a:spcBef>
              <a:spcAft>
                <a:spcPts val="0"/>
              </a:spcAft>
              <a:buSzPts val="5100"/>
              <a:buNone/>
              <a:defRPr/>
            </a:lvl9pPr>
          </a:lstStyle>
          <a:p/>
        </p:txBody>
      </p:sp>
      <p:sp>
        <p:nvSpPr>
          <p:cNvPr id="386" name="Google Shape;386;p65"/>
          <p:cNvSpPr txBox="1"/>
          <p:nvPr>
            <p:ph idx="13" type="title"/>
          </p:nvPr>
        </p:nvSpPr>
        <p:spPr>
          <a:xfrm>
            <a:off x="1125867" y="4424178"/>
            <a:ext cx="3035700" cy="5724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2400"/>
              <a:buNone/>
              <a:defRPr sz="2700">
                <a:solidFill>
                  <a:schemeClr val="accent5"/>
                </a:solidFill>
              </a:defRPr>
            </a:lvl1pPr>
            <a:lvl2pPr lvl="1" algn="ctr">
              <a:spcBef>
                <a:spcPts val="0"/>
              </a:spcBef>
              <a:spcAft>
                <a:spcPts val="0"/>
              </a:spcAft>
              <a:buSzPts val="5100"/>
              <a:buNone/>
              <a:defRPr/>
            </a:lvl2pPr>
            <a:lvl3pPr lvl="2" algn="ctr">
              <a:spcBef>
                <a:spcPts val="0"/>
              </a:spcBef>
              <a:spcAft>
                <a:spcPts val="0"/>
              </a:spcAft>
              <a:buSzPts val="5100"/>
              <a:buNone/>
              <a:defRPr/>
            </a:lvl3pPr>
            <a:lvl4pPr lvl="3" algn="ctr">
              <a:spcBef>
                <a:spcPts val="0"/>
              </a:spcBef>
              <a:spcAft>
                <a:spcPts val="0"/>
              </a:spcAft>
              <a:buSzPts val="5100"/>
              <a:buNone/>
              <a:defRPr/>
            </a:lvl4pPr>
            <a:lvl5pPr lvl="4" algn="ctr">
              <a:spcBef>
                <a:spcPts val="0"/>
              </a:spcBef>
              <a:spcAft>
                <a:spcPts val="0"/>
              </a:spcAft>
              <a:buSzPts val="5100"/>
              <a:buNone/>
              <a:defRPr/>
            </a:lvl5pPr>
            <a:lvl6pPr lvl="5" algn="ctr">
              <a:spcBef>
                <a:spcPts val="0"/>
              </a:spcBef>
              <a:spcAft>
                <a:spcPts val="0"/>
              </a:spcAft>
              <a:buSzPts val="5100"/>
              <a:buNone/>
              <a:defRPr/>
            </a:lvl6pPr>
            <a:lvl7pPr lvl="6" algn="ctr">
              <a:spcBef>
                <a:spcPts val="0"/>
              </a:spcBef>
              <a:spcAft>
                <a:spcPts val="0"/>
              </a:spcAft>
              <a:buSzPts val="5100"/>
              <a:buNone/>
              <a:defRPr/>
            </a:lvl7pPr>
            <a:lvl8pPr lvl="7" algn="ctr">
              <a:spcBef>
                <a:spcPts val="0"/>
              </a:spcBef>
              <a:spcAft>
                <a:spcPts val="0"/>
              </a:spcAft>
              <a:buSzPts val="5100"/>
              <a:buNone/>
              <a:defRPr/>
            </a:lvl8pPr>
            <a:lvl9pPr lvl="8" algn="ctr">
              <a:spcBef>
                <a:spcPts val="0"/>
              </a:spcBef>
              <a:spcAft>
                <a:spcPts val="0"/>
              </a:spcAft>
              <a:buSzPts val="5100"/>
              <a:buNone/>
              <a:defRPr/>
            </a:lvl9pPr>
          </a:lstStyle>
          <a:p/>
        </p:txBody>
      </p:sp>
      <p:sp>
        <p:nvSpPr>
          <p:cNvPr id="387" name="Google Shape;387;p65"/>
          <p:cNvSpPr txBox="1"/>
          <p:nvPr>
            <p:ph idx="14" type="title"/>
          </p:nvPr>
        </p:nvSpPr>
        <p:spPr>
          <a:xfrm>
            <a:off x="4578191" y="4424178"/>
            <a:ext cx="3035700" cy="5724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2400"/>
              <a:buNone/>
              <a:defRPr sz="2700">
                <a:solidFill>
                  <a:schemeClr val="accent5"/>
                </a:solidFill>
              </a:defRPr>
            </a:lvl1pPr>
            <a:lvl2pPr lvl="1" algn="ctr">
              <a:spcBef>
                <a:spcPts val="0"/>
              </a:spcBef>
              <a:spcAft>
                <a:spcPts val="0"/>
              </a:spcAft>
              <a:buSzPts val="5100"/>
              <a:buNone/>
              <a:defRPr/>
            </a:lvl2pPr>
            <a:lvl3pPr lvl="2" algn="ctr">
              <a:spcBef>
                <a:spcPts val="0"/>
              </a:spcBef>
              <a:spcAft>
                <a:spcPts val="0"/>
              </a:spcAft>
              <a:buSzPts val="5100"/>
              <a:buNone/>
              <a:defRPr/>
            </a:lvl3pPr>
            <a:lvl4pPr lvl="3" algn="ctr">
              <a:spcBef>
                <a:spcPts val="0"/>
              </a:spcBef>
              <a:spcAft>
                <a:spcPts val="0"/>
              </a:spcAft>
              <a:buSzPts val="5100"/>
              <a:buNone/>
              <a:defRPr/>
            </a:lvl4pPr>
            <a:lvl5pPr lvl="4" algn="ctr">
              <a:spcBef>
                <a:spcPts val="0"/>
              </a:spcBef>
              <a:spcAft>
                <a:spcPts val="0"/>
              </a:spcAft>
              <a:buSzPts val="5100"/>
              <a:buNone/>
              <a:defRPr/>
            </a:lvl5pPr>
            <a:lvl6pPr lvl="5" algn="ctr">
              <a:spcBef>
                <a:spcPts val="0"/>
              </a:spcBef>
              <a:spcAft>
                <a:spcPts val="0"/>
              </a:spcAft>
              <a:buSzPts val="5100"/>
              <a:buNone/>
              <a:defRPr/>
            </a:lvl6pPr>
            <a:lvl7pPr lvl="6" algn="ctr">
              <a:spcBef>
                <a:spcPts val="0"/>
              </a:spcBef>
              <a:spcAft>
                <a:spcPts val="0"/>
              </a:spcAft>
              <a:buSzPts val="5100"/>
              <a:buNone/>
              <a:defRPr/>
            </a:lvl7pPr>
            <a:lvl8pPr lvl="7" algn="ctr">
              <a:spcBef>
                <a:spcPts val="0"/>
              </a:spcBef>
              <a:spcAft>
                <a:spcPts val="0"/>
              </a:spcAft>
              <a:buSzPts val="5100"/>
              <a:buNone/>
              <a:defRPr/>
            </a:lvl8pPr>
            <a:lvl9pPr lvl="8" algn="ctr">
              <a:spcBef>
                <a:spcPts val="0"/>
              </a:spcBef>
              <a:spcAft>
                <a:spcPts val="0"/>
              </a:spcAft>
              <a:buSzPts val="5100"/>
              <a:buNone/>
              <a:defRPr/>
            </a:lvl9pPr>
          </a:lstStyle>
          <a:p/>
        </p:txBody>
      </p:sp>
      <p:sp>
        <p:nvSpPr>
          <p:cNvPr id="388" name="Google Shape;388;p65"/>
          <p:cNvSpPr txBox="1"/>
          <p:nvPr>
            <p:ph idx="15" type="title"/>
          </p:nvPr>
        </p:nvSpPr>
        <p:spPr>
          <a:xfrm>
            <a:off x="8030529" y="4424178"/>
            <a:ext cx="3035700" cy="5724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2400"/>
              <a:buNone/>
              <a:defRPr sz="2700">
                <a:solidFill>
                  <a:schemeClr val="accent5"/>
                </a:solidFill>
              </a:defRPr>
            </a:lvl1pPr>
            <a:lvl2pPr lvl="1" algn="ctr">
              <a:spcBef>
                <a:spcPts val="0"/>
              </a:spcBef>
              <a:spcAft>
                <a:spcPts val="0"/>
              </a:spcAft>
              <a:buSzPts val="5100"/>
              <a:buNone/>
              <a:defRPr/>
            </a:lvl2pPr>
            <a:lvl3pPr lvl="2" algn="ctr">
              <a:spcBef>
                <a:spcPts val="0"/>
              </a:spcBef>
              <a:spcAft>
                <a:spcPts val="0"/>
              </a:spcAft>
              <a:buSzPts val="5100"/>
              <a:buNone/>
              <a:defRPr/>
            </a:lvl3pPr>
            <a:lvl4pPr lvl="3" algn="ctr">
              <a:spcBef>
                <a:spcPts val="0"/>
              </a:spcBef>
              <a:spcAft>
                <a:spcPts val="0"/>
              </a:spcAft>
              <a:buSzPts val="5100"/>
              <a:buNone/>
              <a:defRPr/>
            </a:lvl4pPr>
            <a:lvl5pPr lvl="4" algn="ctr">
              <a:spcBef>
                <a:spcPts val="0"/>
              </a:spcBef>
              <a:spcAft>
                <a:spcPts val="0"/>
              </a:spcAft>
              <a:buSzPts val="5100"/>
              <a:buNone/>
              <a:defRPr/>
            </a:lvl5pPr>
            <a:lvl6pPr lvl="5" algn="ctr">
              <a:spcBef>
                <a:spcPts val="0"/>
              </a:spcBef>
              <a:spcAft>
                <a:spcPts val="0"/>
              </a:spcAft>
              <a:buSzPts val="5100"/>
              <a:buNone/>
              <a:defRPr/>
            </a:lvl6pPr>
            <a:lvl7pPr lvl="6" algn="ctr">
              <a:spcBef>
                <a:spcPts val="0"/>
              </a:spcBef>
              <a:spcAft>
                <a:spcPts val="0"/>
              </a:spcAft>
              <a:buSzPts val="5100"/>
              <a:buNone/>
              <a:defRPr/>
            </a:lvl7pPr>
            <a:lvl8pPr lvl="7" algn="ctr">
              <a:spcBef>
                <a:spcPts val="0"/>
              </a:spcBef>
              <a:spcAft>
                <a:spcPts val="0"/>
              </a:spcAft>
              <a:buSzPts val="5100"/>
              <a:buNone/>
              <a:defRPr/>
            </a:lvl8pPr>
            <a:lvl9pPr lvl="8" algn="ctr">
              <a:spcBef>
                <a:spcPts val="0"/>
              </a:spcBef>
              <a:spcAft>
                <a:spcPts val="0"/>
              </a:spcAft>
              <a:buSzPts val="5100"/>
              <a:buNone/>
              <a:defRPr/>
            </a:lvl9pPr>
          </a:lstStyle>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Columns">
  <p:cSld name="CUSTOM_2">
    <p:bg>
      <p:bgPr>
        <a:solidFill>
          <a:schemeClr val="accent4"/>
        </a:solidFill>
      </p:bgPr>
    </p:bg>
    <p:spTree>
      <p:nvGrpSpPr>
        <p:cNvPr id="389" name="Shape 389"/>
        <p:cNvGrpSpPr/>
        <p:nvPr/>
      </p:nvGrpSpPr>
      <p:grpSpPr>
        <a:xfrm>
          <a:off x="0" y="0"/>
          <a:ext cx="0" cy="0"/>
          <a:chOff x="0" y="0"/>
          <a:chExt cx="0" cy="0"/>
        </a:xfrm>
      </p:grpSpPr>
      <p:sp>
        <p:nvSpPr>
          <p:cNvPr id="390" name="Google Shape;390;p66"/>
          <p:cNvSpPr txBox="1"/>
          <p:nvPr>
            <p:ph type="title"/>
          </p:nvPr>
        </p:nvSpPr>
        <p:spPr>
          <a:xfrm>
            <a:off x="1049600" y="997186"/>
            <a:ext cx="10128000" cy="7635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4700"/>
              <a:buNone/>
              <a:defRPr/>
            </a:lvl1pPr>
            <a:lvl2pPr lvl="1" algn="ctr">
              <a:spcBef>
                <a:spcPts val="0"/>
              </a:spcBef>
              <a:spcAft>
                <a:spcPts val="0"/>
              </a:spcAft>
              <a:buSzPts val="5100"/>
              <a:buNone/>
              <a:defRPr/>
            </a:lvl2pPr>
            <a:lvl3pPr lvl="2" algn="ctr">
              <a:spcBef>
                <a:spcPts val="0"/>
              </a:spcBef>
              <a:spcAft>
                <a:spcPts val="0"/>
              </a:spcAft>
              <a:buSzPts val="5100"/>
              <a:buNone/>
              <a:defRPr/>
            </a:lvl3pPr>
            <a:lvl4pPr lvl="3" algn="ctr">
              <a:spcBef>
                <a:spcPts val="0"/>
              </a:spcBef>
              <a:spcAft>
                <a:spcPts val="0"/>
              </a:spcAft>
              <a:buSzPts val="5100"/>
              <a:buNone/>
              <a:defRPr/>
            </a:lvl4pPr>
            <a:lvl5pPr lvl="4" algn="ctr">
              <a:spcBef>
                <a:spcPts val="0"/>
              </a:spcBef>
              <a:spcAft>
                <a:spcPts val="0"/>
              </a:spcAft>
              <a:buSzPts val="5100"/>
              <a:buNone/>
              <a:defRPr/>
            </a:lvl5pPr>
            <a:lvl6pPr lvl="5" algn="ctr">
              <a:spcBef>
                <a:spcPts val="0"/>
              </a:spcBef>
              <a:spcAft>
                <a:spcPts val="0"/>
              </a:spcAft>
              <a:buSzPts val="5100"/>
              <a:buNone/>
              <a:defRPr/>
            </a:lvl6pPr>
            <a:lvl7pPr lvl="6" algn="ctr">
              <a:spcBef>
                <a:spcPts val="0"/>
              </a:spcBef>
              <a:spcAft>
                <a:spcPts val="0"/>
              </a:spcAft>
              <a:buSzPts val="5100"/>
              <a:buNone/>
              <a:defRPr/>
            </a:lvl7pPr>
            <a:lvl8pPr lvl="7" algn="ctr">
              <a:spcBef>
                <a:spcPts val="0"/>
              </a:spcBef>
              <a:spcAft>
                <a:spcPts val="0"/>
              </a:spcAft>
              <a:buSzPts val="5100"/>
              <a:buNone/>
              <a:defRPr/>
            </a:lvl8pPr>
            <a:lvl9pPr lvl="8" algn="ctr">
              <a:spcBef>
                <a:spcPts val="0"/>
              </a:spcBef>
              <a:spcAft>
                <a:spcPts val="0"/>
              </a:spcAft>
              <a:buSzPts val="5100"/>
              <a:buNone/>
              <a:defRPr/>
            </a:lvl9pPr>
          </a:lstStyle>
          <a:p/>
        </p:txBody>
      </p:sp>
      <p:sp>
        <p:nvSpPr>
          <p:cNvPr id="391" name="Google Shape;391;p66"/>
          <p:cNvSpPr txBox="1"/>
          <p:nvPr>
            <p:ph idx="2" type="title"/>
          </p:nvPr>
        </p:nvSpPr>
        <p:spPr>
          <a:xfrm>
            <a:off x="1703133" y="2615357"/>
            <a:ext cx="2911500" cy="734400"/>
          </a:xfrm>
          <a:prstGeom prst="rect">
            <a:avLst/>
          </a:prstGeom>
        </p:spPr>
        <p:txBody>
          <a:bodyPr anchorCtr="0" anchor="t" bIns="121900" lIns="121900" spcFirstLastPara="1" rIns="121900" wrap="square" tIns="121900">
            <a:noAutofit/>
          </a:bodyPr>
          <a:lstStyle>
            <a:lvl1pPr lvl="0" algn="r">
              <a:spcBef>
                <a:spcPts val="0"/>
              </a:spcBef>
              <a:spcAft>
                <a:spcPts val="0"/>
              </a:spcAft>
              <a:buClr>
                <a:schemeClr val="accent3"/>
              </a:buClr>
              <a:buSzPts val="3300"/>
              <a:buNone/>
              <a:defRPr sz="2700">
                <a:solidFill>
                  <a:schemeClr val="accent3"/>
                </a:solidFill>
              </a:defRPr>
            </a:lvl1pPr>
            <a:lvl2pPr lvl="1">
              <a:spcBef>
                <a:spcPts val="0"/>
              </a:spcBef>
              <a:spcAft>
                <a:spcPts val="0"/>
              </a:spcAft>
              <a:buClr>
                <a:schemeClr val="accent3"/>
              </a:buClr>
              <a:buSzPts val="3300"/>
              <a:buNone/>
              <a:defRPr sz="3300">
                <a:solidFill>
                  <a:schemeClr val="accent3"/>
                </a:solidFill>
              </a:defRPr>
            </a:lvl2pPr>
            <a:lvl3pPr lvl="2">
              <a:spcBef>
                <a:spcPts val="0"/>
              </a:spcBef>
              <a:spcAft>
                <a:spcPts val="0"/>
              </a:spcAft>
              <a:buClr>
                <a:schemeClr val="accent3"/>
              </a:buClr>
              <a:buSzPts val="3300"/>
              <a:buNone/>
              <a:defRPr sz="3300">
                <a:solidFill>
                  <a:schemeClr val="accent3"/>
                </a:solidFill>
              </a:defRPr>
            </a:lvl3pPr>
            <a:lvl4pPr lvl="3">
              <a:spcBef>
                <a:spcPts val="0"/>
              </a:spcBef>
              <a:spcAft>
                <a:spcPts val="0"/>
              </a:spcAft>
              <a:buClr>
                <a:schemeClr val="accent3"/>
              </a:buClr>
              <a:buSzPts val="3300"/>
              <a:buNone/>
              <a:defRPr sz="3300">
                <a:solidFill>
                  <a:schemeClr val="accent3"/>
                </a:solidFill>
              </a:defRPr>
            </a:lvl4pPr>
            <a:lvl5pPr lvl="4">
              <a:spcBef>
                <a:spcPts val="0"/>
              </a:spcBef>
              <a:spcAft>
                <a:spcPts val="0"/>
              </a:spcAft>
              <a:buClr>
                <a:schemeClr val="accent3"/>
              </a:buClr>
              <a:buSzPts val="3300"/>
              <a:buNone/>
              <a:defRPr sz="3300">
                <a:solidFill>
                  <a:schemeClr val="accent3"/>
                </a:solidFill>
              </a:defRPr>
            </a:lvl5pPr>
            <a:lvl6pPr lvl="5">
              <a:spcBef>
                <a:spcPts val="0"/>
              </a:spcBef>
              <a:spcAft>
                <a:spcPts val="0"/>
              </a:spcAft>
              <a:buClr>
                <a:schemeClr val="accent3"/>
              </a:buClr>
              <a:buSzPts val="3300"/>
              <a:buNone/>
              <a:defRPr sz="3300">
                <a:solidFill>
                  <a:schemeClr val="accent3"/>
                </a:solidFill>
              </a:defRPr>
            </a:lvl6pPr>
            <a:lvl7pPr lvl="6">
              <a:spcBef>
                <a:spcPts val="0"/>
              </a:spcBef>
              <a:spcAft>
                <a:spcPts val="0"/>
              </a:spcAft>
              <a:buClr>
                <a:schemeClr val="accent3"/>
              </a:buClr>
              <a:buSzPts val="3300"/>
              <a:buNone/>
              <a:defRPr sz="3300">
                <a:solidFill>
                  <a:schemeClr val="accent3"/>
                </a:solidFill>
              </a:defRPr>
            </a:lvl7pPr>
            <a:lvl8pPr lvl="7">
              <a:spcBef>
                <a:spcPts val="0"/>
              </a:spcBef>
              <a:spcAft>
                <a:spcPts val="0"/>
              </a:spcAft>
              <a:buClr>
                <a:schemeClr val="accent3"/>
              </a:buClr>
              <a:buSzPts val="3300"/>
              <a:buNone/>
              <a:defRPr sz="3300">
                <a:solidFill>
                  <a:schemeClr val="accent3"/>
                </a:solidFill>
              </a:defRPr>
            </a:lvl8pPr>
            <a:lvl9pPr lvl="8">
              <a:spcBef>
                <a:spcPts val="0"/>
              </a:spcBef>
              <a:spcAft>
                <a:spcPts val="0"/>
              </a:spcAft>
              <a:buClr>
                <a:schemeClr val="accent3"/>
              </a:buClr>
              <a:buSzPts val="3300"/>
              <a:buNone/>
              <a:defRPr sz="3300">
                <a:solidFill>
                  <a:schemeClr val="accent3"/>
                </a:solidFill>
              </a:defRPr>
            </a:lvl9pPr>
          </a:lstStyle>
          <a:p/>
        </p:txBody>
      </p:sp>
      <p:sp>
        <p:nvSpPr>
          <p:cNvPr id="392" name="Google Shape;392;p66"/>
          <p:cNvSpPr txBox="1"/>
          <p:nvPr>
            <p:ph idx="1" type="subTitle"/>
          </p:nvPr>
        </p:nvSpPr>
        <p:spPr>
          <a:xfrm>
            <a:off x="2051934" y="3067874"/>
            <a:ext cx="2562900" cy="717600"/>
          </a:xfrm>
          <a:prstGeom prst="rect">
            <a:avLst/>
          </a:prstGeom>
        </p:spPr>
        <p:txBody>
          <a:bodyPr anchorCtr="0" anchor="t" bIns="121900" lIns="121900" spcFirstLastPara="1" rIns="121900" wrap="square" tIns="121900">
            <a:noAutofit/>
          </a:bodyPr>
          <a:lstStyle>
            <a:lvl1pPr lvl="0" algn="r">
              <a:lnSpc>
                <a:spcPct val="100000"/>
              </a:lnSpc>
              <a:spcBef>
                <a:spcPts val="0"/>
              </a:spcBef>
              <a:spcAft>
                <a:spcPts val="0"/>
              </a:spcAft>
              <a:buSzPts val="1900"/>
              <a:buNone/>
              <a:defRPr sz="1900">
                <a:solidFill>
                  <a:schemeClr val="dk1"/>
                </a:solidFill>
              </a:defRPr>
            </a:lvl1pPr>
            <a:lvl2pPr lvl="1">
              <a:lnSpc>
                <a:spcPct val="100000"/>
              </a:lnSpc>
              <a:spcBef>
                <a:spcPts val="0"/>
              </a:spcBef>
              <a:spcAft>
                <a:spcPts val="0"/>
              </a:spcAft>
              <a:buSzPts val="1900"/>
              <a:buNone/>
              <a:defRPr/>
            </a:lvl2pPr>
            <a:lvl3pPr lvl="2">
              <a:lnSpc>
                <a:spcPct val="100000"/>
              </a:lnSpc>
              <a:spcBef>
                <a:spcPts val="0"/>
              </a:spcBef>
              <a:spcAft>
                <a:spcPts val="0"/>
              </a:spcAft>
              <a:buSzPts val="1900"/>
              <a:buNone/>
              <a:defRPr/>
            </a:lvl3pPr>
            <a:lvl4pPr lvl="3">
              <a:lnSpc>
                <a:spcPct val="100000"/>
              </a:lnSpc>
              <a:spcBef>
                <a:spcPts val="0"/>
              </a:spcBef>
              <a:spcAft>
                <a:spcPts val="0"/>
              </a:spcAft>
              <a:buSzPts val="1900"/>
              <a:buNone/>
              <a:defRPr/>
            </a:lvl4pPr>
            <a:lvl5pPr lvl="4">
              <a:lnSpc>
                <a:spcPct val="100000"/>
              </a:lnSpc>
              <a:spcBef>
                <a:spcPts val="0"/>
              </a:spcBef>
              <a:spcAft>
                <a:spcPts val="0"/>
              </a:spcAft>
              <a:buSzPts val="1900"/>
              <a:buNone/>
              <a:defRPr/>
            </a:lvl5pPr>
            <a:lvl6pPr lvl="5">
              <a:lnSpc>
                <a:spcPct val="100000"/>
              </a:lnSpc>
              <a:spcBef>
                <a:spcPts val="0"/>
              </a:spcBef>
              <a:spcAft>
                <a:spcPts val="0"/>
              </a:spcAft>
              <a:buSzPts val="1900"/>
              <a:buNone/>
              <a:defRPr/>
            </a:lvl6pPr>
            <a:lvl7pPr lvl="6">
              <a:lnSpc>
                <a:spcPct val="100000"/>
              </a:lnSpc>
              <a:spcBef>
                <a:spcPts val="0"/>
              </a:spcBef>
              <a:spcAft>
                <a:spcPts val="0"/>
              </a:spcAft>
              <a:buSzPts val="1900"/>
              <a:buNone/>
              <a:defRPr/>
            </a:lvl7pPr>
            <a:lvl8pPr lvl="7">
              <a:lnSpc>
                <a:spcPct val="100000"/>
              </a:lnSpc>
              <a:spcBef>
                <a:spcPts val="0"/>
              </a:spcBef>
              <a:spcAft>
                <a:spcPts val="0"/>
              </a:spcAft>
              <a:buSzPts val="1900"/>
              <a:buNone/>
              <a:defRPr/>
            </a:lvl8pPr>
            <a:lvl9pPr lvl="8">
              <a:lnSpc>
                <a:spcPct val="100000"/>
              </a:lnSpc>
              <a:spcBef>
                <a:spcPts val="0"/>
              </a:spcBef>
              <a:spcAft>
                <a:spcPts val="0"/>
              </a:spcAft>
              <a:buSzPts val="1900"/>
              <a:buNone/>
              <a:defRPr/>
            </a:lvl9pPr>
          </a:lstStyle>
          <a:p/>
        </p:txBody>
      </p:sp>
      <p:sp>
        <p:nvSpPr>
          <p:cNvPr id="393" name="Google Shape;393;p66"/>
          <p:cNvSpPr txBox="1"/>
          <p:nvPr>
            <p:ph idx="3" type="title"/>
          </p:nvPr>
        </p:nvSpPr>
        <p:spPr>
          <a:xfrm>
            <a:off x="1703133" y="4378048"/>
            <a:ext cx="2911500" cy="734400"/>
          </a:xfrm>
          <a:prstGeom prst="rect">
            <a:avLst/>
          </a:prstGeom>
        </p:spPr>
        <p:txBody>
          <a:bodyPr anchorCtr="0" anchor="t" bIns="121900" lIns="121900" spcFirstLastPara="1" rIns="121900" wrap="square" tIns="121900">
            <a:noAutofit/>
          </a:bodyPr>
          <a:lstStyle>
            <a:lvl1pPr lvl="0" algn="r">
              <a:spcBef>
                <a:spcPts val="0"/>
              </a:spcBef>
              <a:spcAft>
                <a:spcPts val="0"/>
              </a:spcAft>
              <a:buClr>
                <a:schemeClr val="accent3"/>
              </a:buClr>
              <a:buSzPts val="3300"/>
              <a:buNone/>
              <a:defRPr sz="2700"/>
            </a:lvl1pPr>
            <a:lvl2pPr lvl="1">
              <a:spcBef>
                <a:spcPts val="0"/>
              </a:spcBef>
              <a:spcAft>
                <a:spcPts val="0"/>
              </a:spcAft>
              <a:buClr>
                <a:schemeClr val="accent3"/>
              </a:buClr>
              <a:buSzPts val="3300"/>
              <a:buNone/>
              <a:defRPr sz="3300">
                <a:solidFill>
                  <a:schemeClr val="accent3"/>
                </a:solidFill>
              </a:defRPr>
            </a:lvl2pPr>
            <a:lvl3pPr lvl="2">
              <a:spcBef>
                <a:spcPts val="0"/>
              </a:spcBef>
              <a:spcAft>
                <a:spcPts val="0"/>
              </a:spcAft>
              <a:buClr>
                <a:schemeClr val="accent3"/>
              </a:buClr>
              <a:buSzPts val="3300"/>
              <a:buNone/>
              <a:defRPr sz="3300">
                <a:solidFill>
                  <a:schemeClr val="accent3"/>
                </a:solidFill>
              </a:defRPr>
            </a:lvl3pPr>
            <a:lvl4pPr lvl="3">
              <a:spcBef>
                <a:spcPts val="0"/>
              </a:spcBef>
              <a:spcAft>
                <a:spcPts val="0"/>
              </a:spcAft>
              <a:buClr>
                <a:schemeClr val="accent3"/>
              </a:buClr>
              <a:buSzPts val="3300"/>
              <a:buNone/>
              <a:defRPr sz="3300">
                <a:solidFill>
                  <a:schemeClr val="accent3"/>
                </a:solidFill>
              </a:defRPr>
            </a:lvl4pPr>
            <a:lvl5pPr lvl="4">
              <a:spcBef>
                <a:spcPts val="0"/>
              </a:spcBef>
              <a:spcAft>
                <a:spcPts val="0"/>
              </a:spcAft>
              <a:buClr>
                <a:schemeClr val="accent3"/>
              </a:buClr>
              <a:buSzPts val="3300"/>
              <a:buNone/>
              <a:defRPr sz="3300">
                <a:solidFill>
                  <a:schemeClr val="accent3"/>
                </a:solidFill>
              </a:defRPr>
            </a:lvl5pPr>
            <a:lvl6pPr lvl="5">
              <a:spcBef>
                <a:spcPts val="0"/>
              </a:spcBef>
              <a:spcAft>
                <a:spcPts val="0"/>
              </a:spcAft>
              <a:buClr>
                <a:schemeClr val="accent3"/>
              </a:buClr>
              <a:buSzPts val="3300"/>
              <a:buNone/>
              <a:defRPr sz="3300">
                <a:solidFill>
                  <a:schemeClr val="accent3"/>
                </a:solidFill>
              </a:defRPr>
            </a:lvl6pPr>
            <a:lvl7pPr lvl="6">
              <a:spcBef>
                <a:spcPts val="0"/>
              </a:spcBef>
              <a:spcAft>
                <a:spcPts val="0"/>
              </a:spcAft>
              <a:buClr>
                <a:schemeClr val="accent3"/>
              </a:buClr>
              <a:buSzPts val="3300"/>
              <a:buNone/>
              <a:defRPr sz="3300">
                <a:solidFill>
                  <a:schemeClr val="accent3"/>
                </a:solidFill>
              </a:defRPr>
            </a:lvl7pPr>
            <a:lvl8pPr lvl="7">
              <a:spcBef>
                <a:spcPts val="0"/>
              </a:spcBef>
              <a:spcAft>
                <a:spcPts val="0"/>
              </a:spcAft>
              <a:buClr>
                <a:schemeClr val="accent3"/>
              </a:buClr>
              <a:buSzPts val="3300"/>
              <a:buNone/>
              <a:defRPr sz="3300">
                <a:solidFill>
                  <a:schemeClr val="accent3"/>
                </a:solidFill>
              </a:defRPr>
            </a:lvl8pPr>
            <a:lvl9pPr lvl="8">
              <a:spcBef>
                <a:spcPts val="0"/>
              </a:spcBef>
              <a:spcAft>
                <a:spcPts val="0"/>
              </a:spcAft>
              <a:buClr>
                <a:schemeClr val="accent3"/>
              </a:buClr>
              <a:buSzPts val="3300"/>
              <a:buNone/>
              <a:defRPr sz="3300">
                <a:solidFill>
                  <a:schemeClr val="accent3"/>
                </a:solidFill>
              </a:defRPr>
            </a:lvl9pPr>
          </a:lstStyle>
          <a:p/>
        </p:txBody>
      </p:sp>
      <p:sp>
        <p:nvSpPr>
          <p:cNvPr id="394" name="Google Shape;394;p66"/>
          <p:cNvSpPr txBox="1"/>
          <p:nvPr>
            <p:ph idx="4" type="subTitle"/>
          </p:nvPr>
        </p:nvSpPr>
        <p:spPr>
          <a:xfrm>
            <a:off x="2051934" y="5027097"/>
            <a:ext cx="2562900" cy="717600"/>
          </a:xfrm>
          <a:prstGeom prst="rect">
            <a:avLst/>
          </a:prstGeom>
        </p:spPr>
        <p:txBody>
          <a:bodyPr anchorCtr="0" anchor="t" bIns="121900" lIns="121900" spcFirstLastPara="1" rIns="121900" wrap="square" tIns="121900">
            <a:noAutofit/>
          </a:bodyPr>
          <a:lstStyle>
            <a:lvl1pPr lvl="0" algn="r">
              <a:lnSpc>
                <a:spcPct val="100000"/>
              </a:lnSpc>
              <a:spcBef>
                <a:spcPts val="0"/>
              </a:spcBef>
              <a:spcAft>
                <a:spcPts val="0"/>
              </a:spcAft>
              <a:buSzPts val="1900"/>
              <a:buNone/>
              <a:defRPr sz="1900">
                <a:solidFill>
                  <a:schemeClr val="dk1"/>
                </a:solidFill>
              </a:defRPr>
            </a:lvl1pPr>
            <a:lvl2pPr lvl="1">
              <a:lnSpc>
                <a:spcPct val="100000"/>
              </a:lnSpc>
              <a:spcBef>
                <a:spcPts val="0"/>
              </a:spcBef>
              <a:spcAft>
                <a:spcPts val="0"/>
              </a:spcAft>
              <a:buSzPts val="1900"/>
              <a:buNone/>
              <a:defRPr/>
            </a:lvl2pPr>
            <a:lvl3pPr lvl="2">
              <a:lnSpc>
                <a:spcPct val="100000"/>
              </a:lnSpc>
              <a:spcBef>
                <a:spcPts val="0"/>
              </a:spcBef>
              <a:spcAft>
                <a:spcPts val="0"/>
              </a:spcAft>
              <a:buSzPts val="1900"/>
              <a:buNone/>
              <a:defRPr/>
            </a:lvl3pPr>
            <a:lvl4pPr lvl="3">
              <a:lnSpc>
                <a:spcPct val="100000"/>
              </a:lnSpc>
              <a:spcBef>
                <a:spcPts val="0"/>
              </a:spcBef>
              <a:spcAft>
                <a:spcPts val="0"/>
              </a:spcAft>
              <a:buSzPts val="1900"/>
              <a:buNone/>
              <a:defRPr/>
            </a:lvl4pPr>
            <a:lvl5pPr lvl="4">
              <a:lnSpc>
                <a:spcPct val="100000"/>
              </a:lnSpc>
              <a:spcBef>
                <a:spcPts val="0"/>
              </a:spcBef>
              <a:spcAft>
                <a:spcPts val="0"/>
              </a:spcAft>
              <a:buSzPts val="1900"/>
              <a:buNone/>
              <a:defRPr/>
            </a:lvl5pPr>
            <a:lvl6pPr lvl="5">
              <a:lnSpc>
                <a:spcPct val="100000"/>
              </a:lnSpc>
              <a:spcBef>
                <a:spcPts val="0"/>
              </a:spcBef>
              <a:spcAft>
                <a:spcPts val="0"/>
              </a:spcAft>
              <a:buSzPts val="1900"/>
              <a:buNone/>
              <a:defRPr/>
            </a:lvl6pPr>
            <a:lvl7pPr lvl="6">
              <a:lnSpc>
                <a:spcPct val="100000"/>
              </a:lnSpc>
              <a:spcBef>
                <a:spcPts val="0"/>
              </a:spcBef>
              <a:spcAft>
                <a:spcPts val="0"/>
              </a:spcAft>
              <a:buSzPts val="1900"/>
              <a:buNone/>
              <a:defRPr/>
            </a:lvl7pPr>
            <a:lvl8pPr lvl="7">
              <a:lnSpc>
                <a:spcPct val="100000"/>
              </a:lnSpc>
              <a:spcBef>
                <a:spcPts val="0"/>
              </a:spcBef>
              <a:spcAft>
                <a:spcPts val="0"/>
              </a:spcAft>
              <a:buSzPts val="1900"/>
              <a:buNone/>
              <a:defRPr/>
            </a:lvl8pPr>
            <a:lvl9pPr lvl="8">
              <a:lnSpc>
                <a:spcPct val="100000"/>
              </a:lnSpc>
              <a:spcBef>
                <a:spcPts val="0"/>
              </a:spcBef>
              <a:spcAft>
                <a:spcPts val="0"/>
              </a:spcAft>
              <a:buSzPts val="1900"/>
              <a:buNone/>
              <a:defRPr/>
            </a:lvl9pPr>
          </a:lstStyle>
          <a:p/>
        </p:txBody>
      </p:sp>
      <p:sp>
        <p:nvSpPr>
          <p:cNvPr id="395" name="Google Shape;395;p66"/>
          <p:cNvSpPr txBox="1"/>
          <p:nvPr>
            <p:ph idx="5" type="title"/>
          </p:nvPr>
        </p:nvSpPr>
        <p:spPr>
          <a:xfrm>
            <a:off x="7577367" y="2412149"/>
            <a:ext cx="2911500" cy="734400"/>
          </a:xfrm>
          <a:prstGeom prst="rect">
            <a:avLst/>
          </a:prstGeom>
        </p:spPr>
        <p:txBody>
          <a:bodyPr anchorCtr="0" anchor="t" bIns="121900" lIns="121900" spcFirstLastPara="1" rIns="121900" wrap="square" tIns="121900">
            <a:noAutofit/>
          </a:bodyPr>
          <a:lstStyle>
            <a:lvl1pPr lvl="0">
              <a:spcBef>
                <a:spcPts val="0"/>
              </a:spcBef>
              <a:spcAft>
                <a:spcPts val="0"/>
              </a:spcAft>
              <a:buClr>
                <a:schemeClr val="accent3"/>
              </a:buClr>
              <a:buSzPts val="3300"/>
              <a:buNone/>
              <a:defRPr sz="2700">
                <a:solidFill>
                  <a:schemeClr val="accent5"/>
                </a:solidFill>
              </a:defRPr>
            </a:lvl1pPr>
            <a:lvl2pPr lvl="1">
              <a:spcBef>
                <a:spcPts val="0"/>
              </a:spcBef>
              <a:spcAft>
                <a:spcPts val="0"/>
              </a:spcAft>
              <a:buClr>
                <a:schemeClr val="accent3"/>
              </a:buClr>
              <a:buSzPts val="3300"/>
              <a:buNone/>
              <a:defRPr sz="3300">
                <a:solidFill>
                  <a:schemeClr val="accent3"/>
                </a:solidFill>
              </a:defRPr>
            </a:lvl2pPr>
            <a:lvl3pPr lvl="2">
              <a:spcBef>
                <a:spcPts val="0"/>
              </a:spcBef>
              <a:spcAft>
                <a:spcPts val="0"/>
              </a:spcAft>
              <a:buClr>
                <a:schemeClr val="accent3"/>
              </a:buClr>
              <a:buSzPts val="3300"/>
              <a:buNone/>
              <a:defRPr sz="3300">
                <a:solidFill>
                  <a:schemeClr val="accent3"/>
                </a:solidFill>
              </a:defRPr>
            </a:lvl3pPr>
            <a:lvl4pPr lvl="3">
              <a:spcBef>
                <a:spcPts val="0"/>
              </a:spcBef>
              <a:spcAft>
                <a:spcPts val="0"/>
              </a:spcAft>
              <a:buClr>
                <a:schemeClr val="accent3"/>
              </a:buClr>
              <a:buSzPts val="3300"/>
              <a:buNone/>
              <a:defRPr sz="3300">
                <a:solidFill>
                  <a:schemeClr val="accent3"/>
                </a:solidFill>
              </a:defRPr>
            </a:lvl4pPr>
            <a:lvl5pPr lvl="4">
              <a:spcBef>
                <a:spcPts val="0"/>
              </a:spcBef>
              <a:spcAft>
                <a:spcPts val="0"/>
              </a:spcAft>
              <a:buClr>
                <a:schemeClr val="accent3"/>
              </a:buClr>
              <a:buSzPts val="3300"/>
              <a:buNone/>
              <a:defRPr sz="3300">
                <a:solidFill>
                  <a:schemeClr val="accent3"/>
                </a:solidFill>
              </a:defRPr>
            </a:lvl5pPr>
            <a:lvl6pPr lvl="5">
              <a:spcBef>
                <a:spcPts val="0"/>
              </a:spcBef>
              <a:spcAft>
                <a:spcPts val="0"/>
              </a:spcAft>
              <a:buClr>
                <a:schemeClr val="accent3"/>
              </a:buClr>
              <a:buSzPts val="3300"/>
              <a:buNone/>
              <a:defRPr sz="3300">
                <a:solidFill>
                  <a:schemeClr val="accent3"/>
                </a:solidFill>
              </a:defRPr>
            </a:lvl6pPr>
            <a:lvl7pPr lvl="6">
              <a:spcBef>
                <a:spcPts val="0"/>
              </a:spcBef>
              <a:spcAft>
                <a:spcPts val="0"/>
              </a:spcAft>
              <a:buClr>
                <a:schemeClr val="accent3"/>
              </a:buClr>
              <a:buSzPts val="3300"/>
              <a:buNone/>
              <a:defRPr sz="3300">
                <a:solidFill>
                  <a:schemeClr val="accent3"/>
                </a:solidFill>
              </a:defRPr>
            </a:lvl7pPr>
            <a:lvl8pPr lvl="7">
              <a:spcBef>
                <a:spcPts val="0"/>
              </a:spcBef>
              <a:spcAft>
                <a:spcPts val="0"/>
              </a:spcAft>
              <a:buClr>
                <a:schemeClr val="accent3"/>
              </a:buClr>
              <a:buSzPts val="3300"/>
              <a:buNone/>
              <a:defRPr sz="3300">
                <a:solidFill>
                  <a:schemeClr val="accent3"/>
                </a:solidFill>
              </a:defRPr>
            </a:lvl8pPr>
            <a:lvl9pPr lvl="8">
              <a:spcBef>
                <a:spcPts val="0"/>
              </a:spcBef>
              <a:spcAft>
                <a:spcPts val="0"/>
              </a:spcAft>
              <a:buClr>
                <a:schemeClr val="accent3"/>
              </a:buClr>
              <a:buSzPts val="3300"/>
              <a:buNone/>
              <a:defRPr sz="3300">
                <a:solidFill>
                  <a:schemeClr val="accent3"/>
                </a:solidFill>
              </a:defRPr>
            </a:lvl9pPr>
          </a:lstStyle>
          <a:p/>
        </p:txBody>
      </p:sp>
      <p:sp>
        <p:nvSpPr>
          <p:cNvPr id="396" name="Google Shape;396;p66"/>
          <p:cNvSpPr txBox="1"/>
          <p:nvPr>
            <p:ph idx="6" type="subTitle"/>
          </p:nvPr>
        </p:nvSpPr>
        <p:spPr>
          <a:xfrm>
            <a:off x="7577367" y="3067867"/>
            <a:ext cx="2562900" cy="717600"/>
          </a:xfrm>
          <a:prstGeom prst="rect">
            <a:avLst/>
          </a:prstGeom>
        </p:spPr>
        <p:txBody>
          <a:bodyPr anchorCtr="0" anchor="t" bIns="121900" lIns="121900" spcFirstLastPara="1" rIns="121900" wrap="square" tIns="121900">
            <a:noAutofit/>
          </a:bodyPr>
          <a:lstStyle>
            <a:lvl1pPr lvl="0">
              <a:lnSpc>
                <a:spcPct val="100000"/>
              </a:lnSpc>
              <a:spcBef>
                <a:spcPts val="0"/>
              </a:spcBef>
              <a:spcAft>
                <a:spcPts val="0"/>
              </a:spcAft>
              <a:buSzPts val="1900"/>
              <a:buNone/>
              <a:defRPr sz="1900"/>
            </a:lvl1pPr>
            <a:lvl2pPr lvl="1">
              <a:lnSpc>
                <a:spcPct val="100000"/>
              </a:lnSpc>
              <a:spcBef>
                <a:spcPts val="0"/>
              </a:spcBef>
              <a:spcAft>
                <a:spcPts val="0"/>
              </a:spcAft>
              <a:buSzPts val="1900"/>
              <a:buNone/>
              <a:defRPr/>
            </a:lvl2pPr>
            <a:lvl3pPr lvl="2">
              <a:lnSpc>
                <a:spcPct val="100000"/>
              </a:lnSpc>
              <a:spcBef>
                <a:spcPts val="0"/>
              </a:spcBef>
              <a:spcAft>
                <a:spcPts val="0"/>
              </a:spcAft>
              <a:buSzPts val="1900"/>
              <a:buNone/>
              <a:defRPr/>
            </a:lvl3pPr>
            <a:lvl4pPr lvl="3">
              <a:lnSpc>
                <a:spcPct val="100000"/>
              </a:lnSpc>
              <a:spcBef>
                <a:spcPts val="0"/>
              </a:spcBef>
              <a:spcAft>
                <a:spcPts val="0"/>
              </a:spcAft>
              <a:buSzPts val="1900"/>
              <a:buNone/>
              <a:defRPr/>
            </a:lvl4pPr>
            <a:lvl5pPr lvl="4">
              <a:lnSpc>
                <a:spcPct val="100000"/>
              </a:lnSpc>
              <a:spcBef>
                <a:spcPts val="0"/>
              </a:spcBef>
              <a:spcAft>
                <a:spcPts val="0"/>
              </a:spcAft>
              <a:buSzPts val="1900"/>
              <a:buNone/>
              <a:defRPr/>
            </a:lvl5pPr>
            <a:lvl6pPr lvl="5">
              <a:lnSpc>
                <a:spcPct val="100000"/>
              </a:lnSpc>
              <a:spcBef>
                <a:spcPts val="0"/>
              </a:spcBef>
              <a:spcAft>
                <a:spcPts val="0"/>
              </a:spcAft>
              <a:buSzPts val="1900"/>
              <a:buNone/>
              <a:defRPr/>
            </a:lvl6pPr>
            <a:lvl7pPr lvl="6">
              <a:lnSpc>
                <a:spcPct val="100000"/>
              </a:lnSpc>
              <a:spcBef>
                <a:spcPts val="0"/>
              </a:spcBef>
              <a:spcAft>
                <a:spcPts val="0"/>
              </a:spcAft>
              <a:buSzPts val="1900"/>
              <a:buNone/>
              <a:defRPr/>
            </a:lvl7pPr>
            <a:lvl8pPr lvl="7">
              <a:lnSpc>
                <a:spcPct val="100000"/>
              </a:lnSpc>
              <a:spcBef>
                <a:spcPts val="0"/>
              </a:spcBef>
              <a:spcAft>
                <a:spcPts val="0"/>
              </a:spcAft>
              <a:buSzPts val="1900"/>
              <a:buNone/>
              <a:defRPr/>
            </a:lvl8pPr>
            <a:lvl9pPr lvl="8">
              <a:lnSpc>
                <a:spcPct val="100000"/>
              </a:lnSpc>
              <a:spcBef>
                <a:spcPts val="0"/>
              </a:spcBef>
              <a:spcAft>
                <a:spcPts val="0"/>
              </a:spcAft>
              <a:buSzPts val="1900"/>
              <a:buNone/>
              <a:defRPr/>
            </a:lvl9pPr>
          </a:lstStyle>
          <a:p/>
        </p:txBody>
      </p:sp>
      <p:sp>
        <p:nvSpPr>
          <p:cNvPr id="397" name="Google Shape;397;p66"/>
          <p:cNvSpPr txBox="1"/>
          <p:nvPr>
            <p:ph idx="7" type="title"/>
          </p:nvPr>
        </p:nvSpPr>
        <p:spPr>
          <a:xfrm>
            <a:off x="7577367" y="4581248"/>
            <a:ext cx="2911500" cy="734400"/>
          </a:xfrm>
          <a:prstGeom prst="rect">
            <a:avLst/>
          </a:prstGeom>
        </p:spPr>
        <p:txBody>
          <a:bodyPr anchorCtr="0" anchor="t" bIns="121900" lIns="121900" spcFirstLastPara="1" rIns="121900" wrap="square" tIns="121900">
            <a:noAutofit/>
          </a:bodyPr>
          <a:lstStyle>
            <a:lvl1pPr lvl="0">
              <a:spcBef>
                <a:spcPts val="0"/>
              </a:spcBef>
              <a:spcAft>
                <a:spcPts val="0"/>
              </a:spcAft>
              <a:buClr>
                <a:schemeClr val="accent3"/>
              </a:buClr>
              <a:buSzPts val="3300"/>
              <a:buNone/>
              <a:defRPr sz="2700">
                <a:solidFill>
                  <a:schemeClr val="accent3"/>
                </a:solidFill>
              </a:defRPr>
            </a:lvl1pPr>
            <a:lvl2pPr lvl="1">
              <a:spcBef>
                <a:spcPts val="0"/>
              </a:spcBef>
              <a:spcAft>
                <a:spcPts val="0"/>
              </a:spcAft>
              <a:buClr>
                <a:schemeClr val="accent3"/>
              </a:buClr>
              <a:buSzPts val="3300"/>
              <a:buNone/>
              <a:defRPr sz="3300">
                <a:solidFill>
                  <a:schemeClr val="accent3"/>
                </a:solidFill>
              </a:defRPr>
            </a:lvl2pPr>
            <a:lvl3pPr lvl="2">
              <a:spcBef>
                <a:spcPts val="0"/>
              </a:spcBef>
              <a:spcAft>
                <a:spcPts val="0"/>
              </a:spcAft>
              <a:buClr>
                <a:schemeClr val="accent3"/>
              </a:buClr>
              <a:buSzPts val="3300"/>
              <a:buNone/>
              <a:defRPr sz="3300">
                <a:solidFill>
                  <a:schemeClr val="accent3"/>
                </a:solidFill>
              </a:defRPr>
            </a:lvl3pPr>
            <a:lvl4pPr lvl="3">
              <a:spcBef>
                <a:spcPts val="0"/>
              </a:spcBef>
              <a:spcAft>
                <a:spcPts val="0"/>
              </a:spcAft>
              <a:buClr>
                <a:schemeClr val="accent3"/>
              </a:buClr>
              <a:buSzPts val="3300"/>
              <a:buNone/>
              <a:defRPr sz="3300">
                <a:solidFill>
                  <a:schemeClr val="accent3"/>
                </a:solidFill>
              </a:defRPr>
            </a:lvl4pPr>
            <a:lvl5pPr lvl="4">
              <a:spcBef>
                <a:spcPts val="0"/>
              </a:spcBef>
              <a:spcAft>
                <a:spcPts val="0"/>
              </a:spcAft>
              <a:buClr>
                <a:schemeClr val="accent3"/>
              </a:buClr>
              <a:buSzPts val="3300"/>
              <a:buNone/>
              <a:defRPr sz="3300">
                <a:solidFill>
                  <a:schemeClr val="accent3"/>
                </a:solidFill>
              </a:defRPr>
            </a:lvl5pPr>
            <a:lvl6pPr lvl="5">
              <a:spcBef>
                <a:spcPts val="0"/>
              </a:spcBef>
              <a:spcAft>
                <a:spcPts val="0"/>
              </a:spcAft>
              <a:buClr>
                <a:schemeClr val="accent3"/>
              </a:buClr>
              <a:buSzPts val="3300"/>
              <a:buNone/>
              <a:defRPr sz="3300">
                <a:solidFill>
                  <a:schemeClr val="accent3"/>
                </a:solidFill>
              </a:defRPr>
            </a:lvl6pPr>
            <a:lvl7pPr lvl="6">
              <a:spcBef>
                <a:spcPts val="0"/>
              </a:spcBef>
              <a:spcAft>
                <a:spcPts val="0"/>
              </a:spcAft>
              <a:buClr>
                <a:schemeClr val="accent3"/>
              </a:buClr>
              <a:buSzPts val="3300"/>
              <a:buNone/>
              <a:defRPr sz="3300">
                <a:solidFill>
                  <a:schemeClr val="accent3"/>
                </a:solidFill>
              </a:defRPr>
            </a:lvl7pPr>
            <a:lvl8pPr lvl="7">
              <a:spcBef>
                <a:spcPts val="0"/>
              </a:spcBef>
              <a:spcAft>
                <a:spcPts val="0"/>
              </a:spcAft>
              <a:buClr>
                <a:schemeClr val="accent3"/>
              </a:buClr>
              <a:buSzPts val="3300"/>
              <a:buNone/>
              <a:defRPr sz="3300">
                <a:solidFill>
                  <a:schemeClr val="accent3"/>
                </a:solidFill>
              </a:defRPr>
            </a:lvl8pPr>
            <a:lvl9pPr lvl="8">
              <a:spcBef>
                <a:spcPts val="0"/>
              </a:spcBef>
              <a:spcAft>
                <a:spcPts val="0"/>
              </a:spcAft>
              <a:buClr>
                <a:schemeClr val="accent3"/>
              </a:buClr>
              <a:buSzPts val="3300"/>
              <a:buNone/>
              <a:defRPr sz="3300">
                <a:solidFill>
                  <a:schemeClr val="accent3"/>
                </a:solidFill>
              </a:defRPr>
            </a:lvl9pPr>
          </a:lstStyle>
          <a:p/>
        </p:txBody>
      </p:sp>
      <p:sp>
        <p:nvSpPr>
          <p:cNvPr id="398" name="Google Shape;398;p66"/>
          <p:cNvSpPr txBox="1"/>
          <p:nvPr>
            <p:ph idx="8" type="subTitle"/>
          </p:nvPr>
        </p:nvSpPr>
        <p:spPr>
          <a:xfrm>
            <a:off x="7577367" y="5027097"/>
            <a:ext cx="2562900" cy="717600"/>
          </a:xfrm>
          <a:prstGeom prst="rect">
            <a:avLst/>
          </a:prstGeom>
        </p:spPr>
        <p:txBody>
          <a:bodyPr anchorCtr="0" anchor="t" bIns="121900" lIns="121900" spcFirstLastPara="1" rIns="121900" wrap="square" tIns="121900">
            <a:noAutofit/>
          </a:bodyPr>
          <a:lstStyle>
            <a:lvl1pPr lvl="0">
              <a:lnSpc>
                <a:spcPct val="100000"/>
              </a:lnSpc>
              <a:spcBef>
                <a:spcPts val="0"/>
              </a:spcBef>
              <a:spcAft>
                <a:spcPts val="0"/>
              </a:spcAft>
              <a:buSzPts val="1900"/>
              <a:buNone/>
              <a:defRPr sz="1900">
                <a:solidFill>
                  <a:schemeClr val="dk1"/>
                </a:solidFill>
              </a:defRPr>
            </a:lvl1pPr>
            <a:lvl2pPr lvl="1">
              <a:lnSpc>
                <a:spcPct val="100000"/>
              </a:lnSpc>
              <a:spcBef>
                <a:spcPts val="0"/>
              </a:spcBef>
              <a:spcAft>
                <a:spcPts val="0"/>
              </a:spcAft>
              <a:buSzPts val="1900"/>
              <a:buNone/>
              <a:defRPr/>
            </a:lvl2pPr>
            <a:lvl3pPr lvl="2">
              <a:lnSpc>
                <a:spcPct val="100000"/>
              </a:lnSpc>
              <a:spcBef>
                <a:spcPts val="0"/>
              </a:spcBef>
              <a:spcAft>
                <a:spcPts val="0"/>
              </a:spcAft>
              <a:buSzPts val="1900"/>
              <a:buNone/>
              <a:defRPr/>
            </a:lvl3pPr>
            <a:lvl4pPr lvl="3">
              <a:lnSpc>
                <a:spcPct val="100000"/>
              </a:lnSpc>
              <a:spcBef>
                <a:spcPts val="0"/>
              </a:spcBef>
              <a:spcAft>
                <a:spcPts val="0"/>
              </a:spcAft>
              <a:buSzPts val="1900"/>
              <a:buNone/>
              <a:defRPr/>
            </a:lvl4pPr>
            <a:lvl5pPr lvl="4">
              <a:lnSpc>
                <a:spcPct val="100000"/>
              </a:lnSpc>
              <a:spcBef>
                <a:spcPts val="0"/>
              </a:spcBef>
              <a:spcAft>
                <a:spcPts val="0"/>
              </a:spcAft>
              <a:buSzPts val="1900"/>
              <a:buNone/>
              <a:defRPr/>
            </a:lvl5pPr>
            <a:lvl6pPr lvl="5">
              <a:lnSpc>
                <a:spcPct val="100000"/>
              </a:lnSpc>
              <a:spcBef>
                <a:spcPts val="0"/>
              </a:spcBef>
              <a:spcAft>
                <a:spcPts val="0"/>
              </a:spcAft>
              <a:buSzPts val="1900"/>
              <a:buNone/>
              <a:defRPr/>
            </a:lvl6pPr>
            <a:lvl7pPr lvl="6">
              <a:lnSpc>
                <a:spcPct val="100000"/>
              </a:lnSpc>
              <a:spcBef>
                <a:spcPts val="0"/>
              </a:spcBef>
              <a:spcAft>
                <a:spcPts val="0"/>
              </a:spcAft>
              <a:buSzPts val="1900"/>
              <a:buNone/>
              <a:defRPr/>
            </a:lvl7pPr>
            <a:lvl8pPr lvl="7">
              <a:lnSpc>
                <a:spcPct val="100000"/>
              </a:lnSpc>
              <a:spcBef>
                <a:spcPts val="0"/>
              </a:spcBef>
              <a:spcAft>
                <a:spcPts val="0"/>
              </a:spcAft>
              <a:buSzPts val="1900"/>
              <a:buNone/>
              <a:defRPr/>
            </a:lvl8pPr>
            <a:lvl9pPr lvl="8">
              <a:lnSpc>
                <a:spcPct val="100000"/>
              </a:lnSpc>
              <a:spcBef>
                <a:spcPts val="0"/>
              </a:spcBef>
              <a:spcAft>
                <a:spcPts val="0"/>
              </a:spcAft>
              <a:buSzPts val="1900"/>
              <a:buNone/>
              <a:defRPr/>
            </a:lvl9pPr>
          </a:lstStyle>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Columns">
  <p:cSld name="CUSTOM_4">
    <p:bg>
      <p:bgPr>
        <a:solidFill>
          <a:schemeClr val="accent6"/>
        </a:solidFill>
      </p:bgPr>
    </p:bg>
    <p:spTree>
      <p:nvGrpSpPr>
        <p:cNvPr id="399" name="Shape 399"/>
        <p:cNvGrpSpPr/>
        <p:nvPr/>
      </p:nvGrpSpPr>
      <p:grpSpPr>
        <a:xfrm>
          <a:off x="0" y="0"/>
          <a:ext cx="0" cy="0"/>
          <a:chOff x="0" y="0"/>
          <a:chExt cx="0" cy="0"/>
        </a:xfrm>
      </p:grpSpPr>
      <p:sp>
        <p:nvSpPr>
          <p:cNvPr id="400" name="Google Shape;400;p67"/>
          <p:cNvSpPr txBox="1"/>
          <p:nvPr>
            <p:ph type="title"/>
          </p:nvPr>
        </p:nvSpPr>
        <p:spPr>
          <a:xfrm>
            <a:off x="1049600" y="1000749"/>
            <a:ext cx="10128000" cy="7635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4700"/>
              <a:buNone/>
              <a:defRPr/>
            </a:lvl1pPr>
            <a:lvl2pPr lvl="1">
              <a:spcBef>
                <a:spcPts val="0"/>
              </a:spcBef>
              <a:spcAft>
                <a:spcPts val="0"/>
              </a:spcAft>
              <a:buSzPts val="5100"/>
              <a:buNone/>
              <a:defRPr/>
            </a:lvl2pPr>
            <a:lvl3pPr lvl="2">
              <a:spcBef>
                <a:spcPts val="0"/>
              </a:spcBef>
              <a:spcAft>
                <a:spcPts val="0"/>
              </a:spcAft>
              <a:buSzPts val="5100"/>
              <a:buNone/>
              <a:defRPr/>
            </a:lvl3pPr>
            <a:lvl4pPr lvl="3">
              <a:spcBef>
                <a:spcPts val="0"/>
              </a:spcBef>
              <a:spcAft>
                <a:spcPts val="0"/>
              </a:spcAft>
              <a:buSzPts val="5100"/>
              <a:buNone/>
              <a:defRPr/>
            </a:lvl4pPr>
            <a:lvl5pPr lvl="4">
              <a:spcBef>
                <a:spcPts val="0"/>
              </a:spcBef>
              <a:spcAft>
                <a:spcPts val="0"/>
              </a:spcAft>
              <a:buSzPts val="5100"/>
              <a:buNone/>
              <a:defRPr/>
            </a:lvl5pPr>
            <a:lvl6pPr lvl="5">
              <a:spcBef>
                <a:spcPts val="0"/>
              </a:spcBef>
              <a:spcAft>
                <a:spcPts val="0"/>
              </a:spcAft>
              <a:buSzPts val="5100"/>
              <a:buNone/>
              <a:defRPr/>
            </a:lvl6pPr>
            <a:lvl7pPr lvl="6">
              <a:spcBef>
                <a:spcPts val="0"/>
              </a:spcBef>
              <a:spcAft>
                <a:spcPts val="0"/>
              </a:spcAft>
              <a:buSzPts val="5100"/>
              <a:buNone/>
              <a:defRPr/>
            </a:lvl7pPr>
            <a:lvl8pPr lvl="7">
              <a:spcBef>
                <a:spcPts val="0"/>
              </a:spcBef>
              <a:spcAft>
                <a:spcPts val="0"/>
              </a:spcAft>
              <a:buSzPts val="5100"/>
              <a:buNone/>
              <a:defRPr/>
            </a:lvl8pPr>
            <a:lvl9pPr lvl="8">
              <a:spcBef>
                <a:spcPts val="0"/>
              </a:spcBef>
              <a:spcAft>
                <a:spcPts val="0"/>
              </a:spcAft>
              <a:buSzPts val="5100"/>
              <a:buNone/>
              <a:defRPr/>
            </a:lvl9pPr>
          </a:lstStyle>
          <a:p/>
        </p:txBody>
      </p:sp>
      <p:sp>
        <p:nvSpPr>
          <p:cNvPr id="401" name="Google Shape;401;p67"/>
          <p:cNvSpPr txBox="1"/>
          <p:nvPr>
            <p:ph idx="2" type="title"/>
          </p:nvPr>
        </p:nvSpPr>
        <p:spPr>
          <a:xfrm>
            <a:off x="1136933" y="4495221"/>
            <a:ext cx="3094500" cy="6765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2400"/>
              <a:buNone/>
              <a:defRPr b="0" sz="2700">
                <a:solidFill>
                  <a:schemeClr val="accent5"/>
                </a:solidFill>
              </a:defRPr>
            </a:lvl1pPr>
            <a:lvl2pPr lvl="1" algn="ctr">
              <a:spcBef>
                <a:spcPts val="0"/>
              </a:spcBef>
              <a:spcAft>
                <a:spcPts val="0"/>
              </a:spcAft>
              <a:buSzPts val="5100"/>
              <a:buNone/>
              <a:defRPr/>
            </a:lvl2pPr>
            <a:lvl3pPr lvl="2" algn="ctr">
              <a:spcBef>
                <a:spcPts val="0"/>
              </a:spcBef>
              <a:spcAft>
                <a:spcPts val="0"/>
              </a:spcAft>
              <a:buSzPts val="5100"/>
              <a:buNone/>
              <a:defRPr/>
            </a:lvl3pPr>
            <a:lvl4pPr lvl="3" algn="ctr">
              <a:spcBef>
                <a:spcPts val="0"/>
              </a:spcBef>
              <a:spcAft>
                <a:spcPts val="0"/>
              </a:spcAft>
              <a:buSzPts val="5100"/>
              <a:buNone/>
              <a:defRPr/>
            </a:lvl4pPr>
            <a:lvl5pPr lvl="4" algn="ctr">
              <a:spcBef>
                <a:spcPts val="0"/>
              </a:spcBef>
              <a:spcAft>
                <a:spcPts val="0"/>
              </a:spcAft>
              <a:buSzPts val="5100"/>
              <a:buNone/>
              <a:defRPr/>
            </a:lvl5pPr>
            <a:lvl6pPr lvl="5" algn="ctr">
              <a:spcBef>
                <a:spcPts val="0"/>
              </a:spcBef>
              <a:spcAft>
                <a:spcPts val="0"/>
              </a:spcAft>
              <a:buSzPts val="5100"/>
              <a:buNone/>
              <a:defRPr/>
            </a:lvl6pPr>
            <a:lvl7pPr lvl="6" algn="ctr">
              <a:spcBef>
                <a:spcPts val="0"/>
              </a:spcBef>
              <a:spcAft>
                <a:spcPts val="0"/>
              </a:spcAft>
              <a:buSzPts val="5100"/>
              <a:buNone/>
              <a:defRPr/>
            </a:lvl7pPr>
            <a:lvl8pPr lvl="7" algn="ctr">
              <a:spcBef>
                <a:spcPts val="0"/>
              </a:spcBef>
              <a:spcAft>
                <a:spcPts val="0"/>
              </a:spcAft>
              <a:buSzPts val="5100"/>
              <a:buNone/>
              <a:defRPr/>
            </a:lvl8pPr>
            <a:lvl9pPr lvl="8" algn="ctr">
              <a:spcBef>
                <a:spcPts val="0"/>
              </a:spcBef>
              <a:spcAft>
                <a:spcPts val="0"/>
              </a:spcAft>
              <a:buSzPts val="5100"/>
              <a:buNone/>
              <a:defRPr/>
            </a:lvl9pPr>
          </a:lstStyle>
          <a:p/>
        </p:txBody>
      </p:sp>
      <p:sp>
        <p:nvSpPr>
          <p:cNvPr id="402" name="Google Shape;402;p67"/>
          <p:cNvSpPr txBox="1"/>
          <p:nvPr>
            <p:ph idx="1" type="subTitle"/>
          </p:nvPr>
        </p:nvSpPr>
        <p:spPr>
          <a:xfrm>
            <a:off x="1136933" y="5034594"/>
            <a:ext cx="3094500" cy="756900"/>
          </a:xfrm>
          <a:prstGeom prst="rect">
            <a:avLst/>
          </a:prstGeom>
        </p:spPr>
        <p:txBody>
          <a:bodyPr anchorCtr="0" anchor="t" bIns="121900" lIns="121900" spcFirstLastPara="1" rIns="121900" wrap="square" tIns="121900">
            <a:noAutofit/>
          </a:bodyPr>
          <a:lstStyle>
            <a:lvl1pPr lvl="0" algn="ctr">
              <a:lnSpc>
                <a:spcPct val="100000"/>
              </a:lnSpc>
              <a:spcBef>
                <a:spcPts val="0"/>
              </a:spcBef>
              <a:spcAft>
                <a:spcPts val="0"/>
              </a:spcAft>
              <a:buSzPts val="1900"/>
              <a:buNone/>
              <a:defRPr sz="19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p:txBody>
      </p:sp>
      <p:sp>
        <p:nvSpPr>
          <p:cNvPr id="403" name="Google Shape;403;p67"/>
          <p:cNvSpPr txBox="1"/>
          <p:nvPr>
            <p:ph idx="3" type="title"/>
          </p:nvPr>
        </p:nvSpPr>
        <p:spPr>
          <a:xfrm>
            <a:off x="4548796" y="4495221"/>
            <a:ext cx="3094500" cy="6765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2400"/>
              <a:buNone/>
              <a:defRPr b="0" sz="2700">
                <a:solidFill>
                  <a:schemeClr val="accent5"/>
                </a:solidFill>
              </a:defRPr>
            </a:lvl1pPr>
            <a:lvl2pPr lvl="1" algn="ctr">
              <a:spcBef>
                <a:spcPts val="0"/>
              </a:spcBef>
              <a:spcAft>
                <a:spcPts val="0"/>
              </a:spcAft>
              <a:buSzPts val="5100"/>
              <a:buNone/>
              <a:defRPr/>
            </a:lvl2pPr>
            <a:lvl3pPr lvl="2" algn="ctr">
              <a:spcBef>
                <a:spcPts val="0"/>
              </a:spcBef>
              <a:spcAft>
                <a:spcPts val="0"/>
              </a:spcAft>
              <a:buSzPts val="5100"/>
              <a:buNone/>
              <a:defRPr/>
            </a:lvl3pPr>
            <a:lvl4pPr lvl="3" algn="ctr">
              <a:spcBef>
                <a:spcPts val="0"/>
              </a:spcBef>
              <a:spcAft>
                <a:spcPts val="0"/>
              </a:spcAft>
              <a:buSzPts val="5100"/>
              <a:buNone/>
              <a:defRPr/>
            </a:lvl4pPr>
            <a:lvl5pPr lvl="4" algn="ctr">
              <a:spcBef>
                <a:spcPts val="0"/>
              </a:spcBef>
              <a:spcAft>
                <a:spcPts val="0"/>
              </a:spcAft>
              <a:buSzPts val="5100"/>
              <a:buNone/>
              <a:defRPr/>
            </a:lvl5pPr>
            <a:lvl6pPr lvl="5" algn="ctr">
              <a:spcBef>
                <a:spcPts val="0"/>
              </a:spcBef>
              <a:spcAft>
                <a:spcPts val="0"/>
              </a:spcAft>
              <a:buSzPts val="5100"/>
              <a:buNone/>
              <a:defRPr/>
            </a:lvl6pPr>
            <a:lvl7pPr lvl="6" algn="ctr">
              <a:spcBef>
                <a:spcPts val="0"/>
              </a:spcBef>
              <a:spcAft>
                <a:spcPts val="0"/>
              </a:spcAft>
              <a:buSzPts val="5100"/>
              <a:buNone/>
              <a:defRPr/>
            </a:lvl7pPr>
            <a:lvl8pPr lvl="7" algn="ctr">
              <a:spcBef>
                <a:spcPts val="0"/>
              </a:spcBef>
              <a:spcAft>
                <a:spcPts val="0"/>
              </a:spcAft>
              <a:buSzPts val="5100"/>
              <a:buNone/>
              <a:defRPr/>
            </a:lvl8pPr>
            <a:lvl9pPr lvl="8" algn="ctr">
              <a:spcBef>
                <a:spcPts val="0"/>
              </a:spcBef>
              <a:spcAft>
                <a:spcPts val="0"/>
              </a:spcAft>
              <a:buSzPts val="5100"/>
              <a:buNone/>
              <a:defRPr/>
            </a:lvl9pPr>
          </a:lstStyle>
          <a:p/>
        </p:txBody>
      </p:sp>
      <p:sp>
        <p:nvSpPr>
          <p:cNvPr id="404" name="Google Shape;404;p67"/>
          <p:cNvSpPr txBox="1"/>
          <p:nvPr>
            <p:ph idx="4" type="subTitle"/>
          </p:nvPr>
        </p:nvSpPr>
        <p:spPr>
          <a:xfrm>
            <a:off x="4548793" y="5034594"/>
            <a:ext cx="3094500" cy="756900"/>
          </a:xfrm>
          <a:prstGeom prst="rect">
            <a:avLst/>
          </a:prstGeom>
        </p:spPr>
        <p:txBody>
          <a:bodyPr anchorCtr="0" anchor="t" bIns="121900" lIns="121900" spcFirstLastPara="1" rIns="121900" wrap="square" tIns="121900">
            <a:noAutofit/>
          </a:bodyPr>
          <a:lstStyle>
            <a:lvl1pPr lvl="0" algn="ctr">
              <a:lnSpc>
                <a:spcPct val="100000"/>
              </a:lnSpc>
              <a:spcBef>
                <a:spcPts val="0"/>
              </a:spcBef>
              <a:spcAft>
                <a:spcPts val="0"/>
              </a:spcAft>
              <a:buSzPts val="1900"/>
              <a:buNone/>
              <a:defRPr sz="19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p:txBody>
      </p:sp>
      <p:sp>
        <p:nvSpPr>
          <p:cNvPr id="405" name="Google Shape;405;p67"/>
          <p:cNvSpPr txBox="1"/>
          <p:nvPr>
            <p:ph idx="5" type="title"/>
          </p:nvPr>
        </p:nvSpPr>
        <p:spPr>
          <a:xfrm>
            <a:off x="7960672" y="4495221"/>
            <a:ext cx="3094500" cy="6765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2400"/>
              <a:buNone/>
              <a:defRPr b="0" sz="2700">
                <a:solidFill>
                  <a:schemeClr val="accent5"/>
                </a:solidFill>
              </a:defRPr>
            </a:lvl1pPr>
            <a:lvl2pPr lvl="1" algn="ctr">
              <a:spcBef>
                <a:spcPts val="0"/>
              </a:spcBef>
              <a:spcAft>
                <a:spcPts val="0"/>
              </a:spcAft>
              <a:buSzPts val="5100"/>
              <a:buNone/>
              <a:defRPr/>
            </a:lvl2pPr>
            <a:lvl3pPr lvl="2" algn="ctr">
              <a:spcBef>
                <a:spcPts val="0"/>
              </a:spcBef>
              <a:spcAft>
                <a:spcPts val="0"/>
              </a:spcAft>
              <a:buSzPts val="5100"/>
              <a:buNone/>
              <a:defRPr/>
            </a:lvl3pPr>
            <a:lvl4pPr lvl="3" algn="ctr">
              <a:spcBef>
                <a:spcPts val="0"/>
              </a:spcBef>
              <a:spcAft>
                <a:spcPts val="0"/>
              </a:spcAft>
              <a:buSzPts val="5100"/>
              <a:buNone/>
              <a:defRPr/>
            </a:lvl4pPr>
            <a:lvl5pPr lvl="4" algn="ctr">
              <a:spcBef>
                <a:spcPts val="0"/>
              </a:spcBef>
              <a:spcAft>
                <a:spcPts val="0"/>
              </a:spcAft>
              <a:buSzPts val="5100"/>
              <a:buNone/>
              <a:defRPr/>
            </a:lvl5pPr>
            <a:lvl6pPr lvl="5" algn="ctr">
              <a:spcBef>
                <a:spcPts val="0"/>
              </a:spcBef>
              <a:spcAft>
                <a:spcPts val="0"/>
              </a:spcAft>
              <a:buSzPts val="5100"/>
              <a:buNone/>
              <a:defRPr/>
            </a:lvl6pPr>
            <a:lvl7pPr lvl="6" algn="ctr">
              <a:spcBef>
                <a:spcPts val="0"/>
              </a:spcBef>
              <a:spcAft>
                <a:spcPts val="0"/>
              </a:spcAft>
              <a:buSzPts val="5100"/>
              <a:buNone/>
              <a:defRPr/>
            </a:lvl7pPr>
            <a:lvl8pPr lvl="7" algn="ctr">
              <a:spcBef>
                <a:spcPts val="0"/>
              </a:spcBef>
              <a:spcAft>
                <a:spcPts val="0"/>
              </a:spcAft>
              <a:buSzPts val="5100"/>
              <a:buNone/>
              <a:defRPr/>
            </a:lvl8pPr>
            <a:lvl9pPr lvl="8" algn="ctr">
              <a:spcBef>
                <a:spcPts val="0"/>
              </a:spcBef>
              <a:spcAft>
                <a:spcPts val="0"/>
              </a:spcAft>
              <a:buSzPts val="5100"/>
              <a:buNone/>
              <a:defRPr/>
            </a:lvl9pPr>
          </a:lstStyle>
          <a:p/>
        </p:txBody>
      </p:sp>
      <p:sp>
        <p:nvSpPr>
          <p:cNvPr id="406" name="Google Shape;406;p67"/>
          <p:cNvSpPr txBox="1"/>
          <p:nvPr>
            <p:ph idx="6" type="subTitle"/>
          </p:nvPr>
        </p:nvSpPr>
        <p:spPr>
          <a:xfrm>
            <a:off x="7960667" y="5034594"/>
            <a:ext cx="3094500" cy="756900"/>
          </a:xfrm>
          <a:prstGeom prst="rect">
            <a:avLst/>
          </a:prstGeom>
        </p:spPr>
        <p:txBody>
          <a:bodyPr anchorCtr="0" anchor="t" bIns="121900" lIns="121900" spcFirstLastPara="1" rIns="121900" wrap="square" tIns="121900">
            <a:noAutofit/>
          </a:bodyPr>
          <a:lstStyle>
            <a:lvl1pPr lvl="0" algn="ctr">
              <a:lnSpc>
                <a:spcPct val="100000"/>
              </a:lnSpc>
              <a:spcBef>
                <a:spcPts val="0"/>
              </a:spcBef>
              <a:spcAft>
                <a:spcPts val="0"/>
              </a:spcAft>
              <a:buSzPts val="1900"/>
              <a:buNone/>
              <a:defRPr sz="19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Columns 1">
  <p:cSld name="CUSTOM_5">
    <p:bg>
      <p:bgPr>
        <a:solidFill>
          <a:schemeClr val="accent2"/>
        </a:solidFill>
      </p:bgPr>
    </p:bg>
    <p:spTree>
      <p:nvGrpSpPr>
        <p:cNvPr id="407" name="Shape 407"/>
        <p:cNvGrpSpPr/>
        <p:nvPr/>
      </p:nvGrpSpPr>
      <p:grpSpPr>
        <a:xfrm>
          <a:off x="0" y="0"/>
          <a:ext cx="0" cy="0"/>
          <a:chOff x="0" y="0"/>
          <a:chExt cx="0" cy="0"/>
        </a:xfrm>
      </p:grpSpPr>
      <p:sp>
        <p:nvSpPr>
          <p:cNvPr id="408" name="Google Shape;408;p68"/>
          <p:cNvSpPr txBox="1"/>
          <p:nvPr>
            <p:ph type="title"/>
          </p:nvPr>
        </p:nvSpPr>
        <p:spPr>
          <a:xfrm>
            <a:off x="1049600" y="1107060"/>
            <a:ext cx="5046300" cy="717600"/>
          </a:xfrm>
          <a:prstGeom prst="rect">
            <a:avLst/>
          </a:prstGeom>
        </p:spPr>
        <p:txBody>
          <a:bodyPr anchorCtr="0" anchor="t" bIns="121900" lIns="121900" spcFirstLastPara="1" rIns="121900" wrap="square" tIns="121900">
            <a:noAutofit/>
          </a:bodyPr>
          <a:lstStyle>
            <a:lvl1pPr lvl="0">
              <a:lnSpc>
                <a:spcPct val="80000"/>
              </a:lnSpc>
              <a:spcBef>
                <a:spcPts val="0"/>
              </a:spcBef>
              <a:spcAft>
                <a:spcPts val="0"/>
              </a:spcAft>
              <a:buClr>
                <a:srgbClr val="000000"/>
              </a:buClr>
              <a:buSzPts val="4700"/>
              <a:buNone/>
              <a:defRPr/>
            </a:lvl1pPr>
            <a:lvl2pPr lvl="1">
              <a:spcBef>
                <a:spcPts val="0"/>
              </a:spcBef>
              <a:spcAft>
                <a:spcPts val="0"/>
              </a:spcAft>
              <a:buClr>
                <a:srgbClr val="000000"/>
              </a:buClr>
              <a:buSzPts val="5100"/>
              <a:buNone/>
              <a:defRPr>
                <a:solidFill>
                  <a:srgbClr val="000000"/>
                </a:solidFill>
              </a:defRPr>
            </a:lvl2pPr>
            <a:lvl3pPr lvl="2">
              <a:spcBef>
                <a:spcPts val="0"/>
              </a:spcBef>
              <a:spcAft>
                <a:spcPts val="0"/>
              </a:spcAft>
              <a:buClr>
                <a:srgbClr val="000000"/>
              </a:buClr>
              <a:buSzPts val="5100"/>
              <a:buNone/>
              <a:defRPr>
                <a:solidFill>
                  <a:srgbClr val="000000"/>
                </a:solidFill>
              </a:defRPr>
            </a:lvl3pPr>
            <a:lvl4pPr lvl="3">
              <a:spcBef>
                <a:spcPts val="0"/>
              </a:spcBef>
              <a:spcAft>
                <a:spcPts val="0"/>
              </a:spcAft>
              <a:buClr>
                <a:srgbClr val="000000"/>
              </a:buClr>
              <a:buSzPts val="5100"/>
              <a:buNone/>
              <a:defRPr>
                <a:solidFill>
                  <a:srgbClr val="000000"/>
                </a:solidFill>
              </a:defRPr>
            </a:lvl4pPr>
            <a:lvl5pPr lvl="4">
              <a:spcBef>
                <a:spcPts val="0"/>
              </a:spcBef>
              <a:spcAft>
                <a:spcPts val="0"/>
              </a:spcAft>
              <a:buClr>
                <a:srgbClr val="000000"/>
              </a:buClr>
              <a:buSzPts val="5100"/>
              <a:buNone/>
              <a:defRPr>
                <a:solidFill>
                  <a:srgbClr val="000000"/>
                </a:solidFill>
              </a:defRPr>
            </a:lvl5pPr>
            <a:lvl6pPr lvl="5">
              <a:spcBef>
                <a:spcPts val="0"/>
              </a:spcBef>
              <a:spcAft>
                <a:spcPts val="0"/>
              </a:spcAft>
              <a:buClr>
                <a:srgbClr val="000000"/>
              </a:buClr>
              <a:buSzPts val="5100"/>
              <a:buNone/>
              <a:defRPr>
                <a:solidFill>
                  <a:srgbClr val="000000"/>
                </a:solidFill>
              </a:defRPr>
            </a:lvl6pPr>
            <a:lvl7pPr lvl="6">
              <a:spcBef>
                <a:spcPts val="0"/>
              </a:spcBef>
              <a:spcAft>
                <a:spcPts val="0"/>
              </a:spcAft>
              <a:buClr>
                <a:srgbClr val="000000"/>
              </a:buClr>
              <a:buSzPts val="5100"/>
              <a:buNone/>
              <a:defRPr>
                <a:solidFill>
                  <a:srgbClr val="000000"/>
                </a:solidFill>
              </a:defRPr>
            </a:lvl7pPr>
            <a:lvl8pPr lvl="7">
              <a:spcBef>
                <a:spcPts val="0"/>
              </a:spcBef>
              <a:spcAft>
                <a:spcPts val="0"/>
              </a:spcAft>
              <a:buClr>
                <a:srgbClr val="000000"/>
              </a:buClr>
              <a:buSzPts val="5100"/>
              <a:buNone/>
              <a:defRPr>
                <a:solidFill>
                  <a:srgbClr val="000000"/>
                </a:solidFill>
              </a:defRPr>
            </a:lvl8pPr>
            <a:lvl9pPr lvl="8">
              <a:spcBef>
                <a:spcPts val="0"/>
              </a:spcBef>
              <a:spcAft>
                <a:spcPts val="0"/>
              </a:spcAft>
              <a:buClr>
                <a:srgbClr val="000000"/>
              </a:buClr>
              <a:buSzPts val="5100"/>
              <a:buNone/>
              <a:defRPr>
                <a:solidFill>
                  <a:srgbClr val="000000"/>
                </a:solidFill>
              </a:defRPr>
            </a:lvl9pPr>
          </a:lstStyle>
          <a:p/>
        </p:txBody>
      </p:sp>
      <p:sp>
        <p:nvSpPr>
          <p:cNvPr id="409" name="Google Shape;409;p68"/>
          <p:cNvSpPr txBox="1"/>
          <p:nvPr>
            <p:ph idx="2" type="title"/>
          </p:nvPr>
        </p:nvSpPr>
        <p:spPr>
          <a:xfrm>
            <a:off x="1704087" y="2376982"/>
            <a:ext cx="3375600" cy="560400"/>
          </a:xfrm>
          <a:prstGeom prst="rect">
            <a:avLst/>
          </a:prstGeom>
        </p:spPr>
        <p:txBody>
          <a:bodyPr anchorCtr="0" anchor="t" bIns="121900" lIns="121900" spcFirstLastPara="1" rIns="121900" wrap="square" tIns="121900">
            <a:noAutofit/>
          </a:bodyPr>
          <a:lstStyle>
            <a:lvl1pPr lvl="0">
              <a:spcBef>
                <a:spcPts val="0"/>
              </a:spcBef>
              <a:spcAft>
                <a:spcPts val="0"/>
              </a:spcAft>
              <a:buClr>
                <a:srgbClr val="000000"/>
              </a:buClr>
              <a:buSzPts val="2400"/>
              <a:buNone/>
              <a:defRPr sz="3300"/>
            </a:lvl1pPr>
            <a:lvl2pPr lvl="1" algn="ctr">
              <a:spcBef>
                <a:spcPts val="0"/>
              </a:spcBef>
              <a:spcAft>
                <a:spcPts val="0"/>
              </a:spcAft>
              <a:buClr>
                <a:srgbClr val="000000"/>
              </a:buClr>
              <a:buSzPts val="5100"/>
              <a:buNone/>
              <a:defRPr>
                <a:solidFill>
                  <a:srgbClr val="000000"/>
                </a:solidFill>
              </a:defRPr>
            </a:lvl2pPr>
            <a:lvl3pPr lvl="2" algn="ctr">
              <a:spcBef>
                <a:spcPts val="0"/>
              </a:spcBef>
              <a:spcAft>
                <a:spcPts val="0"/>
              </a:spcAft>
              <a:buClr>
                <a:srgbClr val="000000"/>
              </a:buClr>
              <a:buSzPts val="5100"/>
              <a:buNone/>
              <a:defRPr>
                <a:solidFill>
                  <a:srgbClr val="000000"/>
                </a:solidFill>
              </a:defRPr>
            </a:lvl3pPr>
            <a:lvl4pPr lvl="3" algn="ctr">
              <a:spcBef>
                <a:spcPts val="0"/>
              </a:spcBef>
              <a:spcAft>
                <a:spcPts val="0"/>
              </a:spcAft>
              <a:buClr>
                <a:srgbClr val="000000"/>
              </a:buClr>
              <a:buSzPts val="5100"/>
              <a:buNone/>
              <a:defRPr>
                <a:solidFill>
                  <a:srgbClr val="000000"/>
                </a:solidFill>
              </a:defRPr>
            </a:lvl4pPr>
            <a:lvl5pPr lvl="4" algn="ctr">
              <a:spcBef>
                <a:spcPts val="0"/>
              </a:spcBef>
              <a:spcAft>
                <a:spcPts val="0"/>
              </a:spcAft>
              <a:buClr>
                <a:srgbClr val="000000"/>
              </a:buClr>
              <a:buSzPts val="5100"/>
              <a:buNone/>
              <a:defRPr>
                <a:solidFill>
                  <a:srgbClr val="000000"/>
                </a:solidFill>
              </a:defRPr>
            </a:lvl5pPr>
            <a:lvl6pPr lvl="5" algn="ctr">
              <a:spcBef>
                <a:spcPts val="0"/>
              </a:spcBef>
              <a:spcAft>
                <a:spcPts val="0"/>
              </a:spcAft>
              <a:buClr>
                <a:srgbClr val="000000"/>
              </a:buClr>
              <a:buSzPts val="5100"/>
              <a:buNone/>
              <a:defRPr>
                <a:solidFill>
                  <a:srgbClr val="000000"/>
                </a:solidFill>
              </a:defRPr>
            </a:lvl6pPr>
            <a:lvl7pPr lvl="6" algn="ctr">
              <a:spcBef>
                <a:spcPts val="0"/>
              </a:spcBef>
              <a:spcAft>
                <a:spcPts val="0"/>
              </a:spcAft>
              <a:buClr>
                <a:srgbClr val="000000"/>
              </a:buClr>
              <a:buSzPts val="5100"/>
              <a:buNone/>
              <a:defRPr>
                <a:solidFill>
                  <a:srgbClr val="000000"/>
                </a:solidFill>
              </a:defRPr>
            </a:lvl7pPr>
            <a:lvl8pPr lvl="7" algn="ctr">
              <a:spcBef>
                <a:spcPts val="0"/>
              </a:spcBef>
              <a:spcAft>
                <a:spcPts val="0"/>
              </a:spcAft>
              <a:buClr>
                <a:srgbClr val="000000"/>
              </a:buClr>
              <a:buSzPts val="5100"/>
              <a:buNone/>
              <a:defRPr>
                <a:solidFill>
                  <a:srgbClr val="000000"/>
                </a:solidFill>
              </a:defRPr>
            </a:lvl8pPr>
            <a:lvl9pPr lvl="8" algn="ctr">
              <a:spcBef>
                <a:spcPts val="0"/>
              </a:spcBef>
              <a:spcAft>
                <a:spcPts val="0"/>
              </a:spcAft>
              <a:buClr>
                <a:srgbClr val="000000"/>
              </a:buClr>
              <a:buSzPts val="5100"/>
              <a:buNone/>
              <a:defRPr>
                <a:solidFill>
                  <a:srgbClr val="000000"/>
                </a:solidFill>
              </a:defRPr>
            </a:lvl9pPr>
          </a:lstStyle>
          <a:p/>
        </p:txBody>
      </p:sp>
      <p:sp>
        <p:nvSpPr>
          <p:cNvPr id="410" name="Google Shape;410;p68"/>
          <p:cNvSpPr txBox="1"/>
          <p:nvPr>
            <p:ph idx="1" type="subTitle"/>
          </p:nvPr>
        </p:nvSpPr>
        <p:spPr>
          <a:xfrm>
            <a:off x="1704067" y="2937375"/>
            <a:ext cx="3782400" cy="717600"/>
          </a:xfrm>
          <a:prstGeom prst="rect">
            <a:avLst/>
          </a:prstGeom>
        </p:spPr>
        <p:txBody>
          <a:bodyPr anchorCtr="0" anchor="t" bIns="121900" lIns="121900" spcFirstLastPara="1" rIns="121900" wrap="square" tIns="121900">
            <a:noAutofit/>
          </a:bodyPr>
          <a:lstStyle>
            <a:lvl1pPr lvl="0">
              <a:lnSpc>
                <a:spcPct val="100000"/>
              </a:lnSpc>
              <a:spcBef>
                <a:spcPts val="0"/>
              </a:spcBef>
              <a:spcAft>
                <a:spcPts val="0"/>
              </a:spcAft>
              <a:buSzPts val="1900"/>
              <a:buNone/>
              <a:defRPr>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p:txBody>
      </p:sp>
      <p:sp>
        <p:nvSpPr>
          <p:cNvPr id="411" name="Google Shape;411;p68"/>
          <p:cNvSpPr txBox="1"/>
          <p:nvPr>
            <p:ph idx="3" type="title"/>
          </p:nvPr>
        </p:nvSpPr>
        <p:spPr>
          <a:xfrm>
            <a:off x="1704074" y="3579447"/>
            <a:ext cx="3375600" cy="560400"/>
          </a:xfrm>
          <a:prstGeom prst="rect">
            <a:avLst/>
          </a:prstGeom>
        </p:spPr>
        <p:txBody>
          <a:bodyPr anchorCtr="0" anchor="t" bIns="121900" lIns="121900" spcFirstLastPara="1" rIns="121900" wrap="square" tIns="121900">
            <a:noAutofit/>
          </a:bodyPr>
          <a:lstStyle>
            <a:lvl1pPr lvl="0">
              <a:spcBef>
                <a:spcPts val="0"/>
              </a:spcBef>
              <a:spcAft>
                <a:spcPts val="0"/>
              </a:spcAft>
              <a:buClr>
                <a:srgbClr val="000000"/>
              </a:buClr>
              <a:buSzPts val="2400"/>
              <a:buNone/>
              <a:defRPr sz="3300"/>
            </a:lvl1pPr>
            <a:lvl2pPr lvl="1" algn="ctr">
              <a:spcBef>
                <a:spcPts val="0"/>
              </a:spcBef>
              <a:spcAft>
                <a:spcPts val="0"/>
              </a:spcAft>
              <a:buClr>
                <a:srgbClr val="000000"/>
              </a:buClr>
              <a:buSzPts val="5100"/>
              <a:buNone/>
              <a:defRPr>
                <a:solidFill>
                  <a:srgbClr val="000000"/>
                </a:solidFill>
              </a:defRPr>
            </a:lvl2pPr>
            <a:lvl3pPr lvl="2" algn="ctr">
              <a:spcBef>
                <a:spcPts val="0"/>
              </a:spcBef>
              <a:spcAft>
                <a:spcPts val="0"/>
              </a:spcAft>
              <a:buClr>
                <a:srgbClr val="000000"/>
              </a:buClr>
              <a:buSzPts val="5100"/>
              <a:buNone/>
              <a:defRPr>
                <a:solidFill>
                  <a:srgbClr val="000000"/>
                </a:solidFill>
              </a:defRPr>
            </a:lvl3pPr>
            <a:lvl4pPr lvl="3" algn="ctr">
              <a:spcBef>
                <a:spcPts val="0"/>
              </a:spcBef>
              <a:spcAft>
                <a:spcPts val="0"/>
              </a:spcAft>
              <a:buClr>
                <a:srgbClr val="000000"/>
              </a:buClr>
              <a:buSzPts val="5100"/>
              <a:buNone/>
              <a:defRPr>
                <a:solidFill>
                  <a:srgbClr val="000000"/>
                </a:solidFill>
              </a:defRPr>
            </a:lvl4pPr>
            <a:lvl5pPr lvl="4" algn="ctr">
              <a:spcBef>
                <a:spcPts val="0"/>
              </a:spcBef>
              <a:spcAft>
                <a:spcPts val="0"/>
              </a:spcAft>
              <a:buClr>
                <a:srgbClr val="000000"/>
              </a:buClr>
              <a:buSzPts val="5100"/>
              <a:buNone/>
              <a:defRPr>
                <a:solidFill>
                  <a:srgbClr val="000000"/>
                </a:solidFill>
              </a:defRPr>
            </a:lvl5pPr>
            <a:lvl6pPr lvl="5" algn="ctr">
              <a:spcBef>
                <a:spcPts val="0"/>
              </a:spcBef>
              <a:spcAft>
                <a:spcPts val="0"/>
              </a:spcAft>
              <a:buClr>
                <a:srgbClr val="000000"/>
              </a:buClr>
              <a:buSzPts val="5100"/>
              <a:buNone/>
              <a:defRPr>
                <a:solidFill>
                  <a:srgbClr val="000000"/>
                </a:solidFill>
              </a:defRPr>
            </a:lvl6pPr>
            <a:lvl7pPr lvl="6" algn="ctr">
              <a:spcBef>
                <a:spcPts val="0"/>
              </a:spcBef>
              <a:spcAft>
                <a:spcPts val="0"/>
              </a:spcAft>
              <a:buClr>
                <a:srgbClr val="000000"/>
              </a:buClr>
              <a:buSzPts val="5100"/>
              <a:buNone/>
              <a:defRPr>
                <a:solidFill>
                  <a:srgbClr val="000000"/>
                </a:solidFill>
              </a:defRPr>
            </a:lvl7pPr>
            <a:lvl8pPr lvl="7" algn="ctr">
              <a:spcBef>
                <a:spcPts val="0"/>
              </a:spcBef>
              <a:spcAft>
                <a:spcPts val="0"/>
              </a:spcAft>
              <a:buClr>
                <a:srgbClr val="000000"/>
              </a:buClr>
              <a:buSzPts val="5100"/>
              <a:buNone/>
              <a:defRPr>
                <a:solidFill>
                  <a:srgbClr val="000000"/>
                </a:solidFill>
              </a:defRPr>
            </a:lvl8pPr>
            <a:lvl9pPr lvl="8" algn="ctr">
              <a:spcBef>
                <a:spcPts val="0"/>
              </a:spcBef>
              <a:spcAft>
                <a:spcPts val="0"/>
              </a:spcAft>
              <a:buClr>
                <a:srgbClr val="000000"/>
              </a:buClr>
              <a:buSzPts val="5100"/>
              <a:buNone/>
              <a:defRPr>
                <a:solidFill>
                  <a:srgbClr val="000000"/>
                </a:solidFill>
              </a:defRPr>
            </a:lvl9pPr>
          </a:lstStyle>
          <a:p/>
        </p:txBody>
      </p:sp>
      <p:sp>
        <p:nvSpPr>
          <p:cNvPr id="412" name="Google Shape;412;p68"/>
          <p:cNvSpPr txBox="1"/>
          <p:nvPr>
            <p:ph idx="4" type="subTitle"/>
          </p:nvPr>
        </p:nvSpPr>
        <p:spPr>
          <a:xfrm>
            <a:off x="1704067" y="4110501"/>
            <a:ext cx="3782400" cy="717600"/>
          </a:xfrm>
          <a:prstGeom prst="rect">
            <a:avLst/>
          </a:prstGeom>
        </p:spPr>
        <p:txBody>
          <a:bodyPr anchorCtr="0" anchor="t" bIns="121900" lIns="121900" spcFirstLastPara="1" rIns="121900" wrap="square" tIns="121900">
            <a:noAutofit/>
          </a:bodyPr>
          <a:lstStyle>
            <a:lvl1pPr lvl="0">
              <a:lnSpc>
                <a:spcPct val="100000"/>
              </a:lnSpc>
              <a:spcBef>
                <a:spcPts val="0"/>
              </a:spcBef>
              <a:spcAft>
                <a:spcPts val="0"/>
              </a:spcAft>
              <a:buSzPts val="1900"/>
              <a:buNone/>
              <a:defRPr/>
            </a:lvl1pPr>
            <a:lvl2pPr lvl="1" algn="ctr">
              <a:lnSpc>
                <a:spcPct val="100000"/>
              </a:lnSpc>
              <a:spcBef>
                <a:spcPts val="210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p:txBody>
      </p:sp>
      <p:sp>
        <p:nvSpPr>
          <p:cNvPr id="413" name="Google Shape;413;p68"/>
          <p:cNvSpPr txBox="1"/>
          <p:nvPr>
            <p:ph idx="5" type="title"/>
          </p:nvPr>
        </p:nvSpPr>
        <p:spPr>
          <a:xfrm>
            <a:off x="1704087" y="4752583"/>
            <a:ext cx="3375600" cy="560400"/>
          </a:xfrm>
          <a:prstGeom prst="rect">
            <a:avLst/>
          </a:prstGeom>
        </p:spPr>
        <p:txBody>
          <a:bodyPr anchorCtr="0" anchor="t" bIns="121900" lIns="121900" spcFirstLastPara="1" rIns="121900" wrap="square" tIns="121900">
            <a:noAutofit/>
          </a:bodyPr>
          <a:lstStyle>
            <a:lvl1pPr lvl="0">
              <a:spcBef>
                <a:spcPts val="0"/>
              </a:spcBef>
              <a:spcAft>
                <a:spcPts val="0"/>
              </a:spcAft>
              <a:buClr>
                <a:srgbClr val="000000"/>
              </a:buClr>
              <a:buSzPts val="2400"/>
              <a:buNone/>
              <a:defRPr sz="3300"/>
            </a:lvl1pPr>
            <a:lvl2pPr lvl="1" algn="ctr">
              <a:spcBef>
                <a:spcPts val="0"/>
              </a:spcBef>
              <a:spcAft>
                <a:spcPts val="0"/>
              </a:spcAft>
              <a:buClr>
                <a:srgbClr val="000000"/>
              </a:buClr>
              <a:buSzPts val="5100"/>
              <a:buNone/>
              <a:defRPr>
                <a:solidFill>
                  <a:srgbClr val="000000"/>
                </a:solidFill>
              </a:defRPr>
            </a:lvl2pPr>
            <a:lvl3pPr lvl="2" algn="ctr">
              <a:spcBef>
                <a:spcPts val="0"/>
              </a:spcBef>
              <a:spcAft>
                <a:spcPts val="0"/>
              </a:spcAft>
              <a:buClr>
                <a:srgbClr val="000000"/>
              </a:buClr>
              <a:buSzPts val="5100"/>
              <a:buNone/>
              <a:defRPr>
                <a:solidFill>
                  <a:srgbClr val="000000"/>
                </a:solidFill>
              </a:defRPr>
            </a:lvl3pPr>
            <a:lvl4pPr lvl="3" algn="ctr">
              <a:spcBef>
                <a:spcPts val="0"/>
              </a:spcBef>
              <a:spcAft>
                <a:spcPts val="0"/>
              </a:spcAft>
              <a:buClr>
                <a:srgbClr val="000000"/>
              </a:buClr>
              <a:buSzPts val="5100"/>
              <a:buNone/>
              <a:defRPr>
                <a:solidFill>
                  <a:srgbClr val="000000"/>
                </a:solidFill>
              </a:defRPr>
            </a:lvl4pPr>
            <a:lvl5pPr lvl="4" algn="ctr">
              <a:spcBef>
                <a:spcPts val="0"/>
              </a:spcBef>
              <a:spcAft>
                <a:spcPts val="0"/>
              </a:spcAft>
              <a:buClr>
                <a:srgbClr val="000000"/>
              </a:buClr>
              <a:buSzPts val="5100"/>
              <a:buNone/>
              <a:defRPr>
                <a:solidFill>
                  <a:srgbClr val="000000"/>
                </a:solidFill>
              </a:defRPr>
            </a:lvl5pPr>
            <a:lvl6pPr lvl="5" algn="ctr">
              <a:spcBef>
                <a:spcPts val="0"/>
              </a:spcBef>
              <a:spcAft>
                <a:spcPts val="0"/>
              </a:spcAft>
              <a:buClr>
                <a:srgbClr val="000000"/>
              </a:buClr>
              <a:buSzPts val="5100"/>
              <a:buNone/>
              <a:defRPr>
                <a:solidFill>
                  <a:srgbClr val="000000"/>
                </a:solidFill>
              </a:defRPr>
            </a:lvl6pPr>
            <a:lvl7pPr lvl="6" algn="ctr">
              <a:spcBef>
                <a:spcPts val="0"/>
              </a:spcBef>
              <a:spcAft>
                <a:spcPts val="0"/>
              </a:spcAft>
              <a:buClr>
                <a:srgbClr val="000000"/>
              </a:buClr>
              <a:buSzPts val="5100"/>
              <a:buNone/>
              <a:defRPr>
                <a:solidFill>
                  <a:srgbClr val="000000"/>
                </a:solidFill>
              </a:defRPr>
            </a:lvl7pPr>
            <a:lvl8pPr lvl="7" algn="ctr">
              <a:spcBef>
                <a:spcPts val="0"/>
              </a:spcBef>
              <a:spcAft>
                <a:spcPts val="0"/>
              </a:spcAft>
              <a:buClr>
                <a:srgbClr val="000000"/>
              </a:buClr>
              <a:buSzPts val="5100"/>
              <a:buNone/>
              <a:defRPr>
                <a:solidFill>
                  <a:srgbClr val="000000"/>
                </a:solidFill>
              </a:defRPr>
            </a:lvl8pPr>
            <a:lvl9pPr lvl="8" algn="ctr">
              <a:spcBef>
                <a:spcPts val="0"/>
              </a:spcBef>
              <a:spcAft>
                <a:spcPts val="0"/>
              </a:spcAft>
              <a:buClr>
                <a:srgbClr val="000000"/>
              </a:buClr>
              <a:buSzPts val="5100"/>
              <a:buNone/>
              <a:defRPr>
                <a:solidFill>
                  <a:srgbClr val="000000"/>
                </a:solidFill>
              </a:defRPr>
            </a:lvl9pPr>
          </a:lstStyle>
          <a:p/>
        </p:txBody>
      </p:sp>
      <p:sp>
        <p:nvSpPr>
          <p:cNvPr id="414" name="Google Shape;414;p68"/>
          <p:cNvSpPr txBox="1"/>
          <p:nvPr>
            <p:ph idx="6" type="subTitle"/>
          </p:nvPr>
        </p:nvSpPr>
        <p:spPr>
          <a:xfrm>
            <a:off x="1704067" y="5312975"/>
            <a:ext cx="3782400" cy="717600"/>
          </a:xfrm>
          <a:prstGeom prst="rect">
            <a:avLst/>
          </a:prstGeom>
        </p:spPr>
        <p:txBody>
          <a:bodyPr anchorCtr="0" anchor="t" bIns="121900" lIns="121900" spcFirstLastPara="1" rIns="121900" wrap="square" tIns="121900">
            <a:noAutofit/>
          </a:bodyPr>
          <a:lstStyle>
            <a:lvl1pPr lvl="0">
              <a:lnSpc>
                <a:spcPct val="100000"/>
              </a:lnSpc>
              <a:spcBef>
                <a:spcPts val="0"/>
              </a:spcBef>
              <a:spcAft>
                <a:spcPts val="0"/>
              </a:spcAft>
              <a:buSzPts val="1900"/>
              <a:buNone/>
              <a:defRPr/>
            </a:lvl1pPr>
            <a:lvl2pPr lvl="1" algn="ctr">
              <a:lnSpc>
                <a:spcPct val="100000"/>
              </a:lnSpc>
              <a:spcBef>
                <a:spcPts val="210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lumns ">
  <p:cSld name="CUSTOM_6">
    <p:bg>
      <p:bgPr>
        <a:solidFill>
          <a:schemeClr val="accent6"/>
        </a:solidFill>
      </p:bgPr>
    </p:bg>
    <p:spTree>
      <p:nvGrpSpPr>
        <p:cNvPr id="415" name="Shape 415"/>
        <p:cNvGrpSpPr/>
        <p:nvPr/>
      </p:nvGrpSpPr>
      <p:grpSpPr>
        <a:xfrm>
          <a:off x="0" y="0"/>
          <a:ext cx="0" cy="0"/>
          <a:chOff x="0" y="0"/>
          <a:chExt cx="0" cy="0"/>
        </a:xfrm>
      </p:grpSpPr>
      <p:sp>
        <p:nvSpPr>
          <p:cNvPr id="416" name="Google Shape;416;p69"/>
          <p:cNvSpPr txBox="1"/>
          <p:nvPr>
            <p:ph type="title"/>
          </p:nvPr>
        </p:nvSpPr>
        <p:spPr>
          <a:xfrm>
            <a:off x="1704833" y="3697412"/>
            <a:ext cx="3639300" cy="7635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4700"/>
              <a:buNone/>
              <a:defRPr sz="3300">
                <a:solidFill>
                  <a:schemeClr val="lt2"/>
                </a:solidFill>
              </a:defRPr>
            </a:lvl1pPr>
            <a:lvl2pPr lvl="1" algn="ctr">
              <a:spcBef>
                <a:spcPts val="0"/>
              </a:spcBef>
              <a:spcAft>
                <a:spcPts val="0"/>
              </a:spcAft>
              <a:buSzPts val="5100"/>
              <a:buNone/>
              <a:defRPr/>
            </a:lvl2pPr>
            <a:lvl3pPr lvl="2" algn="ctr">
              <a:spcBef>
                <a:spcPts val="0"/>
              </a:spcBef>
              <a:spcAft>
                <a:spcPts val="0"/>
              </a:spcAft>
              <a:buSzPts val="5100"/>
              <a:buNone/>
              <a:defRPr/>
            </a:lvl3pPr>
            <a:lvl4pPr lvl="3" algn="ctr">
              <a:spcBef>
                <a:spcPts val="0"/>
              </a:spcBef>
              <a:spcAft>
                <a:spcPts val="0"/>
              </a:spcAft>
              <a:buSzPts val="5100"/>
              <a:buNone/>
              <a:defRPr/>
            </a:lvl4pPr>
            <a:lvl5pPr lvl="4" algn="ctr">
              <a:spcBef>
                <a:spcPts val="0"/>
              </a:spcBef>
              <a:spcAft>
                <a:spcPts val="0"/>
              </a:spcAft>
              <a:buSzPts val="5100"/>
              <a:buNone/>
              <a:defRPr/>
            </a:lvl5pPr>
            <a:lvl6pPr lvl="5" algn="ctr">
              <a:spcBef>
                <a:spcPts val="0"/>
              </a:spcBef>
              <a:spcAft>
                <a:spcPts val="0"/>
              </a:spcAft>
              <a:buSzPts val="5100"/>
              <a:buNone/>
              <a:defRPr/>
            </a:lvl6pPr>
            <a:lvl7pPr lvl="6" algn="ctr">
              <a:spcBef>
                <a:spcPts val="0"/>
              </a:spcBef>
              <a:spcAft>
                <a:spcPts val="0"/>
              </a:spcAft>
              <a:buSzPts val="5100"/>
              <a:buNone/>
              <a:defRPr/>
            </a:lvl7pPr>
            <a:lvl8pPr lvl="7" algn="ctr">
              <a:spcBef>
                <a:spcPts val="0"/>
              </a:spcBef>
              <a:spcAft>
                <a:spcPts val="0"/>
              </a:spcAft>
              <a:buSzPts val="5100"/>
              <a:buNone/>
              <a:defRPr/>
            </a:lvl8pPr>
            <a:lvl9pPr lvl="8" algn="ctr">
              <a:spcBef>
                <a:spcPts val="0"/>
              </a:spcBef>
              <a:spcAft>
                <a:spcPts val="0"/>
              </a:spcAft>
              <a:buSzPts val="5100"/>
              <a:buNone/>
              <a:defRPr/>
            </a:lvl9pPr>
          </a:lstStyle>
          <a:p/>
        </p:txBody>
      </p:sp>
      <p:sp>
        <p:nvSpPr>
          <p:cNvPr id="417" name="Google Shape;417;p69"/>
          <p:cNvSpPr txBox="1"/>
          <p:nvPr>
            <p:ph idx="2" type="title"/>
          </p:nvPr>
        </p:nvSpPr>
        <p:spPr>
          <a:xfrm>
            <a:off x="6859633" y="3697422"/>
            <a:ext cx="3713100" cy="7635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4700"/>
              <a:buNone/>
              <a:defRPr sz="3300">
                <a:solidFill>
                  <a:schemeClr val="lt2"/>
                </a:solidFill>
              </a:defRPr>
            </a:lvl1pPr>
            <a:lvl2pPr lvl="1" algn="ctr">
              <a:spcBef>
                <a:spcPts val="0"/>
              </a:spcBef>
              <a:spcAft>
                <a:spcPts val="0"/>
              </a:spcAft>
              <a:buSzPts val="5100"/>
              <a:buNone/>
              <a:defRPr/>
            </a:lvl2pPr>
            <a:lvl3pPr lvl="2" algn="ctr">
              <a:spcBef>
                <a:spcPts val="0"/>
              </a:spcBef>
              <a:spcAft>
                <a:spcPts val="0"/>
              </a:spcAft>
              <a:buSzPts val="5100"/>
              <a:buNone/>
              <a:defRPr/>
            </a:lvl3pPr>
            <a:lvl4pPr lvl="3" algn="ctr">
              <a:spcBef>
                <a:spcPts val="0"/>
              </a:spcBef>
              <a:spcAft>
                <a:spcPts val="0"/>
              </a:spcAft>
              <a:buSzPts val="5100"/>
              <a:buNone/>
              <a:defRPr/>
            </a:lvl4pPr>
            <a:lvl5pPr lvl="4" algn="ctr">
              <a:spcBef>
                <a:spcPts val="0"/>
              </a:spcBef>
              <a:spcAft>
                <a:spcPts val="0"/>
              </a:spcAft>
              <a:buSzPts val="5100"/>
              <a:buNone/>
              <a:defRPr/>
            </a:lvl5pPr>
            <a:lvl6pPr lvl="5" algn="ctr">
              <a:spcBef>
                <a:spcPts val="0"/>
              </a:spcBef>
              <a:spcAft>
                <a:spcPts val="0"/>
              </a:spcAft>
              <a:buSzPts val="5100"/>
              <a:buNone/>
              <a:defRPr/>
            </a:lvl6pPr>
            <a:lvl7pPr lvl="6" algn="ctr">
              <a:spcBef>
                <a:spcPts val="0"/>
              </a:spcBef>
              <a:spcAft>
                <a:spcPts val="0"/>
              </a:spcAft>
              <a:buSzPts val="5100"/>
              <a:buNone/>
              <a:defRPr/>
            </a:lvl7pPr>
            <a:lvl8pPr lvl="7" algn="ctr">
              <a:spcBef>
                <a:spcPts val="0"/>
              </a:spcBef>
              <a:spcAft>
                <a:spcPts val="0"/>
              </a:spcAft>
              <a:buSzPts val="5100"/>
              <a:buNone/>
              <a:defRPr/>
            </a:lvl8pPr>
            <a:lvl9pPr lvl="8" algn="ctr">
              <a:spcBef>
                <a:spcPts val="0"/>
              </a:spcBef>
              <a:spcAft>
                <a:spcPts val="0"/>
              </a:spcAft>
              <a:buSzPts val="5100"/>
              <a:buNone/>
              <a:defRPr/>
            </a:lvl9pPr>
          </a:lstStyle>
          <a:p/>
        </p:txBody>
      </p:sp>
      <p:sp>
        <p:nvSpPr>
          <p:cNvPr id="418" name="Google Shape;418;p69"/>
          <p:cNvSpPr txBox="1"/>
          <p:nvPr>
            <p:ph idx="1" type="subTitle"/>
          </p:nvPr>
        </p:nvSpPr>
        <p:spPr>
          <a:xfrm>
            <a:off x="1649300" y="3456745"/>
            <a:ext cx="3713100" cy="2204100"/>
          </a:xfrm>
          <a:prstGeom prst="rect">
            <a:avLst/>
          </a:prstGeom>
          <a:solidFill>
            <a:schemeClr val="accent6"/>
          </a:solidFill>
        </p:spPr>
        <p:txBody>
          <a:bodyPr anchorCtr="0" anchor="b" bIns="121900" lIns="121900" spcFirstLastPara="1" rIns="121900" wrap="square" tIns="121900">
            <a:noAutofit/>
          </a:bodyPr>
          <a:lstStyle>
            <a:lvl1pPr lvl="0" algn="ctr">
              <a:lnSpc>
                <a:spcPct val="100000"/>
              </a:lnSpc>
              <a:spcBef>
                <a:spcPts val="0"/>
              </a:spcBef>
              <a:spcAft>
                <a:spcPts val="0"/>
              </a:spcAft>
              <a:buSzPts val="1900"/>
              <a:buNone/>
              <a:defRPr>
                <a:solidFill>
                  <a:srgbClr val="FFFFFF"/>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p:txBody>
      </p:sp>
      <p:sp>
        <p:nvSpPr>
          <p:cNvPr id="419" name="Google Shape;419;p69"/>
          <p:cNvSpPr txBox="1"/>
          <p:nvPr>
            <p:ph idx="3" type="subTitle"/>
          </p:nvPr>
        </p:nvSpPr>
        <p:spPr>
          <a:xfrm>
            <a:off x="6840500" y="3456755"/>
            <a:ext cx="3713100" cy="2204100"/>
          </a:xfrm>
          <a:prstGeom prst="rect">
            <a:avLst/>
          </a:prstGeom>
          <a:solidFill>
            <a:schemeClr val="accent6"/>
          </a:solidFill>
        </p:spPr>
        <p:txBody>
          <a:bodyPr anchorCtr="0" anchor="b" bIns="121900" lIns="121900" spcFirstLastPara="1" rIns="121900" wrap="square" tIns="121900">
            <a:noAutofit/>
          </a:bodyPr>
          <a:lstStyle>
            <a:lvl1pPr lvl="0" algn="ctr">
              <a:lnSpc>
                <a:spcPct val="100000"/>
              </a:lnSpc>
              <a:spcBef>
                <a:spcPts val="0"/>
              </a:spcBef>
              <a:spcAft>
                <a:spcPts val="0"/>
              </a:spcAft>
              <a:buSzPts val="1900"/>
              <a:buNone/>
              <a:defRPr>
                <a:solidFill>
                  <a:srgbClr val="FFFFFF"/>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p:txBody>
      </p:sp>
      <p:sp>
        <p:nvSpPr>
          <p:cNvPr id="420" name="Google Shape;420;p69"/>
          <p:cNvSpPr txBox="1"/>
          <p:nvPr>
            <p:ph idx="4" type="title"/>
          </p:nvPr>
        </p:nvSpPr>
        <p:spPr>
          <a:xfrm>
            <a:off x="1032000" y="1104234"/>
            <a:ext cx="10128000" cy="763500"/>
          </a:xfrm>
          <a:prstGeom prst="rect">
            <a:avLst/>
          </a:prstGeom>
        </p:spPr>
        <p:txBody>
          <a:bodyPr anchorCtr="0" anchor="t" bIns="121900" lIns="121900" spcFirstLastPara="1" rIns="121900" wrap="square" tIns="121900">
            <a:noAutofit/>
          </a:bodyPr>
          <a:lstStyle>
            <a:lvl1pPr lvl="0" algn="ctr">
              <a:lnSpc>
                <a:spcPct val="80000"/>
              </a:lnSpc>
              <a:spcBef>
                <a:spcPts val="0"/>
              </a:spcBef>
              <a:spcAft>
                <a:spcPts val="0"/>
              </a:spcAft>
              <a:buSzPts val="4700"/>
              <a:buNone/>
              <a:defRPr/>
            </a:lvl1pPr>
            <a:lvl2pPr lvl="1">
              <a:spcBef>
                <a:spcPts val="0"/>
              </a:spcBef>
              <a:spcAft>
                <a:spcPts val="0"/>
              </a:spcAft>
              <a:buSzPts val="5100"/>
              <a:buNone/>
              <a:defRPr/>
            </a:lvl2pPr>
            <a:lvl3pPr lvl="2">
              <a:spcBef>
                <a:spcPts val="0"/>
              </a:spcBef>
              <a:spcAft>
                <a:spcPts val="0"/>
              </a:spcAft>
              <a:buSzPts val="5100"/>
              <a:buNone/>
              <a:defRPr/>
            </a:lvl3pPr>
            <a:lvl4pPr lvl="3">
              <a:spcBef>
                <a:spcPts val="0"/>
              </a:spcBef>
              <a:spcAft>
                <a:spcPts val="0"/>
              </a:spcAft>
              <a:buSzPts val="5100"/>
              <a:buNone/>
              <a:defRPr/>
            </a:lvl4pPr>
            <a:lvl5pPr lvl="4">
              <a:spcBef>
                <a:spcPts val="0"/>
              </a:spcBef>
              <a:spcAft>
                <a:spcPts val="0"/>
              </a:spcAft>
              <a:buSzPts val="5100"/>
              <a:buNone/>
              <a:defRPr/>
            </a:lvl5pPr>
            <a:lvl6pPr lvl="5">
              <a:spcBef>
                <a:spcPts val="0"/>
              </a:spcBef>
              <a:spcAft>
                <a:spcPts val="0"/>
              </a:spcAft>
              <a:buSzPts val="5100"/>
              <a:buNone/>
              <a:defRPr/>
            </a:lvl6pPr>
            <a:lvl7pPr lvl="6">
              <a:spcBef>
                <a:spcPts val="0"/>
              </a:spcBef>
              <a:spcAft>
                <a:spcPts val="0"/>
              </a:spcAft>
              <a:buSzPts val="5100"/>
              <a:buNone/>
              <a:defRPr/>
            </a:lvl7pPr>
            <a:lvl8pPr lvl="7">
              <a:spcBef>
                <a:spcPts val="0"/>
              </a:spcBef>
              <a:spcAft>
                <a:spcPts val="0"/>
              </a:spcAft>
              <a:buSzPts val="5100"/>
              <a:buNone/>
              <a:defRPr/>
            </a:lvl8pPr>
            <a:lvl9pPr lvl="8">
              <a:spcBef>
                <a:spcPts val="0"/>
              </a:spcBef>
              <a:spcAft>
                <a:spcPts val="0"/>
              </a:spcAft>
              <a:buSzPts val="5100"/>
              <a:buNone/>
              <a:defRPr/>
            </a:lvl9pPr>
          </a:lstStyl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lumns 1">
  <p:cSld name="CUSTOM_7">
    <p:bg>
      <p:bgPr>
        <a:solidFill>
          <a:schemeClr val="accent2"/>
        </a:solidFill>
      </p:bgPr>
    </p:bg>
    <p:spTree>
      <p:nvGrpSpPr>
        <p:cNvPr id="421" name="Shape 421"/>
        <p:cNvGrpSpPr/>
        <p:nvPr/>
      </p:nvGrpSpPr>
      <p:grpSpPr>
        <a:xfrm>
          <a:off x="0" y="0"/>
          <a:ext cx="0" cy="0"/>
          <a:chOff x="0" y="0"/>
          <a:chExt cx="0" cy="0"/>
        </a:xfrm>
      </p:grpSpPr>
      <p:sp>
        <p:nvSpPr>
          <p:cNvPr id="422" name="Google Shape;422;p70"/>
          <p:cNvSpPr txBox="1"/>
          <p:nvPr>
            <p:ph idx="1" type="subTitle"/>
          </p:nvPr>
        </p:nvSpPr>
        <p:spPr>
          <a:xfrm>
            <a:off x="2486000" y="2420500"/>
            <a:ext cx="2829300" cy="2340300"/>
          </a:xfrm>
          <a:prstGeom prst="rect">
            <a:avLst/>
          </a:prstGeom>
          <a:solidFill>
            <a:schemeClr val="accent4"/>
          </a:solidFill>
        </p:spPr>
        <p:txBody>
          <a:bodyPr anchorCtr="0" anchor="b" bIns="121900" lIns="121900" spcFirstLastPara="1" rIns="121900" wrap="square" tIns="121900">
            <a:noAutofit/>
          </a:bodyPr>
          <a:lstStyle>
            <a:lvl1pPr lvl="0" algn="ctr">
              <a:lnSpc>
                <a:spcPct val="100000"/>
              </a:lnSpc>
              <a:spcBef>
                <a:spcPts val="0"/>
              </a:spcBef>
              <a:spcAft>
                <a:spcPts val="0"/>
              </a:spcAft>
              <a:buSzPts val="1900"/>
              <a:buNone/>
              <a:defRPr sz="1900">
                <a:solidFill>
                  <a:schemeClr val="dk1"/>
                </a:solidFill>
              </a:defRPr>
            </a:lvl1pPr>
            <a:lvl2pPr lvl="1" algn="ctr">
              <a:lnSpc>
                <a:spcPct val="100000"/>
              </a:lnSpc>
              <a:spcBef>
                <a:spcPts val="210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p:txBody>
      </p:sp>
      <p:sp>
        <p:nvSpPr>
          <p:cNvPr id="423" name="Google Shape;423;p70"/>
          <p:cNvSpPr txBox="1"/>
          <p:nvPr>
            <p:ph idx="2" type="subTitle"/>
          </p:nvPr>
        </p:nvSpPr>
        <p:spPr>
          <a:xfrm>
            <a:off x="6876800" y="3323927"/>
            <a:ext cx="2829300" cy="2340300"/>
          </a:xfrm>
          <a:prstGeom prst="rect">
            <a:avLst/>
          </a:prstGeom>
          <a:solidFill>
            <a:schemeClr val="accent6"/>
          </a:solidFill>
        </p:spPr>
        <p:txBody>
          <a:bodyPr anchorCtr="0" anchor="b" bIns="121900" lIns="121900" spcFirstLastPara="1" rIns="121900" wrap="square" tIns="121900">
            <a:noAutofit/>
          </a:bodyPr>
          <a:lstStyle>
            <a:lvl1pPr lvl="0" algn="ctr">
              <a:lnSpc>
                <a:spcPct val="100000"/>
              </a:lnSpc>
              <a:spcBef>
                <a:spcPts val="0"/>
              </a:spcBef>
              <a:spcAft>
                <a:spcPts val="0"/>
              </a:spcAft>
              <a:buSzPts val="1900"/>
              <a:buNone/>
              <a:defRPr sz="1900">
                <a:solidFill>
                  <a:schemeClr val="dk1"/>
                </a:solidFill>
              </a:defRPr>
            </a:lvl1pPr>
            <a:lvl2pPr lvl="1" algn="ctr">
              <a:lnSpc>
                <a:spcPct val="100000"/>
              </a:lnSpc>
              <a:spcBef>
                <a:spcPts val="210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p:txBody>
      </p:sp>
      <p:sp>
        <p:nvSpPr>
          <p:cNvPr id="424" name="Google Shape;424;p70"/>
          <p:cNvSpPr txBox="1"/>
          <p:nvPr>
            <p:ph type="title"/>
          </p:nvPr>
        </p:nvSpPr>
        <p:spPr>
          <a:xfrm>
            <a:off x="1049600" y="998133"/>
            <a:ext cx="10128000" cy="7635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4700"/>
              <a:buNone/>
              <a:defRPr/>
            </a:lvl1pPr>
            <a:lvl2pPr lvl="1">
              <a:spcBef>
                <a:spcPts val="0"/>
              </a:spcBef>
              <a:spcAft>
                <a:spcPts val="0"/>
              </a:spcAft>
              <a:buSzPts val="5100"/>
              <a:buNone/>
              <a:defRPr/>
            </a:lvl2pPr>
            <a:lvl3pPr lvl="2">
              <a:spcBef>
                <a:spcPts val="0"/>
              </a:spcBef>
              <a:spcAft>
                <a:spcPts val="0"/>
              </a:spcAft>
              <a:buSzPts val="5100"/>
              <a:buNone/>
              <a:defRPr/>
            </a:lvl3pPr>
            <a:lvl4pPr lvl="3">
              <a:spcBef>
                <a:spcPts val="0"/>
              </a:spcBef>
              <a:spcAft>
                <a:spcPts val="0"/>
              </a:spcAft>
              <a:buSzPts val="5100"/>
              <a:buNone/>
              <a:defRPr/>
            </a:lvl4pPr>
            <a:lvl5pPr lvl="4">
              <a:spcBef>
                <a:spcPts val="0"/>
              </a:spcBef>
              <a:spcAft>
                <a:spcPts val="0"/>
              </a:spcAft>
              <a:buSzPts val="5100"/>
              <a:buNone/>
              <a:defRPr/>
            </a:lvl5pPr>
            <a:lvl6pPr lvl="5">
              <a:spcBef>
                <a:spcPts val="0"/>
              </a:spcBef>
              <a:spcAft>
                <a:spcPts val="0"/>
              </a:spcAft>
              <a:buSzPts val="5100"/>
              <a:buNone/>
              <a:defRPr/>
            </a:lvl6pPr>
            <a:lvl7pPr lvl="6">
              <a:spcBef>
                <a:spcPts val="0"/>
              </a:spcBef>
              <a:spcAft>
                <a:spcPts val="0"/>
              </a:spcAft>
              <a:buSzPts val="5100"/>
              <a:buNone/>
              <a:defRPr/>
            </a:lvl7pPr>
            <a:lvl8pPr lvl="7">
              <a:spcBef>
                <a:spcPts val="0"/>
              </a:spcBef>
              <a:spcAft>
                <a:spcPts val="0"/>
              </a:spcAft>
              <a:buSzPts val="5100"/>
              <a:buNone/>
              <a:defRPr/>
            </a:lvl8pPr>
            <a:lvl9pPr lvl="8">
              <a:spcBef>
                <a:spcPts val="0"/>
              </a:spcBef>
              <a:spcAft>
                <a:spcPts val="0"/>
              </a:spcAft>
              <a:buSzPts val="5100"/>
              <a:buNone/>
              <a:defRPr/>
            </a:lvl9pPr>
          </a:lstStyle>
          <a:p/>
        </p:txBody>
      </p:sp>
      <p:sp>
        <p:nvSpPr>
          <p:cNvPr id="425" name="Google Shape;425;p70"/>
          <p:cNvSpPr txBox="1"/>
          <p:nvPr>
            <p:ph idx="3" type="title"/>
          </p:nvPr>
        </p:nvSpPr>
        <p:spPr>
          <a:xfrm>
            <a:off x="2785985" y="2623693"/>
            <a:ext cx="2337300" cy="7635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2400"/>
              <a:buNone/>
              <a:defRPr sz="3300">
                <a:solidFill>
                  <a:schemeClr val="accent3"/>
                </a:solidFill>
              </a:defRPr>
            </a:lvl1pPr>
            <a:lvl2pPr lvl="1" algn="ctr">
              <a:spcBef>
                <a:spcPts val="0"/>
              </a:spcBef>
              <a:spcAft>
                <a:spcPts val="0"/>
              </a:spcAft>
              <a:buSzPts val="5100"/>
              <a:buNone/>
              <a:defRPr/>
            </a:lvl2pPr>
            <a:lvl3pPr lvl="2" algn="ctr">
              <a:spcBef>
                <a:spcPts val="0"/>
              </a:spcBef>
              <a:spcAft>
                <a:spcPts val="0"/>
              </a:spcAft>
              <a:buSzPts val="5100"/>
              <a:buNone/>
              <a:defRPr/>
            </a:lvl3pPr>
            <a:lvl4pPr lvl="3" algn="ctr">
              <a:spcBef>
                <a:spcPts val="0"/>
              </a:spcBef>
              <a:spcAft>
                <a:spcPts val="0"/>
              </a:spcAft>
              <a:buSzPts val="5100"/>
              <a:buNone/>
              <a:defRPr/>
            </a:lvl4pPr>
            <a:lvl5pPr lvl="4" algn="ctr">
              <a:spcBef>
                <a:spcPts val="0"/>
              </a:spcBef>
              <a:spcAft>
                <a:spcPts val="0"/>
              </a:spcAft>
              <a:buSzPts val="5100"/>
              <a:buNone/>
              <a:defRPr/>
            </a:lvl5pPr>
            <a:lvl6pPr lvl="5" algn="ctr">
              <a:spcBef>
                <a:spcPts val="0"/>
              </a:spcBef>
              <a:spcAft>
                <a:spcPts val="0"/>
              </a:spcAft>
              <a:buSzPts val="5100"/>
              <a:buNone/>
              <a:defRPr/>
            </a:lvl6pPr>
            <a:lvl7pPr lvl="6" algn="ctr">
              <a:spcBef>
                <a:spcPts val="0"/>
              </a:spcBef>
              <a:spcAft>
                <a:spcPts val="0"/>
              </a:spcAft>
              <a:buSzPts val="5100"/>
              <a:buNone/>
              <a:defRPr/>
            </a:lvl7pPr>
            <a:lvl8pPr lvl="7" algn="ctr">
              <a:spcBef>
                <a:spcPts val="0"/>
              </a:spcBef>
              <a:spcAft>
                <a:spcPts val="0"/>
              </a:spcAft>
              <a:buSzPts val="5100"/>
              <a:buNone/>
              <a:defRPr/>
            </a:lvl8pPr>
            <a:lvl9pPr lvl="8" algn="ctr">
              <a:spcBef>
                <a:spcPts val="0"/>
              </a:spcBef>
              <a:spcAft>
                <a:spcPts val="0"/>
              </a:spcAft>
              <a:buSzPts val="5100"/>
              <a:buNone/>
              <a:defRPr/>
            </a:lvl9pPr>
          </a:lstStyle>
          <a:p/>
        </p:txBody>
      </p:sp>
      <p:sp>
        <p:nvSpPr>
          <p:cNvPr id="426" name="Google Shape;426;p70"/>
          <p:cNvSpPr txBox="1"/>
          <p:nvPr>
            <p:ph idx="4" type="title"/>
          </p:nvPr>
        </p:nvSpPr>
        <p:spPr>
          <a:xfrm>
            <a:off x="7150800" y="3527112"/>
            <a:ext cx="2337300" cy="7635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2400"/>
              <a:buNone/>
              <a:defRPr sz="3300">
                <a:solidFill>
                  <a:schemeClr val="accent5"/>
                </a:solidFill>
              </a:defRPr>
            </a:lvl1pPr>
            <a:lvl2pPr lvl="1" algn="ctr">
              <a:spcBef>
                <a:spcPts val="0"/>
              </a:spcBef>
              <a:spcAft>
                <a:spcPts val="0"/>
              </a:spcAft>
              <a:buSzPts val="5100"/>
              <a:buNone/>
              <a:defRPr/>
            </a:lvl2pPr>
            <a:lvl3pPr lvl="2" algn="ctr">
              <a:spcBef>
                <a:spcPts val="0"/>
              </a:spcBef>
              <a:spcAft>
                <a:spcPts val="0"/>
              </a:spcAft>
              <a:buSzPts val="5100"/>
              <a:buNone/>
              <a:defRPr/>
            </a:lvl3pPr>
            <a:lvl4pPr lvl="3" algn="ctr">
              <a:spcBef>
                <a:spcPts val="0"/>
              </a:spcBef>
              <a:spcAft>
                <a:spcPts val="0"/>
              </a:spcAft>
              <a:buSzPts val="5100"/>
              <a:buNone/>
              <a:defRPr/>
            </a:lvl4pPr>
            <a:lvl5pPr lvl="4" algn="ctr">
              <a:spcBef>
                <a:spcPts val="0"/>
              </a:spcBef>
              <a:spcAft>
                <a:spcPts val="0"/>
              </a:spcAft>
              <a:buSzPts val="5100"/>
              <a:buNone/>
              <a:defRPr/>
            </a:lvl5pPr>
            <a:lvl6pPr lvl="5" algn="ctr">
              <a:spcBef>
                <a:spcPts val="0"/>
              </a:spcBef>
              <a:spcAft>
                <a:spcPts val="0"/>
              </a:spcAft>
              <a:buSzPts val="5100"/>
              <a:buNone/>
              <a:defRPr/>
            </a:lvl6pPr>
            <a:lvl7pPr lvl="6" algn="ctr">
              <a:spcBef>
                <a:spcPts val="0"/>
              </a:spcBef>
              <a:spcAft>
                <a:spcPts val="0"/>
              </a:spcAft>
              <a:buSzPts val="5100"/>
              <a:buNone/>
              <a:defRPr/>
            </a:lvl7pPr>
            <a:lvl8pPr lvl="7" algn="ctr">
              <a:spcBef>
                <a:spcPts val="0"/>
              </a:spcBef>
              <a:spcAft>
                <a:spcPts val="0"/>
              </a:spcAft>
              <a:buSzPts val="5100"/>
              <a:buNone/>
              <a:defRPr/>
            </a:lvl8pPr>
            <a:lvl9pPr lvl="8" algn="ctr">
              <a:spcBef>
                <a:spcPts val="0"/>
              </a:spcBef>
              <a:spcAft>
                <a:spcPts val="0"/>
              </a:spcAft>
              <a:buSzPts val="5100"/>
              <a:buNone/>
              <a:defRPr/>
            </a:lvl9pPr>
          </a:lstStyle>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8">
    <p:bg>
      <p:bgPr>
        <a:solidFill>
          <a:schemeClr val="accent4"/>
        </a:solidFill>
      </p:bgPr>
    </p:bg>
    <p:spTree>
      <p:nvGrpSpPr>
        <p:cNvPr id="427" name="Shape 427"/>
        <p:cNvGrpSpPr/>
        <p:nvPr/>
      </p:nvGrpSpPr>
      <p:grpSpPr>
        <a:xfrm>
          <a:off x="0" y="0"/>
          <a:ext cx="0" cy="0"/>
          <a:chOff x="0" y="0"/>
          <a:chExt cx="0" cy="0"/>
        </a:xfrm>
      </p:grpSpPr>
      <p:sp>
        <p:nvSpPr>
          <p:cNvPr id="428" name="Google Shape;428;p71"/>
          <p:cNvSpPr txBox="1"/>
          <p:nvPr>
            <p:ph type="title"/>
          </p:nvPr>
        </p:nvSpPr>
        <p:spPr>
          <a:xfrm>
            <a:off x="4043900" y="5164449"/>
            <a:ext cx="4104300" cy="620400"/>
          </a:xfrm>
          <a:prstGeom prst="rect">
            <a:avLst/>
          </a:prstGeom>
        </p:spPr>
        <p:txBody>
          <a:bodyPr anchorCtr="0" anchor="t" bIns="121900" lIns="121900" spcFirstLastPara="1" rIns="121900" wrap="square" tIns="121900">
            <a:noAutofit/>
          </a:bodyPr>
          <a:lstStyle>
            <a:lvl1pPr lvl="0" algn="ctr">
              <a:spcBef>
                <a:spcPts val="0"/>
              </a:spcBef>
              <a:spcAft>
                <a:spcPts val="0"/>
              </a:spcAft>
              <a:buNone/>
              <a:defRPr b="0" sz="3100"/>
            </a:lvl1pPr>
            <a:lvl2pPr lvl="1" algn="ctr">
              <a:spcBef>
                <a:spcPts val="0"/>
              </a:spcBef>
              <a:spcAft>
                <a:spcPts val="0"/>
              </a:spcAft>
              <a:buNone/>
              <a:defRPr b="0" sz="3100"/>
            </a:lvl2pPr>
            <a:lvl3pPr lvl="2" algn="ctr">
              <a:spcBef>
                <a:spcPts val="0"/>
              </a:spcBef>
              <a:spcAft>
                <a:spcPts val="0"/>
              </a:spcAft>
              <a:buNone/>
              <a:defRPr b="0" sz="3100"/>
            </a:lvl3pPr>
            <a:lvl4pPr lvl="3" algn="ctr">
              <a:spcBef>
                <a:spcPts val="0"/>
              </a:spcBef>
              <a:spcAft>
                <a:spcPts val="0"/>
              </a:spcAft>
              <a:buNone/>
              <a:defRPr b="0" sz="3100"/>
            </a:lvl4pPr>
            <a:lvl5pPr lvl="4" algn="ctr">
              <a:spcBef>
                <a:spcPts val="0"/>
              </a:spcBef>
              <a:spcAft>
                <a:spcPts val="0"/>
              </a:spcAft>
              <a:buNone/>
              <a:defRPr b="0" sz="3100"/>
            </a:lvl5pPr>
            <a:lvl6pPr lvl="5" algn="ctr">
              <a:spcBef>
                <a:spcPts val="0"/>
              </a:spcBef>
              <a:spcAft>
                <a:spcPts val="0"/>
              </a:spcAft>
              <a:buNone/>
              <a:defRPr b="0" sz="3100"/>
            </a:lvl6pPr>
            <a:lvl7pPr lvl="6" algn="ctr">
              <a:spcBef>
                <a:spcPts val="0"/>
              </a:spcBef>
              <a:spcAft>
                <a:spcPts val="0"/>
              </a:spcAft>
              <a:buNone/>
              <a:defRPr b="0" sz="3100"/>
            </a:lvl7pPr>
            <a:lvl8pPr lvl="7" algn="ctr">
              <a:spcBef>
                <a:spcPts val="0"/>
              </a:spcBef>
              <a:spcAft>
                <a:spcPts val="0"/>
              </a:spcAft>
              <a:buNone/>
              <a:defRPr b="0" sz="3100"/>
            </a:lvl8pPr>
            <a:lvl9pPr lvl="8" algn="ctr">
              <a:spcBef>
                <a:spcPts val="0"/>
              </a:spcBef>
              <a:spcAft>
                <a:spcPts val="0"/>
              </a:spcAft>
              <a:buNone/>
              <a:defRPr b="0" sz="3100"/>
            </a:lvl9pPr>
          </a:lstStyle>
          <a:p/>
        </p:txBody>
      </p:sp>
      <p:sp>
        <p:nvSpPr>
          <p:cNvPr id="429" name="Google Shape;429;p71"/>
          <p:cNvSpPr txBox="1"/>
          <p:nvPr>
            <p:ph idx="1" type="subTitle"/>
          </p:nvPr>
        </p:nvSpPr>
        <p:spPr>
          <a:xfrm>
            <a:off x="3028300" y="2284921"/>
            <a:ext cx="6135600" cy="2244000"/>
          </a:xfrm>
          <a:prstGeom prst="rect">
            <a:avLst/>
          </a:prstGeom>
        </p:spPr>
        <p:txBody>
          <a:bodyPr anchorCtr="0" anchor="t" bIns="121900" lIns="121900" spcFirstLastPara="1" rIns="121900" wrap="square" tIns="121900">
            <a:noAutofit/>
          </a:bodyPr>
          <a:lstStyle>
            <a:lvl1pPr lvl="0" algn="ctr">
              <a:lnSpc>
                <a:spcPct val="100000"/>
              </a:lnSpc>
              <a:spcBef>
                <a:spcPts val="0"/>
              </a:spcBef>
              <a:spcAft>
                <a:spcPts val="0"/>
              </a:spcAft>
              <a:buSzPts val="1900"/>
              <a:buNone/>
              <a:defRPr sz="3200">
                <a:solidFill>
                  <a:schemeClr val="lt2"/>
                </a:solidFill>
              </a:defRPr>
            </a:lvl1pPr>
            <a:lvl2pPr lvl="1">
              <a:lnSpc>
                <a:spcPct val="100000"/>
              </a:lnSpc>
              <a:spcBef>
                <a:spcPts val="0"/>
              </a:spcBef>
              <a:spcAft>
                <a:spcPts val="0"/>
              </a:spcAft>
              <a:buSzPts val="1900"/>
              <a:buNone/>
              <a:defRPr/>
            </a:lvl2pPr>
            <a:lvl3pPr lvl="2">
              <a:lnSpc>
                <a:spcPct val="100000"/>
              </a:lnSpc>
              <a:spcBef>
                <a:spcPts val="0"/>
              </a:spcBef>
              <a:spcAft>
                <a:spcPts val="0"/>
              </a:spcAft>
              <a:buSzPts val="1900"/>
              <a:buNone/>
              <a:defRPr/>
            </a:lvl3pPr>
            <a:lvl4pPr lvl="3">
              <a:lnSpc>
                <a:spcPct val="100000"/>
              </a:lnSpc>
              <a:spcBef>
                <a:spcPts val="0"/>
              </a:spcBef>
              <a:spcAft>
                <a:spcPts val="0"/>
              </a:spcAft>
              <a:buSzPts val="1900"/>
              <a:buNone/>
              <a:defRPr/>
            </a:lvl4pPr>
            <a:lvl5pPr lvl="4">
              <a:lnSpc>
                <a:spcPct val="100000"/>
              </a:lnSpc>
              <a:spcBef>
                <a:spcPts val="0"/>
              </a:spcBef>
              <a:spcAft>
                <a:spcPts val="0"/>
              </a:spcAft>
              <a:buSzPts val="1900"/>
              <a:buNone/>
              <a:defRPr/>
            </a:lvl5pPr>
            <a:lvl6pPr lvl="5">
              <a:lnSpc>
                <a:spcPct val="100000"/>
              </a:lnSpc>
              <a:spcBef>
                <a:spcPts val="0"/>
              </a:spcBef>
              <a:spcAft>
                <a:spcPts val="0"/>
              </a:spcAft>
              <a:buSzPts val="1900"/>
              <a:buNone/>
              <a:defRPr/>
            </a:lvl6pPr>
            <a:lvl7pPr lvl="6">
              <a:lnSpc>
                <a:spcPct val="100000"/>
              </a:lnSpc>
              <a:spcBef>
                <a:spcPts val="0"/>
              </a:spcBef>
              <a:spcAft>
                <a:spcPts val="0"/>
              </a:spcAft>
              <a:buSzPts val="1900"/>
              <a:buNone/>
              <a:defRPr/>
            </a:lvl7pPr>
            <a:lvl8pPr lvl="7">
              <a:lnSpc>
                <a:spcPct val="100000"/>
              </a:lnSpc>
              <a:spcBef>
                <a:spcPts val="0"/>
              </a:spcBef>
              <a:spcAft>
                <a:spcPts val="0"/>
              </a:spcAft>
              <a:buSzPts val="1900"/>
              <a:buNone/>
              <a:defRPr/>
            </a:lvl8pPr>
            <a:lvl9pPr lvl="8">
              <a:lnSpc>
                <a:spcPct val="100000"/>
              </a:lnSpc>
              <a:spcBef>
                <a:spcPts val="0"/>
              </a:spcBef>
              <a:spcAft>
                <a:spcPts val="0"/>
              </a:spcAft>
              <a:buSzPts val="1900"/>
              <a:buNone/>
              <a:defRPr/>
            </a:lvl9pPr>
          </a:lstStyle>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_9">
    <p:bg>
      <p:bgPr>
        <a:solidFill>
          <a:schemeClr val="accent6"/>
        </a:solidFill>
      </p:bgPr>
    </p:bg>
    <p:spTree>
      <p:nvGrpSpPr>
        <p:cNvPr id="430" name="Shape 430"/>
        <p:cNvGrpSpPr/>
        <p:nvPr/>
      </p:nvGrpSpPr>
      <p:grpSpPr>
        <a:xfrm>
          <a:off x="0" y="0"/>
          <a:ext cx="0" cy="0"/>
          <a:chOff x="0" y="0"/>
          <a:chExt cx="0" cy="0"/>
        </a:xfrm>
      </p:grpSpPr>
      <p:sp>
        <p:nvSpPr>
          <p:cNvPr id="431" name="Google Shape;431;p72"/>
          <p:cNvSpPr txBox="1"/>
          <p:nvPr>
            <p:ph type="title"/>
          </p:nvPr>
        </p:nvSpPr>
        <p:spPr>
          <a:xfrm>
            <a:off x="3189467" y="995292"/>
            <a:ext cx="5848500" cy="7635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4700"/>
              <a:buNone/>
              <a:defRPr/>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p:txBody>
      </p:sp>
      <p:sp>
        <p:nvSpPr>
          <p:cNvPr id="432" name="Google Shape;432;p72"/>
          <p:cNvSpPr txBox="1"/>
          <p:nvPr>
            <p:ph idx="1" type="subTitle"/>
          </p:nvPr>
        </p:nvSpPr>
        <p:spPr>
          <a:xfrm>
            <a:off x="6193247" y="4577004"/>
            <a:ext cx="2338800" cy="840900"/>
          </a:xfrm>
          <a:prstGeom prst="rect">
            <a:avLst/>
          </a:prstGeom>
        </p:spPr>
        <p:txBody>
          <a:bodyPr anchorCtr="0" anchor="ctr" bIns="121900" lIns="121900" spcFirstLastPara="1" rIns="121900" wrap="square" tIns="121900">
            <a:noAutofit/>
          </a:bodyPr>
          <a:lstStyle>
            <a:lvl1pPr lvl="0" algn="ctr">
              <a:lnSpc>
                <a:spcPct val="100000"/>
              </a:lnSpc>
              <a:spcBef>
                <a:spcPts val="0"/>
              </a:spcBef>
              <a:spcAft>
                <a:spcPts val="0"/>
              </a:spcAft>
              <a:buSzPts val="3700"/>
              <a:buNone/>
              <a:defRPr b="0" sz="1900">
                <a:solidFill>
                  <a:schemeClr val="dk1"/>
                </a:solidFill>
              </a:defRPr>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p:txBody>
      </p:sp>
      <p:sp>
        <p:nvSpPr>
          <p:cNvPr id="433" name="Google Shape;433;p72"/>
          <p:cNvSpPr txBox="1"/>
          <p:nvPr>
            <p:ph idx="2" type="subTitle"/>
          </p:nvPr>
        </p:nvSpPr>
        <p:spPr>
          <a:xfrm>
            <a:off x="8751373" y="4577004"/>
            <a:ext cx="2338800" cy="840900"/>
          </a:xfrm>
          <a:prstGeom prst="rect">
            <a:avLst/>
          </a:prstGeom>
        </p:spPr>
        <p:txBody>
          <a:bodyPr anchorCtr="0" anchor="ctr" bIns="121900" lIns="121900" spcFirstLastPara="1" rIns="121900" wrap="square" tIns="121900">
            <a:noAutofit/>
          </a:bodyPr>
          <a:lstStyle>
            <a:lvl1pPr lvl="0" algn="ctr">
              <a:lnSpc>
                <a:spcPct val="100000"/>
              </a:lnSpc>
              <a:spcBef>
                <a:spcPts val="0"/>
              </a:spcBef>
              <a:spcAft>
                <a:spcPts val="0"/>
              </a:spcAft>
              <a:buSzPts val="3700"/>
              <a:buNone/>
              <a:defRPr b="0" sz="1900">
                <a:solidFill>
                  <a:schemeClr val="dk1"/>
                </a:solidFill>
              </a:defRPr>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p:txBody>
      </p:sp>
      <p:sp>
        <p:nvSpPr>
          <p:cNvPr id="434" name="Google Shape;434;p72"/>
          <p:cNvSpPr txBox="1"/>
          <p:nvPr>
            <p:ph hasCustomPrompt="1" idx="3" type="title"/>
          </p:nvPr>
        </p:nvSpPr>
        <p:spPr>
          <a:xfrm>
            <a:off x="1255947" y="3072711"/>
            <a:ext cx="2066400" cy="554100"/>
          </a:xfrm>
          <a:prstGeom prst="rect">
            <a:avLst/>
          </a:prstGeom>
        </p:spPr>
        <p:txBody>
          <a:bodyPr anchorCtr="0" anchor="ctr" bIns="121900" lIns="121900" spcFirstLastPara="1" rIns="121900" wrap="square" tIns="121900">
            <a:noAutofit/>
          </a:bodyPr>
          <a:lstStyle>
            <a:lvl1pPr lvl="0" algn="ctr">
              <a:spcBef>
                <a:spcPts val="0"/>
              </a:spcBef>
              <a:spcAft>
                <a:spcPts val="0"/>
              </a:spcAft>
              <a:buSzPts val="5900"/>
              <a:buNone/>
              <a:defRPr>
                <a:solidFill>
                  <a:schemeClr val="accent5"/>
                </a:solidFill>
              </a:defRPr>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435" name="Google Shape;435;p72"/>
          <p:cNvSpPr txBox="1"/>
          <p:nvPr>
            <p:ph hasCustomPrompt="1" idx="4" type="title"/>
          </p:nvPr>
        </p:nvSpPr>
        <p:spPr>
          <a:xfrm>
            <a:off x="3784819" y="3070728"/>
            <a:ext cx="2066400" cy="554100"/>
          </a:xfrm>
          <a:prstGeom prst="rect">
            <a:avLst/>
          </a:prstGeom>
        </p:spPr>
        <p:txBody>
          <a:bodyPr anchorCtr="0" anchor="ctr" bIns="121900" lIns="121900" spcFirstLastPara="1" rIns="121900" wrap="square" tIns="121900">
            <a:noAutofit/>
          </a:bodyPr>
          <a:lstStyle>
            <a:lvl1pPr lvl="0" algn="ctr">
              <a:spcBef>
                <a:spcPts val="0"/>
              </a:spcBef>
              <a:spcAft>
                <a:spcPts val="0"/>
              </a:spcAft>
              <a:buSzPts val="5900"/>
              <a:buNone/>
              <a:defRPr>
                <a:solidFill>
                  <a:schemeClr val="accent5"/>
                </a:solidFill>
              </a:defRPr>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436" name="Google Shape;436;p72"/>
          <p:cNvSpPr txBox="1"/>
          <p:nvPr>
            <p:ph hasCustomPrompt="1" idx="5" type="title"/>
          </p:nvPr>
        </p:nvSpPr>
        <p:spPr>
          <a:xfrm>
            <a:off x="6310971" y="3072715"/>
            <a:ext cx="2066400" cy="554100"/>
          </a:xfrm>
          <a:prstGeom prst="rect">
            <a:avLst/>
          </a:prstGeom>
        </p:spPr>
        <p:txBody>
          <a:bodyPr anchorCtr="0" anchor="ctr" bIns="121900" lIns="121900" spcFirstLastPara="1" rIns="121900" wrap="square" tIns="121900">
            <a:noAutofit/>
          </a:bodyPr>
          <a:lstStyle>
            <a:lvl1pPr lvl="0" algn="ctr">
              <a:spcBef>
                <a:spcPts val="0"/>
              </a:spcBef>
              <a:spcAft>
                <a:spcPts val="0"/>
              </a:spcAft>
              <a:buSzPts val="5900"/>
              <a:buNone/>
              <a:defRPr>
                <a:solidFill>
                  <a:schemeClr val="accent5"/>
                </a:solidFill>
              </a:defRPr>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437" name="Google Shape;437;p72"/>
          <p:cNvSpPr txBox="1"/>
          <p:nvPr>
            <p:ph hasCustomPrompt="1" idx="6" type="title"/>
          </p:nvPr>
        </p:nvSpPr>
        <p:spPr>
          <a:xfrm>
            <a:off x="8870313" y="3072716"/>
            <a:ext cx="2066400" cy="554100"/>
          </a:xfrm>
          <a:prstGeom prst="rect">
            <a:avLst/>
          </a:prstGeom>
        </p:spPr>
        <p:txBody>
          <a:bodyPr anchorCtr="0" anchor="ctr" bIns="121900" lIns="121900" spcFirstLastPara="1" rIns="121900" wrap="square" tIns="121900">
            <a:noAutofit/>
          </a:bodyPr>
          <a:lstStyle>
            <a:lvl1pPr lvl="0" algn="ctr">
              <a:spcBef>
                <a:spcPts val="0"/>
              </a:spcBef>
              <a:spcAft>
                <a:spcPts val="0"/>
              </a:spcAft>
              <a:buSzPts val="5900"/>
              <a:buNone/>
              <a:defRPr>
                <a:solidFill>
                  <a:schemeClr val="accent5"/>
                </a:solidFill>
              </a:defRPr>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438" name="Google Shape;438;p72"/>
          <p:cNvSpPr txBox="1"/>
          <p:nvPr>
            <p:ph idx="7" type="subTitle"/>
          </p:nvPr>
        </p:nvSpPr>
        <p:spPr>
          <a:xfrm>
            <a:off x="1049595" y="4035120"/>
            <a:ext cx="2513700" cy="480000"/>
          </a:xfrm>
          <a:prstGeom prst="rect">
            <a:avLst/>
          </a:prstGeom>
        </p:spPr>
        <p:txBody>
          <a:bodyPr anchorCtr="0" anchor="ctr" bIns="121900" lIns="121900" spcFirstLastPara="1" rIns="121900" wrap="square" tIns="121900">
            <a:noAutofit/>
          </a:bodyPr>
          <a:lstStyle>
            <a:lvl1pPr lvl="0" algn="ctr">
              <a:lnSpc>
                <a:spcPct val="100000"/>
              </a:lnSpc>
              <a:spcBef>
                <a:spcPts val="0"/>
              </a:spcBef>
              <a:spcAft>
                <a:spcPts val="0"/>
              </a:spcAft>
              <a:buNone/>
              <a:defRPr sz="2400">
                <a:solidFill>
                  <a:schemeClr val="accent1"/>
                </a:solidFill>
                <a:latin typeface="Ranchers"/>
                <a:ea typeface="Ranchers"/>
                <a:cs typeface="Ranchers"/>
                <a:sym typeface="Ranchers"/>
              </a:defRPr>
            </a:lvl1pPr>
            <a:lvl2pPr lvl="1" algn="ctr">
              <a:lnSpc>
                <a:spcPct val="100000"/>
              </a:lnSpc>
              <a:spcBef>
                <a:spcPts val="0"/>
              </a:spcBef>
              <a:spcAft>
                <a:spcPts val="0"/>
              </a:spcAft>
              <a:buNone/>
              <a:defRPr sz="2400">
                <a:solidFill>
                  <a:schemeClr val="accent1"/>
                </a:solidFill>
                <a:latin typeface="Ranchers"/>
                <a:ea typeface="Ranchers"/>
                <a:cs typeface="Ranchers"/>
                <a:sym typeface="Ranchers"/>
              </a:defRPr>
            </a:lvl2pPr>
            <a:lvl3pPr lvl="2" algn="ctr">
              <a:lnSpc>
                <a:spcPct val="100000"/>
              </a:lnSpc>
              <a:spcBef>
                <a:spcPts val="0"/>
              </a:spcBef>
              <a:spcAft>
                <a:spcPts val="0"/>
              </a:spcAft>
              <a:buNone/>
              <a:defRPr sz="2400">
                <a:solidFill>
                  <a:schemeClr val="accent1"/>
                </a:solidFill>
                <a:latin typeface="Ranchers"/>
                <a:ea typeface="Ranchers"/>
                <a:cs typeface="Ranchers"/>
                <a:sym typeface="Ranchers"/>
              </a:defRPr>
            </a:lvl3pPr>
            <a:lvl4pPr lvl="3" algn="ctr">
              <a:lnSpc>
                <a:spcPct val="100000"/>
              </a:lnSpc>
              <a:spcBef>
                <a:spcPts val="0"/>
              </a:spcBef>
              <a:spcAft>
                <a:spcPts val="0"/>
              </a:spcAft>
              <a:buNone/>
              <a:defRPr sz="2400">
                <a:solidFill>
                  <a:schemeClr val="accent1"/>
                </a:solidFill>
                <a:latin typeface="Ranchers"/>
                <a:ea typeface="Ranchers"/>
                <a:cs typeface="Ranchers"/>
                <a:sym typeface="Ranchers"/>
              </a:defRPr>
            </a:lvl4pPr>
            <a:lvl5pPr lvl="4" algn="ctr">
              <a:lnSpc>
                <a:spcPct val="100000"/>
              </a:lnSpc>
              <a:spcBef>
                <a:spcPts val="0"/>
              </a:spcBef>
              <a:spcAft>
                <a:spcPts val="0"/>
              </a:spcAft>
              <a:buNone/>
              <a:defRPr sz="2400">
                <a:solidFill>
                  <a:schemeClr val="accent1"/>
                </a:solidFill>
                <a:latin typeface="Ranchers"/>
                <a:ea typeface="Ranchers"/>
                <a:cs typeface="Ranchers"/>
                <a:sym typeface="Ranchers"/>
              </a:defRPr>
            </a:lvl5pPr>
            <a:lvl6pPr lvl="5" algn="ctr">
              <a:lnSpc>
                <a:spcPct val="100000"/>
              </a:lnSpc>
              <a:spcBef>
                <a:spcPts val="0"/>
              </a:spcBef>
              <a:spcAft>
                <a:spcPts val="0"/>
              </a:spcAft>
              <a:buNone/>
              <a:defRPr sz="2400">
                <a:solidFill>
                  <a:schemeClr val="accent1"/>
                </a:solidFill>
                <a:latin typeface="Ranchers"/>
                <a:ea typeface="Ranchers"/>
                <a:cs typeface="Ranchers"/>
                <a:sym typeface="Ranchers"/>
              </a:defRPr>
            </a:lvl6pPr>
            <a:lvl7pPr lvl="6" algn="ctr">
              <a:lnSpc>
                <a:spcPct val="100000"/>
              </a:lnSpc>
              <a:spcBef>
                <a:spcPts val="0"/>
              </a:spcBef>
              <a:spcAft>
                <a:spcPts val="0"/>
              </a:spcAft>
              <a:buNone/>
              <a:defRPr sz="2400">
                <a:solidFill>
                  <a:schemeClr val="accent1"/>
                </a:solidFill>
                <a:latin typeface="Ranchers"/>
                <a:ea typeface="Ranchers"/>
                <a:cs typeface="Ranchers"/>
                <a:sym typeface="Ranchers"/>
              </a:defRPr>
            </a:lvl7pPr>
            <a:lvl8pPr lvl="7" algn="ctr">
              <a:lnSpc>
                <a:spcPct val="100000"/>
              </a:lnSpc>
              <a:spcBef>
                <a:spcPts val="0"/>
              </a:spcBef>
              <a:spcAft>
                <a:spcPts val="0"/>
              </a:spcAft>
              <a:buNone/>
              <a:defRPr sz="2400">
                <a:solidFill>
                  <a:schemeClr val="accent1"/>
                </a:solidFill>
                <a:latin typeface="Ranchers"/>
                <a:ea typeface="Ranchers"/>
                <a:cs typeface="Ranchers"/>
                <a:sym typeface="Ranchers"/>
              </a:defRPr>
            </a:lvl8pPr>
            <a:lvl9pPr lvl="8" algn="ctr">
              <a:lnSpc>
                <a:spcPct val="100000"/>
              </a:lnSpc>
              <a:spcBef>
                <a:spcPts val="0"/>
              </a:spcBef>
              <a:spcAft>
                <a:spcPts val="0"/>
              </a:spcAft>
              <a:buNone/>
              <a:defRPr sz="2400">
                <a:solidFill>
                  <a:schemeClr val="accent1"/>
                </a:solidFill>
                <a:latin typeface="Ranchers"/>
                <a:ea typeface="Ranchers"/>
                <a:cs typeface="Ranchers"/>
                <a:sym typeface="Ranchers"/>
              </a:defRPr>
            </a:lvl9pPr>
          </a:lstStyle>
          <a:p/>
        </p:txBody>
      </p:sp>
      <p:sp>
        <p:nvSpPr>
          <p:cNvPr id="439" name="Google Shape;439;p72"/>
          <p:cNvSpPr txBox="1"/>
          <p:nvPr>
            <p:ph idx="8" type="subTitle"/>
          </p:nvPr>
        </p:nvSpPr>
        <p:spPr>
          <a:xfrm>
            <a:off x="3607721" y="4035120"/>
            <a:ext cx="2453700" cy="480000"/>
          </a:xfrm>
          <a:prstGeom prst="rect">
            <a:avLst/>
          </a:prstGeom>
        </p:spPr>
        <p:txBody>
          <a:bodyPr anchorCtr="0" anchor="ctr" bIns="121900" lIns="121900" spcFirstLastPara="1" rIns="121900" wrap="square" tIns="121900">
            <a:noAutofit/>
          </a:bodyPr>
          <a:lstStyle>
            <a:lvl1pPr lvl="0" algn="ctr">
              <a:lnSpc>
                <a:spcPct val="100000"/>
              </a:lnSpc>
              <a:spcBef>
                <a:spcPts val="0"/>
              </a:spcBef>
              <a:spcAft>
                <a:spcPts val="0"/>
              </a:spcAft>
              <a:buNone/>
              <a:defRPr sz="2400">
                <a:solidFill>
                  <a:schemeClr val="accent1"/>
                </a:solidFill>
                <a:latin typeface="Ranchers"/>
                <a:ea typeface="Ranchers"/>
                <a:cs typeface="Ranchers"/>
                <a:sym typeface="Ranchers"/>
              </a:defRPr>
            </a:lvl1pPr>
            <a:lvl2pPr lvl="1" algn="ctr">
              <a:lnSpc>
                <a:spcPct val="100000"/>
              </a:lnSpc>
              <a:spcBef>
                <a:spcPts val="0"/>
              </a:spcBef>
              <a:spcAft>
                <a:spcPts val="0"/>
              </a:spcAft>
              <a:buNone/>
              <a:defRPr sz="2400">
                <a:solidFill>
                  <a:schemeClr val="accent1"/>
                </a:solidFill>
                <a:latin typeface="Ranchers"/>
                <a:ea typeface="Ranchers"/>
                <a:cs typeface="Ranchers"/>
                <a:sym typeface="Ranchers"/>
              </a:defRPr>
            </a:lvl2pPr>
            <a:lvl3pPr lvl="2" algn="ctr">
              <a:lnSpc>
                <a:spcPct val="100000"/>
              </a:lnSpc>
              <a:spcBef>
                <a:spcPts val="0"/>
              </a:spcBef>
              <a:spcAft>
                <a:spcPts val="0"/>
              </a:spcAft>
              <a:buNone/>
              <a:defRPr sz="2400">
                <a:solidFill>
                  <a:schemeClr val="accent1"/>
                </a:solidFill>
                <a:latin typeface="Ranchers"/>
                <a:ea typeface="Ranchers"/>
                <a:cs typeface="Ranchers"/>
                <a:sym typeface="Ranchers"/>
              </a:defRPr>
            </a:lvl3pPr>
            <a:lvl4pPr lvl="3" algn="ctr">
              <a:lnSpc>
                <a:spcPct val="100000"/>
              </a:lnSpc>
              <a:spcBef>
                <a:spcPts val="0"/>
              </a:spcBef>
              <a:spcAft>
                <a:spcPts val="0"/>
              </a:spcAft>
              <a:buNone/>
              <a:defRPr sz="2400">
                <a:solidFill>
                  <a:schemeClr val="accent1"/>
                </a:solidFill>
                <a:latin typeface="Ranchers"/>
                <a:ea typeface="Ranchers"/>
                <a:cs typeface="Ranchers"/>
                <a:sym typeface="Ranchers"/>
              </a:defRPr>
            </a:lvl4pPr>
            <a:lvl5pPr lvl="4" algn="ctr">
              <a:lnSpc>
                <a:spcPct val="100000"/>
              </a:lnSpc>
              <a:spcBef>
                <a:spcPts val="0"/>
              </a:spcBef>
              <a:spcAft>
                <a:spcPts val="0"/>
              </a:spcAft>
              <a:buNone/>
              <a:defRPr sz="2400">
                <a:solidFill>
                  <a:schemeClr val="accent1"/>
                </a:solidFill>
                <a:latin typeface="Ranchers"/>
                <a:ea typeface="Ranchers"/>
                <a:cs typeface="Ranchers"/>
                <a:sym typeface="Ranchers"/>
              </a:defRPr>
            </a:lvl5pPr>
            <a:lvl6pPr lvl="5" algn="ctr">
              <a:lnSpc>
                <a:spcPct val="100000"/>
              </a:lnSpc>
              <a:spcBef>
                <a:spcPts val="0"/>
              </a:spcBef>
              <a:spcAft>
                <a:spcPts val="0"/>
              </a:spcAft>
              <a:buNone/>
              <a:defRPr sz="2400">
                <a:solidFill>
                  <a:schemeClr val="accent1"/>
                </a:solidFill>
                <a:latin typeface="Ranchers"/>
                <a:ea typeface="Ranchers"/>
                <a:cs typeface="Ranchers"/>
                <a:sym typeface="Ranchers"/>
              </a:defRPr>
            </a:lvl6pPr>
            <a:lvl7pPr lvl="6" algn="ctr">
              <a:lnSpc>
                <a:spcPct val="100000"/>
              </a:lnSpc>
              <a:spcBef>
                <a:spcPts val="0"/>
              </a:spcBef>
              <a:spcAft>
                <a:spcPts val="0"/>
              </a:spcAft>
              <a:buNone/>
              <a:defRPr sz="2400">
                <a:solidFill>
                  <a:schemeClr val="accent1"/>
                </a:solidFill>
                <a:latin typeface="Ranchers"/>
                <a:ea typeface="Ranchers"/>
                <a:cs typeface="Ranchers"/>
                <a:sym typeface="Ranchers"/>
              </a:defRPr>
            </a:lvl7pPr>
            <a:lvl8pPr lvl="7" algn="ctr">
              <a:lnSpc>
                <a:spcPct val="100000"/>
              </a:lnSpc>
              <a:spcBef>
                <a:spcPts val="0"/>
              </a:spcBef>
              <a:spcAft>
                <a:spcPts val="0"/>
              </a:spcAft>
              <a:buNone/>
              <a:defRPr sz="2400">
                <a:solidFill>
                  <a:schemeClr val="accent1"/>
                </a:solidFill>
                <a:latin typeface="Ranchers"/>
                <a:ea typeface="Ranchers"/>
                <a:cs typeface="Ranchers"/>
                <a:sym typeface="Ranchers"/>
              </a:defRPr>
            </a:lvl8pPr>
            <a:lvl9pPr lvl="8" algn="ctr">
              <a:lnSpc>
                <a:spcPct val="100000"/>
              </a:lnSpc>
              <a:spcBef>
                <a:spcPts val="0"/>
              </a:spcBef>
              <a:spcAft>
                <a:spcPts val="0"/>
              </a:spcAft>
              <a:buNone/>
              <a:defRPr sz="2400">
                <a:solidFill>
                  <a:schemeClr val="accent1"/>
                </a:solidFill>
                <a:latin typeface="Ranchers"/>
                <a:ea typeface="Ranchers"/>
                <a:cs typeface="Ranchers"/>
                <a:sym typeface="Ranchers"/>
              </a:defRPr>
            </a:lvl9pPr>
          </a:lstStyle>
          <a:p/>
        </p:txBody>
      </p:sp>
      <p:sp>
        <p:nvSpPr>
          <p:cNvPr id="440" name="Google Shape;440;p72"/>
          <p:cNvSpPr txBox="1"/>
          <p:nvPr>
            <p:ph idx="9" type="subTitle"/>
          </p:nvPr>
        </p:nvSpPr>
        <p:spPr>
          <a:xfrm>
            <a:off x="8663973" y="4041265"/>
            <a:ext cx="2513700" cy="480000"/>
          </a:xfrm>
          <a:prstGeom prst="rect">
            <a:avLst/>
          </a:prstGeom>
        </p:spPr>
        <p:txBody>
          <a:bodyPr anchorCtr="0" anchor="ctr" bIns="121900" lIns="121900" spcFirstLastPara="1" rIns="121900" wrap="square" tIns="121900">
            <a:noAutofit/>
          </a:bodyPr>
          <a:lstStyle>
            <a:lvl1pPr lvl="0" algn="ctr">
              <a:lnSpc>
                <a:spcPct val="100000"/>
              </a:lnSpc>
              <a:spcBef>
                <a:spcPts val="0"/>
              </a:spcBef>
              <a:spcAft>
                <a:spcPts val="0"/>
              </a:spcAft>
              <a:buNone/>
              <a:defRPr sz="2400">
                <a:solidFill>
                  <a:schemeClr val="accent1"/>
                </a:solidFill>
                <a:latin typeface="Ranchers"/>
                <a:ea typeface="Ranchers"/>
                <a:cs typeface="Ranchers"/>
                <a:sym typeface="Ranchers"/>
              </a:defRPr>
            </a:lvl1pPr>
            <a:lvl2pPr lvl="1" algn="ctr">
              <a:lnSpc>
                <a:spcPct val="100000"/>
              </a:lnSpc>
              <a:spcBef>
                <a:spcPts val="0"/>
              </a:spcBef>
              <a:spcAft>
                <a:spcPts val="0"/>
              </a:spcAft>
              <a:buNone/>
              <a:defRPr sz="2400">
                <a:solidFill>
                  <a:schemeClr val="accent1"/>
                </a:solidFill>
                <a:latin typeface="Ranchers"/>
                <a:ea typeface="Ranchers"/>
                <a:cs typeface="Ranchers"/>
                <a:sym typeface="Ranchers"/>
              </a:defRPr>
            </a:lvl2pPr>
            <a:lvl3pPr lvl="2" algn="ctr">
              <a:lnSpc>
                <a:spcPct val="100000"/>
              </a:lnSpc>
              <a:spcBef>
                <a:spcPts val="0"/>
              </a:spcBef>
              <a:spcAft>
                <a:spcPts val="0"/>
              </a:spcAft>
              <a:buNone/>
              <a:defRPr sz="2400">
                <a:solidFill>
                  <a:schemeClr val="accent1"/>
                </a:solidFill>
                <a:latin typeface="Ranchers"/>
                <a:ea typeface="Ranchers"/>
                <a:cs typeface="Ranchers"/>
                <a:sym typeface="Ranchers"/>
              </a:defRPr>
            </a:lvl3pPr>
            <a:lvl4pPr lvl="3" algn="ctr">
              <a:lnSpc>
                <a:spcPct val="100000"/>
              </a:lnSpc>
              <a:spcBef>
                <a:spcPts val="0"/>
              </a:spcBef>
              <a:spcAft>
                <a:spcPts val="0"/>
              </a:spcAft>
              <a:buNone/>
              <a:defRPr sz="2400">
                <a:solidFill>
                  <a:schemeClr val="accent1"/>
                </a:solidFill>
                <a:latin typeface="Ranchers"/>
                <a:ea typeface="Ranchers"/>
                <a:cs typeface="Ranchers"/>
                <a:sym typeface="Ranchers"/>
              </a:defRPr>
            </a:lvl4pPr>
            <a:lvl5pPr lvl="4" algn="ctr">
              <a:lnSpc>
                <a:spcPct val="100000"/>
              </a:lnSpc>
              <a:spcBef>
                <a:spcPts val="0"/>
              </a:spcBef>
              <a:spcAft>
                <a:spcPts val="0"/>
              </a:spcAft>
              <a:buNone/>
              <a:defRPr sz="2400">
                <a:solidFill>
                  <a:schemeClr val="accent1"/>
                </a:solidFill>
                <a:latin typeface="Ranchers"/>
                <a:ea typeface="Ranchers"/>
                <a:cs typeface="Ranchers"/>
                <a:sym typeface="Ranchers"/>
              </a:defRPr>
            </a:lvl5pPr>
            <a:lvl6pPr lvl="5" algn="ctr">
              <a:lnSpc>
                <a:spcPct val="100000"/>
              </a:lnSpc>
              <a:spcBef>
                <a:spcPts val="0"/>
              </a:spcBef>
              <a:spcAft>
                <a:spcPts val="0"/>
              </a:spcAft>
              <a:buNone/>
              <a:defRPr sz="2400">
                <a:solidFill>
                  <a:schemeClr val="accent1"/>
                </a:solidFill>
                <a:latin typeface="Ranchers"/>
                <a:ea typeface="Ranchers"/>
                <a:cs typeface="Ranchers"/>
                <a:sym typeface="Ranchers"/>
              </a:defRPr>
            </a:lvl6pPr>
            <a:lvl7pPr lvl="6" algn="ctr">
              <a:lnSpc>
                <a:spcPct val="100000"/>
              </a:lnSpc>
              <a:spcBef>
                <a:spcPts val="0"/>
              </a:spcBef>
              <a:spcAft>
                <a:spcPts val="0"/>
              </a:spcAft>
              <a:buNone/>
              <a:defRPr sz="2400">
                <a:solidFill>
                  <a:schemeClr val="accent1"/>
                </a:solidFill>
                <a:latin typeface="Ranchers"/>
                <a:ea typeface="Ranchers"/>
                <a:cs typeface="Ranchers"/>
                <a:sym typeface="Ranchers"/>
              </a:defRPr>
            </a:lvl7pPr>
            <a:lvl8pPr lvl="7" algn="ctr">
              <a:lnSpc>
                <a:spcPct val="100000"/>
              </a:lnSpc>
              <a:spcBef>
                <a:spcPts val="0"/>
              </a:spcBef>
              <a:spcAft>
                <a:spcPts val="0"/>
              </a:spcAft>
              <a:buNone/>
              <a:defRPr sz="2400">
                <a:solidFill>
                  <a:schemeClr val="accent1"/>
                </a:solidFill>
                <a:latin typeface="Ranchers"/>
                <a:ea typeface="Ranchers"/>
                <a:cs typeface="Ranchers"/>
                <a:sym typeface="Ranchers"/>
              </a:defRPr>
            </a:lvl8pPr>
            <a:lvl9pPr lvl="8" algn="ctr">
              <a:lnSpc>
                <a:spcPct val="100000"/>
              </a:lnSpc>
              <a:spcBef>
                <a:spcPts val="0"/>
              </a:spcBef>
              <a:spcAft>
                <a:spcPts val="0"/>
              </a:spcAft>
              <a:buNone/>
              <a:defRPr sz="2400">
                <a:solidFill>
                  <a:schemeClr val="accent1"/>
                </a:solidFill>
                <a:latin typeface="Ranchers"/>
                <a:ea typeface="Ranchers"/>
                <a:cs typeface="Ranchers"/>
                <a:sym typeface="Ranchers"/>
              </a:defRPr>
            </a:lvl9pPr>
          </a:lstStyle>
          <a:p/>
        </p:txBody>
      </p:sp>
      <p:sp>
        <p:nvSpPr>
          <p:cNvPr id="441" name="Google Shape;441;p72"/>
          <p:cNvSpPr txBox="1"/>
          <p:nvPr>
            <p:ph idx="13" type="subTitle"/>
          </p:nvPr>
        </p:nvSpPr>
        <p:spPr>
          <a:xfrm>
            <a:off x="1136995" y="4585528"/>
            <a:ext cx="2338800" cy="840900"/>
          </a:xfrm>
          <a:prstGeom prst="rect">
            <a:avLst/>
          </a:prstGeom>
        </p:spPr>
        <p:txBody>
          <a:bodyPr anchorCtr="0" anchor="ctr" bIns="121900" lIns="121900" spcFirstLastPara="1" rIns="121900" wrap="square" tIns="121900">
            <a:noAutofit/>
          </a:bodyPr>
          <a:lstStyle>
            <a:lvl1pPr lvl="0" algn="ctr">
              <a:lnSpc>
                <a:spcPct val="100000"/>
              </a:lnSpc>
              <a:spcBef>
                <a:spcPts val="0"/>
              </a:spcBef>
              <a:spcAft>
                <a:spcPts val="0"/>
              </a:spcAft>
              <a:buSzPts val="3700"/>
              <a:buNone/>
              <a:defRPr b="0" sz="1900">
                <a:solidFill>
                  <a:schemeClr val="dk1"/>
                </a:solidFill>
              </a:defRPr>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p:txBody>
      </p:sp>
      <p:sp>
        <p:nvSpPr>
          <p:cNvPr id="442" name="Google Shape;442;p72"/>
          <p:cNvSpPr txBox="1"/>
          <p:nvPr>
            <p:ph idx="14" type="subTitle"/>
          </p:nvPr>
        </p:nvSpPr>
        <p:spPr>
          <a:xfrm>
            <a:off x="3665121" y="4585528"/>
            <a:ext cx="2338800" cy="840900"/>
          </a:xfrm>
          <a:prstGeom prst="rect">
            <a:avLst/>
          </a:prstGeom>
        </p:spPr>
        <p:txBody>
          <a:bodyPr anchorCtr="0" anchor="ctr" bIns="121900" lIns="121900" spcFirstLastPara="1" rIns="121900" wrap="square" tIns="121900">
            <a:noAutofit/>
          </a:bodyPr>
          <a:lstStyle>
            <a:lvl1pPr lvl="0" algn="ctr">
              <a:lnSpc>
                <a:spcPct val="100000"/>
              </a:lnSpc>
              <a:spcBef>
                <a:spcPts val="0"/>
              </a:spcBef>
              <a:spcAft>
                <a:spcPts val="0"/>
              </a:spcAft>
              <a:buSzPts val="3700"/>
              <a:buNone/>
              <a:defRPr b="0" sz="1900">
                <a:solidFill>
                  <a:schemeClr val="dk1"/>
                </a:solidFill>
              </a:defRPr>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p:txBody>
      </p:sp>
      <p:sp>
        <p:nvSpPr>
          <p:cNvPr id="443" name="Google Shape;443;p72"/>
          <p:cNvSpPr txBox="1"/>
          <p:nvPr>
            <p:ph idx="15" type="subTitle"/>
          </p:nvPr>
        </p:nvSpPr>
        <p:spPr>
          <a:xfrm>
            <a:off x="6105847" y="4041265"/>
            <a:ext cx="2513700" cy="480000"/>
          </a:xfrm>
          <a:prstGeom prst="rect">
            <a:avLst/>
          </a:prstGeom>
        </p:spPr>
        <p:txBody>
          <a:bodyPr anchorCtr="0" anchor="ctr" bIns="121900" lIns="121900" spcFirstLastPara="1" rIns="121900" wrap="square" tIns="121900">
            <a:noAutofit/>
          </a:bodyPr>
          <a:lstStyle>
            <a:lvl1pPr lvl="0" algn="ctr">
              <a:lnSpc>
                <a:spcPct val="100000"/>
              </a:lnSpc>
              <a:spcBef>
                <a:spcPts val="0"/>
              </a:spcBef>
              <a:spcAft>
                <a:spcPts val="0"/>
              </a:spcAft>
              <a:buNone/>
              <a:defRPr sz="2400">
                <a:solidFill>
                  <a:schemeClr val="accent1"/>
                </a:solidFill>
                <a:latin typeface="Ranchers"/>
                <a:ea typeface="Ranchers"/>
                <a:cs typeface="Ranchers"/>
                <a:sym typeface="Ranchers"/>
              </a:defRPr>
            </a:lvl1pPr>
            <a:lvl2pPr lvl="1" algn="ctr">
              <a:lnSpc>
                <a:spcPct val="100000"/>
              </a:lnSpc>
              <a:spcBef>
                <a:spcPts val="0"/>
              </a:spcBef>
              <a:spcAft>
                <a:spcPts val="0"/>
              </a:spcAft>
              <a:buNone/>
              <a:defRPr sz="2400">
                <a:solidFill>
                  <a:schemeClr val="accent1"/>
                </a:solidFill>
                <a:latin typeface="Ranchers"/>
                <a:ea typeface="Ranchers"/>
                <a:cs typeface="Ranchers"/>
                <a:sym typeface="Ranchers"/>
              </a:defRPr>
            </a:lvl2pPr>
            <a:lvl3pPr lvl="2" algn="ctr">
              <a:lnSpc>
                <a:spcPct val="100000"/>
              </a:lnSpc>
              <a:spcBef>
                <a:spcPts val="0"/>
              </a:spcBef>
              <a:spcAft>
                <a:spcPts val="0"/>
              </a:spcAft>
              <a:buNone/>
              <a:defRPr sz="2400">
                <a:solidFill>
                  <a:schemeClr val="accent1"/>
                </a:solidFill>
                <a:latin typeface="Ranchers"/>
                <a:ea typeface="Ranchers"/>
                <a:cs typeface="Ranchers"/>
                <a:sym typeface="Ranchers"/>
              </a:defRPr>
            </a:lvl3pPr>
            <a:lvl4pPr lvl="3" algn="ctr">
              <a:lnSpc>
                <a:spcPct val="100000"/>
              </a:lnSpc>
              <a:spcBef>
                <a:spcPts val="0"/>
              </a:spcBef>
              <a:spcAft>
                <a:spcPts val="0"/>
              </a:spcAft>
              <a:buNone/>
              <a:defRPr sz="2400">
                <a:solidFill>
                  <a:schemeClr val="accent1"/>
                </a:solidFill>
                <a:latin typeface="Ranchers"/>
                <a:ea typeface="Ranchers"/>
                <a:cs typeface="Ranchers"/>
                <a:sym typeface="Ranchers"/>
              </a:defRPr>
            </a:lvl4pPr>
            <a:lvl5pPr lvl="4" algn="ctr">
              <a:lnSpc>
                <a:spcPct val="100000"/>
              </a:lnSpc>
              <a:spcBef>
                <a:spcPts val="0"/>
              </a:spcBef>
              <a:spcAft>
                <a:spcPts val="0"/>
              </a:spcAft>
              <a:buNone/>
              <a:defRPr sz="2400">
                <a:solidFill>
                  <a:schemeClr val="accent1"/>
                </a:solidFill>
                <a:latin typeface="Ranchers"/>
                <a:ea typeface="Ranchers"/>
                <a:cs typeface="Ranchers"/>
                <a:sym typeface="Ranchers"/>
              </a:defRPr>
            </a:lvl5pPr>
            <a:lvl6pPr lvl="5" algn="ctr">
              <a:lnSpc>
                <a:spcPct val="100000"/>
              </a:lnSpc>
              <a:spcBef>
                <a:spcPts val="0"/>
              </a:spcBef>
              <a:spcAft>
                <a:spcPts val="0"/>
              </a:spcAft>
              <a:buNone/>
              <a:defRPr sz="2400">
                <a:solidFill>
                  <a:schemeClr val="accent1"/>
                </a:solidFill>
                <a:latin typeface="Ranchers"/>
                <a:ea typeface="Ranchers"/>
                <a:cs typeface="Ranchers"/>
                <a:sym typeface="Ranchers"/>
              </a:defRPr>
            </a:lvl6pPr>
            <a:lvl7pPr lvl="6" algn="ctr">
              <a:lnSpc>
                <a:spcPct val="100000"/>
              </a:lnSpc>
              <a:spcBef>
                <a:spcPts val="0"/>
              </a:spcBef>
              <a:spcAft>
                <a:spcPts val="0"/>
              </a:spcAft>
              <a:buNone/>
              <a:defRPr sz="2400">
                <a:solidFill>
                  <a:schemeClr val="accent1"/>
                </a:solidFill>
                <a:latin typeface="Ranchers"/>
                <a:ea typeface="Ranchers"/>
                <a:cs typeface="Ranchers"/>
                <a:sym typeface="Ranchers"/>
              </a:defRPr>
            </a:lvl7pPr>
            <a:lvl8pPr lvl="7" algn="ctr">
              <a:lnSpc>
                <a:spcPct val="100000"/>
              </a:lnSpc>
              <a:spcBef>
                <a:spcPts val="0"/>
              </a:spcBef>
              <a:spcAft>
                <a:spcPts val="0"/>
              </a:spcAft>
              <a:buNone/>
              <a:defRPr sz="2400">
                <a:solidFill>
                  <a:schemeClr val="accent1"/>
                </a:solidFill>
                <a:latin typeface="Ranchers"/>
                <a:ea typeface="Ranchers"/>
                <a:cs typeface="Ranchers"/>
                <a:sym typeface="Ranchers"/>
              </a:defRPr>
            </a:lvl8pPr>
            <a:lvl9pPr lvl="8" algn="ctr">
              <a:lnSpc>
                <a:spcPct val="100000"/>
              </a:lnSpc>
              <a:spcBef>
                <a:spcPts val="0"/>
              </a:spcBef>
              <a:spcAft>
                <a:spcPts val="0"/>
              </a:spcAft>
              <a:buNone/>
              <a:defRPr sz="2400">
                <a:solidFill>
                  <a:schemeClr val="accent1"/>
                </a:solidFill>
                <a:latin typeface="Ranchers"/>
                <a:ea typeface="Ranchers"/>
                <a:cs typeface="Ranchers"/>
                <a:sym typeface="Ranchers"/>
              </a:defRPr>
            </a:lvl9pPr>
          </a:lstStyle>
          <a:p/>
        </p:txBody>
      </p:sp>
      <p:grpSp>
        <p:nvGrpSpPr>
          <p:cNvPr id="444" name="Google Shape;444;p72"/>
          <p:cNvGrpSpPr/>
          <p:nvPr/>
        </p:nvGrpSpPr>
        <p:grpSpPr>
          <a:xfrm>
            <a:off x="771717" y="1057974"/>
            <a:ext cx="1000272" cy="800446"/>
            <a:chOff x="578802" y="793500"/>
            <a:chExt cx="750223" cy="600349"/>
          </a:xfrm>
        </p:grpSpPr>
        <p:sp>
          <p:nvSpPr>
            <p:cNvPr id="445" name="Google Shape;445;p72"/>
            <p:cNvSpPr/>
            <p:nvPr/>
          </p:nvSpPr>
          <p:spPr>
            <a:xfrm>
              <a:off x="578802" y="821152"/>
              <a:ext cx="572560" cy="572698"/>
            </a:xfrm>
            <a:custGeom>
              <a:rect b="b" l="l" r="r" t="t"/>
              <a:pathLst>
                <a:path extrusionOk="0" h="4165" w="4164">
                  <a:moveTo>
                    <a:pt x="2082" y="1"/>
                  </a:moveTo>
                  <a:cubicBezTo>
                    <a:pt x="1941" y="1801"/>
                    <a:pt x="1801" y="1942"/>
                    <a:pt x="0" y="2082"/>
                  </a:cubicBezTo>
                  <a:cubicBezTo>
                    <a:pt x="1801" y="2251"/>
                    <a:pt x="1941" y="2364"/>
                    <a:pt x="2082" y="4164"/>
                  </a:cubicBezTo>
                  <a:cubicBezTo>
                    <a:pt x="2251" y="2364"/>
                    <a:pt x="2363" y="2251"/>
                    <a:pt x="4164" y="2082"/>
                  </a:cubicBezTo>
                  <a:cubicBezTo>
                    <a:pt x="2363" y="1942"/>
                    <a:pt x="2251" y="1801"/>
                    <a:pt x="2082"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46" name="Google Shape;446;p72"/>
            <p:cNvSpPr/>
            <p:nvPr/>
          </p:nvSpPr>
          <p:spPr>
            <a:xfrm>
              <a:off x="1086325" y="793500"/>
              <a:ext cx="242700" cy="242700"/>
            </a:xfrm>
            <a:prstGeom prst="diamond">
              <a:avLst/>
            </a:pr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447" name="Google Shape;447;p72"/>
          <p:cNvGrpSpPr/>
          <p:nvPr/>
        </p:nvGrpSpPr>
        <p:grpSpPr>
          <a:xfrm rot="10800000">
            <a:off x="10455347" y="976913"/>
            <a:ext cx="1000272" cy="800446"/>
            <a:chOff x="578802" y="793500"/>
            <a:chExt cx="750223" cy="600349"/>
          </a:xfrm>
        </p:grpSpPr>
        <p:sp>
          <p:nvSpPr>
            <p:cNvPr id="448" name="Google Shape;448;p72"/>
            <p:cNvSpPr/>
            <p:nvPr/>
          </p:nvSpPr>
          <p:spPr>
            <a:xfrm>
              <a:off x="578802" y="821152"/>
              <a:ext cx="572560" cy="572698"/>
            </a:xfrm>
            <a:custGeom>
              <a:rect b="b" l="l" r="r" t="t"/>
              <a:pathLst>
                <a:path extrusionOk="0" h="4165" w="4164">
                  <a:moveTo>
                    <a:pt x="2082" y="1"/>
                  </a:moveTo>
                  <a:cubicBezTo>
                    <a:pt x="1941" y="1801"/>
                    <a:pt x="1801" y="1942"/>
                    <a:pt x="0" y="2082"/>
                  </a:cubicBezTo>
                  <a:cubicBezTo>
                    <a:pt x="1801" y="2251"/>
                    <a:pt x="1941" y="2364"/>
                    <a:pt x="2082" y="4164"/>
                  </a:cubicBezTo>
                  <a:cubicBezTo>
                    <a:pt x="2251" y="2364"/>
                    <a:pt x="2363" y="2251"/>
                    <a:pt x="4164" y="2082"/>
                  </a:cubicBezTo>
                  <a:cubicBezTo>
                    <a:pt x="2363" y="1942"/>
                    <a:pt x="2251" y="1801"/>
                    <a:pt x="2082"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49" name="Google Shape;449;p72"/>
            <p:cNvSpPr/>
            <p:nvPr/>
          </p:nvSpPr>
          <p:spPr>
            <a:xfrm>
              <a:off x="1086325" y="793500"/>
              <a:ext cx="242700" cy="242700"/>
            </a:xfrm>
            <a:prstGeom prst="diamond">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numbers">
  <p:cSld name="CUSTOM_10">
    <p:bg>
      <p:bgPr>
        <a:solidFill>
          <a:schemeClr val="accent6"/>
        </a:solidFill>
      </p:bgPr>
    </p:bg>
    <p:spTree>
      <p:nvGrpSpPr>
        <p:cNvPr id="450" name="Shape 450"/>
        <p:cNvGrpSpPr/>
        <p:nvPr/>
      </p:nvGrpSpPr>
      <p:grpSpPr>
        <a:xfrm>
          <a:off x="0" y="0"/>
          <a:ext cx="0" cy="0"/>
          <a:chOff x="0" y="0"/>
          <a:chExt cx="0" cy="0"/>
        </a:xfrm>
      </p:grpSpPr>
      <p:sp>
        <p:nvSpPr>
          <p:cNvPr id="451" name="Google Shape;451;p73"/>
          <p:cNvSpPr txBox="1"/>
          <p:nvPr>
            <p:ph hasCustomPrompt="1" type="title"/>
          </p:nvPr>
        </p:nvSpPr>
        <p:spPr>
          <a:xfrm>
            <a:off x="1703452" y="1188750"/>
            <a:ext cx="4010700" cy="923700"/>
          </a:xfrm>
          <a:prstGeom prst="rect">
            <a:avLst/>
          </a:prstGeom>
        </p:spPr>
        <p:txBody>
          <a:bodyPr anchorCtr="0" anchor="b" bIns="121900" lIns="121900" spcFirstLastPara="1" rIns="121900" wrap="square" tIns="121900">
            <a:noAutofit/>
          </a:bodyPr>
          <a:lstStyle>
            <a:lvl1pPr lvl="0" algn="ctr">
              <a:spcBef>
                <a:spcPts val="0"/>
              </a:spcBef>
              <a:spcAft>
                <a:spcPts val="0"/>
              </a:spcAft>
              <a:buClr>
                <a:srgbClr val="000000"/>
              </a:buClr>
              <a:buSzPts val="6700"/>
              <a:buNone/>
              <a:defRPr sz="5300"/>
            </a:lvl1pPr>
            <a:lvl2pPr lvl="1" algn="ctr">
              <a:spcBef>
                <a:spcPts val="0"/>
              </a:spcBef>
              <a:spcAft>
                <a:spcPts val="0"/>
              </a:spcAft>
              <a:buClr>
                <a:srgbClr val="000000"/>
              </a:buClr>
              <a:buSzPts val="16000"/>
              <a:buNone/>
              <a:defRPr sz="16000">
                <a:solidFill>
                  <a:srgbClr val="000000"/>
                </a:solidFill>
              </a:defRPr>
            </a:lvl2pPr>
            <a:lvl3pPr lvl="2" algn="ctr">
              <a:spcBef>
                <a:spcPts val="0"/>
              </a:spcBef>
              <a:spcAft>
                <a:spcPts val="0"/>
              </a:spcAft>
              <a:buClr>
                <a:srgbClr val="000000"/>
              </a:buClr>
              <a:buSzPts val="16000"/>
              <a:buNone/>
              <a:defRPr sz="16000">
                <a:solidFill>
                  <a:srgbClr val="000000"/>
                </a:solidFill>
              </a:defRPr>
            </a:lvl3pPr>
            <a:lvl4pPr lvl="3" algn="ctr">
              <a:spcBef>
                <a:spcPts val="0"/>
              </a:spcBef>
              <a:spcAft>
                <a:spcPts val="0"/>
              </a:spcAft>
              <a:buClr>
                <a:srgbClr val="000000"/>
              </a:buClr>
              <a:buSzPts val="16000"/>
              <a:buNone/>
              <a:defRPr sz="16000">
                <a:solidFill>
                  <a:srgbClr val="000000"/>
                </a:solidFill>
              </a:defRPr>
            </a:lvl4pPr>
            <a:lvl5pPr lvl="4" algn="ctr">
              <a:spcBef>
                <a:spcPts val="0"/>
              </a:spcBef>
              <a:spcAft>
                <a:spcPts val="0"/>
              </a:spcAft>
              <a:buClr>
                <a:srgbClr val="000000"/>
              </a:buClr>
              <a:buSzPts val="16000"/>
              <a:buNone/>
              <a:defRPr sz="16000">
                <a:solidFill>
                  <a:srgbClr val="000000"/>
                </a:solidFill>
              </a:defRPr>
            </a:lvl5pPr>
            <a:lvl6pPr lvl="5" algn="ctr">
              <a:spcBef>
                <a:spcPts val="0"/>
              </a:spcBef>
              <a:spcAft>
                <a:spcPts val="0"/>
              </a:spcAft>
              <a:buClr>
                <a:srgbClr val="000000"/>
              </a:buClr>
              <a:buSzPts val="16000"/>
              <a:buNone/>
              <a:defRPr sz="16000">
                <a:solidFill>
                  <a:srgbClr val="000000"/>
                </a:solidFill>
              </a:defRPr>
            </a:lvl6pPr>
            <a:lvl7pPr lvl="6" algn="ctr">
              <a:spcBef>
                <a:spcPts val="0"/>
              </a:spcBef>
              <a:spcAft>
                <a:spcPts val="0"/>
              </a:spcAft>
              <a:buClr>
                <a:srgbClr val="000000"/>
              </a:buClr>
              <a:buSzPts val="16000"/>
              <a:buNone/>
              <a:defRPr sz="16000">
                <a:solidFill>
                  <a:srgbClr val="000000"/>
                </a:solidFill>
              </a:defRPr>
            </a:lvl7pPr>
            <a:lvl8pPr lvl="7" algn="ctr">
              <a:spcBef>
                <a:spcPts val="0"/>
              </a:spcBef>
              <a:spcAft>
                <a:spcPts val="0"/>
              </a:spcAft>
              <a:buClr>
                <a:srgbClr val="000000"/>
              </a:buClr>
              <a:buSzPts val="16000"/>
              <a:buNone/>
              <a:defRPr sz="16000">
                <a:solidFill>
                  <a:srgbClr val="000000"/>
                </a:solidFill>
              </a:defRPr>
            </a:lvl8pPr>
            <a:lvl9pPr lvl="8" algn="ctr">
              <a:spcBef>
                <a:spcPts val="0"/>
              </a:spcBef>
              <a:spcAft>
                <a:spcPts val="0"/>
              </a:spcAft>
              <a:buClr>
                <a:srgbClr val="000000"/>
              </a:buClr>
              <a:buSzPts val="16000"/>
              <a:buNone/>
              <a:defRPr sz="16000">
                <a:solidFill>
                  <a:srgbClr val="000000"/>
                </a:solidFill>
              </a:defRPr>
            </a:lvl9pPr>
          </a:lstStyle>
          <a:p>
            <a:r>
              <a:t>xx%</a:t>
            </a:r>
          </a:p>
        </p:txBody>
      </p:sp>
      <p:sp>
        <p:nvSpPr>
          <p:cNvPr id="452" name="Google Shape;452;p73"/>
          <p:cNvSpPr txBox="1"/>
          <p:nvPr>
            <p:ph idx="1" type="subTitle"/>
          </p:nvPr>
        </p:nvSpPr>
        <p:spPr>
          <a:xfrm>
            <a:off x="1703462" y="1873054"/>
            <a:ext cx="4010700" cy="505500"/>
          </a:xfrm>
          <a:prstGeom prst="rect">
            <a:avLst/>
          </a:prstGeom>
        </p:spPr>
        <p:txBody>
          <a:bodyPr anchorCtr="0" anchor="t" bIns="121900" lIns="121900" spcFirstLastPara="1" rIns="121900" wrap="square" tIns="121900">
            <a:noAutofit/>
          </a:bodyPr>
          <a:lstStyle>
            <a:lvl1pPr lvl="0" algn="ctr">
              <a:lnSpc>
                <a:spcPct val="100000"/>
              </a:lnSpc>
              <a:spcBef>
                <a:spcPts val="0"/>
              </a:spcBef>
              <a:spcAft>
                <a:spcPts val="0"/>
              </a:spcAft>
              <a:buClr>
                <a:srgbClr val="000000"/>
              </a:buClr>
              <a:buSzPts val="2800"/>
              <a:buNone/>
              <a:defRPr sz="2100">
                <a:solidFill>
                  <a:schemeClr val="dk1"/>
                </a:solidFill>
              </a:defRPr>
            </a:lvl1pPr>
            <a:lvl2pPr lvl="1" algn="ctr">
              <a:lnSpc>
                <a:spcPct val="100000"/>
              </a:lnSpc>
              <a:spcBef>
                <a:spcPts val="0"/>
              </a:spcBef>
              <a:spcAft>
                <a:spcPts val="0"/>
              </a:spcAft>
              <a:buClr>
                <a:srgbClr val="000000"/>
              </a:buClr>
              <a:buSzPts val="2800"/>
              <a:buNone/>
              <a:defRPr sz="2800">
                <a:solidFill>
                  <a:srgbClr val="000000"/>
                </a:solidFill>
              </a:defRPr>
            </a:lvl2pPr>
            <a:lvl3pPr lvl="2" algn="ctr">
              <a:lnSpc>
                <a:spcPct val="100000"/>
              </a:lnSpc>
              <a:spcBef>
                <a:spcPts val="0"/>
              </a:spcBef>
              <a:spcAft>
                <a:spcPts val="0"/>
              </a:spcAft>
              <a:buClr>
                <a:srgbClr val="000000"/>
              </a:buClr>
              <a:buSzPts val="2800"/>
              <a:buNone/>
              <a:defRPr sz="2800">
                <a:solidFill>
                  <a:srgbClr val="000000"/>
                </a:solidFill>
              </a:defRPr>
            </a:lvl3pPr>
            <a:lvl4pPr lvl="3" algn="ctr">
              <a:lnSpc>
                <a:spcPct val="100000"/>
              </a:lnSpc>
              <a:spcBef>
                <a:spcPts val="0"/>
              </a:spcBef>
              <a:spcAft>
                <a:spcPts val="0"/>
              </a:spcAft>
              <a:buClr>
                <a:srgbClr val="000000"/>
              </a:buClr>
              <a:buSzPts val="2800"/>
              <a:buNone/>
              <a:defRPr sz="2800">
                <a:solidFill>
                  <a:srgbClr val="000000"/>
                </a:solidFill>
              </a:defRPr>
            </a:lvl4pPr>
            <a:lvl5pPr lvl="4" algn="ctr">
              <a:lnSpc>
                <a:spcPct val="100000"/>
              </a:lnSpc>
              <a:spcBef>
                <a:spcPts val="0"/>
              </a:spcBef>
              <a:spcAft>
                <a:spcPts val="0"/>
              </a:spcAft>
              <a:buClr>
                <a:srgbClr val="000000"/>
              </a:buClr>
              <a:buSzPts val="2800"/>
              <a:buNone/>
              <a:defRPr sz="2800">
                <a:solidFill>
                  <a:srgbClr val="000000"/>
                </a:solidFill>
              </a:defRPr>
            </a:lvl5pPr>
            <a:lvl6pPr lvl="5" algn="ctr">
              <a:lnSpc>
                <a:spcPct val="100000"/>
              </a:lnSpc>
              <a:spcBef>
                <a:spcPts val="0"/>
              </a:spcBef>
              <a:spcAft>
                <a:spcPts val="0"/>
              </a:spcAft>
              <a:buClr>
                <a:srgbClr val="000000"/>
              </a:buClr>
              <a:buSzPts val="2800"/>
              <a:buNone/>
              <a:defRPr sz="2800">
                <a:solidFill>
                  <a:srgbClr val="000000"/>
                </a:solidFill>
              </a:defRPr>
            </a:lvl6pPr>
            <a:lvl7pPr lvl="6" algn="ctr">
              <a:lnSpc>
                <a:spcPct val="100000"/>
              </a:lnSpc>
              <a:spcBef>
                <a:spcPts val="0"/>
              </a:spcBef>
              <a:spcAft>
                <a:spcPts val="0"/>
              </a:spcAft>
              <a:buClr>
                <a:srgbClr val="000000"/>
              </a:buClr>
              <a:buSzPts val="2800"/>
              <a:buNone/>
              <a:defRPr sz="2800">
                <a:solidFill>
                  <a:srgbClr val="000000"/>
                </a:solidFill>
              </a:defRPr>
            </a:lvl7pPr>
            <a:lvl8pPr lvl="7" algn="ctr">
              <a:lnSpc>
                <a:spcPct val="100000"/>
              </a:lnSpc>
              <a:spcBef>
                <a:spcPts val="0"/>
              </a:spcBef>
              <a:spcAft>
                <a:spcPts val="0"/>
              </a:spcAft>
              <a:buClr>
                <a:srgbClr val="000000"/>
              </a:buClr>
              <a:buSzPts val="2800"/>
              <a:buNone/>
              <a:defRPr sz="2800">
                <a:solidFill>
                  <a:srgbClr val="000000"/>
                </a:solidFill>
              </a:defRPr>
            </a:lvl8pPr>
            <a:lvl9pPr lvl="8" algn="ctr">
              <a:lnSpc>
                <a:spcPct val="100000"/>
              </a:lnSpc>
              <a:spcBef>
                <a:spcPts val="0"/>
              </a:spcBef>
              <a:spcAft>
                <a:spcPts val="0"/>
              </a:spcAft>
              <a:buClr>
                <a:srgbClr val="000000"/>
              </a:buClr>
              <a:buSzPts val="2800"/>
              <a:buNone/>
              <a:defRPr sz="2800">
                <a:solidFill>
                  <a:srgbClr val="000000"/>
                </a:solidFill>
              </a:defRPr>
            </a:lvl9pPr>
          </a:lstStyle>
          <a:p/>
        </p:txBody>
      </p:sp>
      <p:sp>
        <p:nvSpPr>
          <p:cNvPr id="453" name="Google Shape;453;p73"/>
          <p:cNvSpPr txBox="1"/>
          <p:nvPr>
            <p:ph hasCustomPrompt="1" idx="2" type="title"/>
          </p:nvPr>
        </p:nvSpPr>
        <p:spPr>
          <a:xfrm>
            <a:off x="4343950" y="2795567"/>
            <a:ext cx="4010700" cy="923700"/>
          </a:xfrm>
          <a:prstGeom prst="rect">
            <a:avLst/>
          </a:prstGeom>
        </p:spPr>
        <p:txBody>
          <a:bodyPr anchorCtr="0" anchor="b" bIns="121900" lIns="121900" spcFirstLastPara="1" rIns="121900" wrap="square" tIns="121900">
            <a:noAutofit/>
          </a:bodyPr>
          <a:lstStyle>
            <a:lvl1pPr lvl="0" algn="ctr">
              <a:spcBef>
                <a:spcPts val="0"/>
              </a:spcBef>
              <a:spcAft>
                <a:spcPts val="0"/>
              </a:spcAft>
              <a:buClr>
                <a:srgbClr val="000000"/>
              </a:buClr>
              <a:buSzPts val="6700"/>
              <a:buNone/>
              <a:defRPr sz="5300"/>
            </a:lvl1pPr>
            <a:lvl2pPr lvl="1" algn="ctr">
              <a:spcBef>
                <a:spcPts val="0"/>
              </a:spcBef>
              <a:spcAft>
                <a:spcPts val="0"/>
              </a:spcAft>
              <a:buClr>
                <a:srgbClr val="000000"/>
              </a:buClr>
              <a:buSzPts val="16000"/>
              <a:buNone/>
              <a:defRPr sz="16000">
                <a:solidFill>
                  <a:srgbClr val="000000"/>
                </a:solidFill>
              </a:defRPr>
            </a:lvl2pPr>
            <a:lvl3pPr lvl="2" algn="ctr">
              <a:spcBef>
                <a:spcPts val="0"/>
              </a:spcBef>
              <a:spcAft>
                <a:spcPts val="0"/>
              </a:spcAft>
              <a:buClr>
                <a:srgbClr val="000000"/>
              </a:buClr>
              <a:buSzPts val="16000"/>
              <a:buNone/>
              <a:defRPr sz="16000">
                <a:solidFill>
                  <a:srgbClr val="000000"/>
                </a:solidFill>
              </a:defRPr>
            </a:lvl3pPr>
            <a:lvl4pPr lvl="3" algn="ctr">
              <a:spcBef>
                <a:spcPts val="0"/>
              </a:spcBef>
              <a:spcAft>
                <a:spcPts val="0"/>
              </a:spcAft>
              <a:buClr>
                <a:srgbClr val="000000"/>
              </a:buClr>
              <a:buSzPts val="16000"/>
              <a:buNone/>
              <a:defRPr sz="16000">
                <a:solidFill>
                  <a:srgbClr val="000000"/>
                </a:solidFill>
              </a:defRPr>
            </a:lvl4pPr>
            <a:lvl5pPr lvl="4" algn="ctr">
              <a:spcBef>
                <a:spcPts val="0"/>
              </a:spcBef>
              <a:spcAft>
                <a:spcPts val="0"/>
              </a:spcAft>
              <a:buClr>
                <a:srgbClr val="000000"/>
              </a:buClr>
              <a:buSzPts val="16000"/>
              <a:buNone/>
              <a:defRPr sz="16000">
                <a:solidFill>
                  <a:srgbClr val="000000"/>
                </a:solidFill>
              </a:defRPr>
            </a:lvl5pPr>
            <a:lvl6pPr lvl="5" algn="ctr">
              <a:spcBef>
                <a:spcPts val="0"/>
              </a:spcBef>
              <a:spcAft>
                <a:spcPts val="0"/>
              </a:spcAft>
              <a:buClr>
                <a:srgbClr val="000000"/>
              </a:buClr>
              <a:buSzPts val="16000"/>
              <a:buNone/>
              <a:defRPr sz="16000">
                <a:solidFill>
                  <a:srgbClr val="000000"/>
                </a:solidFill>
              </a:defRPr>
            </a:lvl6pPr>
            <a:lvl7pPr lvl="6" algn="ctr">
              <a:spcBef>
                <a:spcPts val="0"/>
              </a:spcBef>
              <a:spcAft>
                <a:spcPts val="0"/>
              </a:spcAft>
              <a:buClr>
                <a:srgbClr val="000000"/>
              </a:buClr>
              <a:buSzPts val="16000"/>
              <a:buNone/>
              <a:defRPr sz="16000">
                <a:solidFill>
                  <a:srgbClr val="000000"/>
                </a:solidFill>
              </a:defRPr>
            </a:lvl7pPr>
            <a:lvl8pPr lvl="7" algn="ctr">
              <a:spcBef>
                <a:spcPts val="0"/>
              </a:spcBef>
              <a:spcAft>
                <a:spcPts val="0"/>
              </a:spcAft>
              <a:buClr>
                <a:srgbClr val="000000"/>
              </a:buClr>
              <a:buSzPts val="16000"/>
              <a:buNone/>
              <a:defRPr sz="16000">
                <a:solidFill>
                  <a:srgbClr val="000000"/>
                </a:solidFill>
              </a:defRPr>
            </a:lvl8pPr>
            <a:lvl9pPr lvl="8" algn="ctr">
              <a:spcBef>
                <a:spcPts val="0"/>
              </a:spcBef>
              <a:spcAft>
                <a:spcPts val="0"/>
              </a:spcAft>
              <a:buClr>
                <a:srgbClr val="000000"/>
              </a:buClr>
              <a:buSzPts val="16000"/>
              <a:buNone/>
              <a:defRPr sz="16000">
                <a:solidFill>
                  <a:srgbClr val="000000"/>
                </a:solidFill>
              </a:defRPr>
            </a:lvl9pPr>
          </a:lstStyle>
          <a:p>
            <a:r>
              <a:t>xx%</a:t>
            </a:r>
          </a:p>
        </p:txBody>
      </p:sp>
      <p:sp>
        <p:nvSpPr>
          <p:cNvPr id="454" name="Google Shape;454;p73"/>
          <p:cNvSpPr txBox="1"/>
          <p:nvPr>
            <p:ph idx="3" type="subTitle"/>
          </p:nvPr>
        </p:nvSpPr>
        <p:spPr>
          <a:xfrm>
            <a:off x="4343914" y="3479737"/>
            <a:ext cx="4010700" cy="505500"/>
          </a:xfrm>
          <a:prstGeom prst="rect">
            <a:avLst/>
          </a:prstGeom>
        </p:spPr>
        <p:txBody>
          <a:bodyPr anchorCtr="0" anchor="t" bIns="121900" lIns="121900" spcFirstLastPara="1" rIns="121900" wrap="square" tIns="121900">
            <a:noAutofit/>
          </a:bodyPr>
          <a:lstStyle>
            <a:lvl1pPr lvl="0" algn="ctr">
              <a:lnSpc>
                <a:spcPct val="100000"/>
              </a:lnSpc>
              <a:spcBef>
                <a:spcPts val="0"/>
              </a:spcBef>
              <a:spcAft>
                <a:spcPts val="0"/>
              </a:spcAft>
              <a:buClr>
                <a:srgbClr val="000000"/>
              </a:buClr>
              <a:buSzPts val="2800"/>
              <a:buNone/>
              <a:defRPr sz="2100">
                <a:solidFill>
                  <a:schemeClr val="dk1"/>
                </a:solidFill>
              </a:defRPr>
            </a:lvl1pPr>
            <a:lvl2pPr lvl="1" algn="ctr">
              <a:lnSpc>
                <a:spcPct val="100000"/>
              </a:lnSpc>
              <a:spcBef>
                <a:spcPts val="0"/>
              </a:spcBef>
              <a:spcAft>
                <a:spcPts val="0"/>
              </a:spcAft>
              <a:buClr>
                <a:srgbClr val="000000"/>
              </a:buClr>
              <a:buSzPts val="2800"/>
              <a:buNone/>
              <a:defRPr sz="2800">
                <a:solidFill>
                  <a:srgbClr val="000000"/>
                </a:solidFill>
              </a:defRPr>
            </a:lvl2pPr>
            <a:lvl3pPr lvl="2" algn="ctr">
              <a:lnSpc>
                <a:spcPct val="100000"/>
              </a:lnSpc>
              <a:spcBef>
                <a:spcPts val="0"/>
              </a:spcBef>
              <a:spcAft>
                <a:spcPts val="0"/>
              </a:spcAft>
              <a:buClr>
                <a:srgbClr val="000000"/>
              </a:buClr>
              <a:buSzPts val="2800"/>
              <a:buNone/>
              <a:defRPr sz="2800">
                <a:solidFill>
                  <a:srgbClr val="000000"/>
                </a:solidFill>
              </a:defRPr>
            </a:lvl3pPr>
            <a:lvl4pPr lvl="3" algn="ctr">
              <a:lnSpc>
                <a:spcPct val="100000"/>
              </a:lnSpc>
              <a:spcBef>
                <a:spcPts val="0"/>
              </a:spcBef>
              <a:spcAft>
                <a:spcPts val="0"/>
              </a:spcAft>
              <a:buClr>
                <a:srgbClr val="000000"/>
              </a:buClr>
              <a:buSzPts val="2800"/>
              <a:buNone/>
              <a:defRPr sz="2800">
                <a:solidFill>
                  <a:srgbClr val="000000"/>
                </a:solidFill>
              </a:defRPr>
            </a:lvl4pPr>
            <a:lvl5pPr lvl="4" algn="ctr">
              <a:lnSpc>
                <a:spcPct val="100000"/>
              </a:lnSpc>
              <a:spcBef>
                <a:spcPts val="0"/>
              </a:spcBef>
              <a:spcAft>
                <a:spcPts val="0"/>
              </a:spcAft>
              <a:buClr>
                <a:srgbClr val="000000"/>
              </a:buClr>
              <a:buSzPts val="2800"/>
              <a:buNone/>
              <a:defRPr sz="2800">
                <a:solidFill>
                  <a:srgbClr val="000000"/>
                </a:solidFill>
              </a:defRPr>
            </a:lvl5pPr>
            <a:lvl6pPr lvl="5" algn="ctr">
              <a:lnSpc>
                <a:spcPct val="100000"/>
              </a:lnSpc>
              <a:spcBef>
                <a:spcPts val="0"/>
              </a:spcBef>
              <a:spcAft>
                <a:spcPts val="0"/>
              </a:spcAft>
              <a:buClr>
                <a:srgbClr val="000000"/>
              </a:buClr>
              <a:buSzPts val="2800"/>
              <a:buNone/>
              <a:defRPr sz="2800">
                <a:solidFill>
                  <a:srgbClr val="000000"/>
                </a:solidFill>
              </a:defRPr>
            </a:lvl6pPr>
            <a:lvl7pPr lvl="6" algn="ctr">
              <a:lnSpc>
                <a:spcPct val="100000"/>
              </a:lnSpc>
              <a:spcBef>
                <a:spcPts val="0"/>
              </a:spcBef>
              <a:spcAft>
                <a:spcPts val="0"/>
              </a:spcAft>
              <a:buClr>
                <a:srgbClr val="000000"/>
              </a:buClr>
              <a:buSzPts val="2800"/>
              <a:buNone/>
              <a:defRPr sz="2800">
                <a:solidFill>
                  <a:srgbClr val="000000"/>
                </a:solidFill>
              </a:defRPr>
            </a:lvl7pPr>
            <a:lvl8pPr lvl="7" algn="ctr">
              <a:lnSpc>
                <a:spcPct val="100000"/>
              </a:lnSpc>
              <a:spcBef>
                <a:spcPts val="0"/>
              </a:spcBef>
              <a:spcAft>
                <a:spcPts val="0"/>
              </a:spcAft>
              <a:buClr>
                <a:srgbClr val="000000"/>
              </a:buClr>
              <a:buSzPts val="2800"/>
              <a:buNone/>
              <a:defRPr sz="2800">
                <a:solidFill>
                  <a:srgbClr val="000000"/>
                </a:solidFill>
              </a:defRPr>
            </a:lvl8pPr>
            <a:lvl9pPr lvl="8" algn="ctr">
              <a:lnSpc>
                <a:spcPct val="100000"/>
              </a:lnSpc>
              <a:spcBef>
                <a:spcPts val="0"/>
              </a:spcBef>
              <a:spcAft>
                <a:spcPts val="0"/>
              </a:spcAft>
              <a:buClr>
                <a:srgbClr val="000000"/>
              </a:buClr>
              <a:buSzPts val="2800"/>
              <a:buNone/>
              <a:defRPr sz="2800">
                <a:solidFill>
                  <a:srgbClr val="000000"/>
                </a:solidFill>
              </a:defRPr>
            </a:lvl9pPr>
          </a:lstStyle>
          <a:p/>
        </p:txBody>
      </p:sp>
      <p:sp>
        <p:nvSpPr>
          <p:cNvPr id="455" name="Google Shape;455;p73"/>
          <p:cNvSpPr txBox="1"/>
          <p:nvPr>
            <p:ph hasCustomPrompt="1" idx="4" type="title"/>
          </p:nvPr>
        </p:nvSpPr>
        <p:spPr>
          <a:xfrm>
            <a:off x="6774150" y="4479499"/>
            <a:ext cx="4010700" cy="923700"/>
          </a:xfrm>
          <a:prstGeom prst="rect">
            <a:avLst/>
          </a:prstGeom>
        </p:spPr>
        <p:txBody>
          <a:bodyPr anchorCtr="0" anchor="b" bIns="121900" lIns="121900" spcFirstLastPara="1" rIns="121900" wrap="square" tIns="121900">
            <a:noAutofit/>
          </a:bodyPr>
          <a:lstStyle>
            <a:lvl1pPr lvl="0" algn="ctr">
              <a:spcBef>
                <a:spcPts val="0"/>
              </a:spcBef>
              <a:spcAft>
                <a:spcPts val="0"/>
              </a:spcAft>
              <a:buClr>
                <a:srgbClr val="000000"/>
              </a:buClr>
              <a:buSzPts val="6700"/>
              <a:buNone/>
              <a:defRPr sz="5300"/>
            </a:lvl1pPr>
            <a:lvl2pPr lvl="1" algn="ctr">
              <a:spcBef>
                <a:spcPts val="0"/>
              </a:spcBef>
              <a:spcAft>
                <a:spcPts val="0"/>
              </a:spcAft>
              <a:buClr>
                <a:srgbClr val="000000"/>
              </a:buClr>
              <a:buSzPts val="16000"/>
              <a:buNone/>
              <a:defRPr sz="16000">
                <a:solidFill>
                  <a:srgbClr val="000000"/>
                </a:solidFill>
              </a:defRPr>
            </a:lvl2pPr>
            <a:lvl3pPr lvl="2" algn="ctr">
              <a:spcBef>
                <a:spcPts val="0"/>
              </a:spcBef>
              <a:spcAft>
                <a:spcPts val="0"/>
              </a:spcAft>
              <a:buClr>
                <a:srgbClr val="000000"/>
              </a:buClr>
              <a:buSzPts val="16000"/>
              <a:buNone/>
              <a:defRPr sz="16000">
                <a:solidFill>
                  <a:srgbClr val="000000"/>
                </a:solidFill>
              </a:defRPr>
            </a:lvl3pPr>
            <a:lvl4pPr lvl="3" algn="ctr">
              <a:spcBef>
                <a:spcPts val="0"/>
              </a:spcBef>
              <a:spcAft>
                <a:spcPts val="0"/>
              </a:spcAft>
              <a:buClr>
                <a:srgbClr val="000000"/>
              </a:buClr>
              <a:buSzPts val="16000"/>
              <a:buNone/>
              <a:defRPr sz="16000">
                <a:solidFill>
                  <a:srgbClr val="000000"/>
                </a:solidFill>
              </a:defRPr>
            </a:lvl4pPr>
            <a:lvl5pPr lvl="4" algn="ctr">
              <a:spcBef>
                <a:spcPts val="0"/>
              </a:spcBef>
              <a:spcAft>
                <a:spcPts val="0"/>
              </a:spcAft>
              <a:buClr>
                <a:srgbClr val="000000"/>
              </a:buClr>
              <a:buSzPts val="16000"/>
              <a:buNone/>
              <a:defRPr sz="16000">
                <a:solidFill>
                  <a:srgbClr val="000000"/>
                </a:solidFill>
              </a:defRPr>
            </a:lvl5pPr>
            <a:lvl6pPr lvl="5" algn="ctr">
              <a:spcBef>
                <a:spcPts val="0"/>
              </a:spcBef>
              <a:spcAft>
                <a:spcPts val="0"/>
              </a:spcAft>
              <a:buClr>
                <a:srgbClr val="000000"/>
              </a:buClr>
              <a:buSzPts val="16000"/>
              <a:buNone/>
              <a:defRPr sz="16000">
                <a:solidFill>
                  <a:srgbClr val="000000"/>
                </a:solidFill>
              </a:defRPr>
            </a:lvl6pPr>
            <a:lvl7pPr lvl="6" algn="ctr">
              <a:spcBef>
                <a:spcPts val="0"/>
              </a:spcBef>
              <a:spcAft>
                <a:spcPts val="0"/>
              </a:spcAft>
              <a:buClr>
                <a:srgbClr val="000000"/>
              </a:buClr>
              <a:buSzPts val="16000"/>
              <a:buNone/>
              <a:defRPr sz="16000">
                <a:solidFill>
                  <a:srgbClr val="000000"/>
                </a:solidFill>
              </a:defRPr>
            </a:lvl7pPr>
            <a:lvl8pPr lvl="7" algn="ctr">
              <a:spcBef>
                <a:spcPts val="0"/>
              </a:spcBef>
              <a:spcAft>
                <a:spcPts val="0"/>
              </a:spcAft>
              <a:buClr>
                <a:srgbClr val="000000"/>
              </a:buClr>
              <a:buSzPts val="16000"/>
              <a:buNone/>
              <a:defRPr sz="16000">
                <a:solidFill>
                  <a:srgbClr val="000000"/>
                </a:solidFill>
              </a:defRPr>
            </a:lvl8pPr>
            <a:lvl9pPr lvl="8" algn="ctr">
              <a:spcBef>
                <a:spcPts val="0"/>
              </a:spcBef>
              <a:spcAft>
                <a:spcPts val="0"/>
              </a:spcAft>
              <a:buClr>
                <a:srgbClr val="000000"/>
              </a:buClr>
              <a:buSzPts val="16000"/>
              <a:buNone/>
              <a:defRPr sz="16000">
                <a:solidFill>
                  <a:srgbClr val="000000"/>
                </a:solidFill>
              </a:defRPr>
            </a:lvl9pPr>
          </a:lstStyle>
          <a:p>
            <a:r>
              <a:t>xx%</a:t>
            </a:r>
          </a:p>
        </p:txBody>
      </p:sp>
      <p:sp>
        <p:nvSpPr>
          <p:cNvPr id="456" name="Google Shape;456;p73"/>
          <p:cNvSpPr txBox="1"/>
          <p:nvPr>
            <p:ph idx="5" type="subTitle"/>
          </p:nvPr>
        </p:nvSpPr>
        <p:spPr>
          <a:xfrm>
            <a:off x="6774147" y="5163667"/>
            <a:ext cx="4010700" cy="505500"/>
          </a:xfrm>
          <a:prstGeom prst="rect">
            <a:avLst/>
          </a:prstGeom>
        </p:spPr>
        <p:txBody>
          <a:bodyPr anchorCtr="0" anchor="t" bIns="121900" lIns="121900" spcFirstLastPara="1" rIns="121900" wrap="square" tIns="121900">
            <a:noAutofit/>
          </a:bodyPr>
          <a:lstStyle>
            <a:lvl1pPr lvl="0" algn="ctr">
              <a:lnSpc>
                <a:spcPct val="100000"/>
              </a:lnSpc>
              <a:spcBef>
                <a:spcPts val="0"/>
              </a:spcBef>
              <a:spcAft>
                <a:spcPts val="0"/>
              </a:spcAft>
              <a:buClr>
                <a:srgbClr val="000000"/>
              </a:buClr>
              <a:buSzPts val="2800"/>
              <a:buNone/>
              <a:defRPr sz="2100">
                <a:solidFill>
                  <a:schemeClr val="dk1"/>
                </a:solidFill>
              </a:defRPr>
            </a:lvl1pPr>
            <a:lvl2pPr lvl="1" algn="ctr">
              <a:lnSpc>
                <a:spcPct val="100000"/>
              </a:lnSpc>
              <a:spcBef>
                <a:spcPts val="0"/>
              </a:spcBef>
              <a:spcAft>
                <a:spcPts val="0"/>
              </a:spcAft>
              <a:buClr>
                <a:srgbClr val="000000"/>
              </a:buClr>
              <a:buSzPts val="2800"/>
              <a:buNone/>
              <a:defRPr sz="2800">
                <a:solidFill>
                  <a:srgbClr val="000000"/>
                </a:solidFill>
              </a:defRPr>
            </a:lvl2pPr>
            <a:lvl3pPr lvl="2" algn="ctr">
              <a:lnSpc>
                <a:spcPct val="100000"/>
              </a:lnSpc>
              <a:spcBef>
                <a:spcPts val="0"/>
              </a:spcBef>
              <a:spcAft>
                <a:spcPts val="0"/>
              </a:spcAft>
              <a:buClr>
                <a:srgbClr val="000000"/>
              </a:buClr>
              <a:buSzPts val="2800"/>
              <a:buNone/>
              <a:defRPr sz="2800">
                <a:solidFill>
                  <a:srgbClr val="000000"/>
                </a:solidFill>
              </a:defRPr>
            </a:lvl3pPr>
            <a:lvl4pPr lvl="3" algn="ctr">
              <a:lnSpc>
                <a:spcPct val="100000"/>
              </a:lnSpc>
              <a:spcBef>
                <a:spcPts val="0"/>
              </a:spcBef>
              <a:spcAft>
                <a:spcPts val="0"/>
              </a:spcAft>
              <a:buClr>
                <a:srgbClr val="000000"/>
              </a:buClr>
              <a:buSzPts val="2800"/>
              <a:buNone/>
              <a:defRPr sz="2800">
                <a:solidFill>
                  <a:srgbClr val="000000"/>
                </a:solidFill>
              </a:defRPr>
            </a:lvl4pPr>
            <a:lvl5pPr lvl="4" algn="ctr">
              <a:lnSpc>
                <a:spcPct val="100000"/>
              </a:lnSpc>
              <a:spcBef>
                <a:spcPts val="0"/>
              </a:spcBef>
              <a:spcAft>
                <a:spcPts val="0"/>
              </a:spcAft>
              <a:buClr>
                <a:srgbClr val="000000"/>
              </a:buClr>
              <a:buSzPts val="2800"/>
              <a:buNone/>
              <a:defRPr sz="2800">
                <a:solidFill>
                  <a:srgbClr val="000000"/>
                </a:solidFill>
              </a:defRPr>
            </a:lvl5pPr>
            <a:lvl6pPr lvl="5" algn="ctr">
              <a:lnSpc>
                <a:spcPct val="100000"/>
              </a:lnSpc>
              <a:spcBef>
                <a:spcPts val="0"/>
              </a:spcBef>
              <a:spcAft>
                <a:spcPts val="0"/>
              </a:spcAft>
              <a:buClr>
                <a:srgbClr val="000000"/>
              </a:buClr>
              <a:buSzPts val="2800"/>
              <a:buNone/>
              <a:defRPr sz="2800">
                <a:solidFill>
                  <a:srgbClr val="000000"/>
                </a:solidFill>
              </a:defRPr>
            </a:lvl6pPr>
            <a:lvl7pPr lvl="6" algn="ctr">
              <a:lnSpc>
                <a:spcPct val="100000"/>
              </a:lnSpc>
              <a:spcBef>
                <a:spcPts val="0"/>
              </a:spcBef>
              <a:spcAft>
                <a:spcPts val="0"/>
              </a:spcAft>
              <a:buClr>
                <a:srgbClr val="000000"/>
              </a:buClr>
              <a:buSzPts val="2800"/>
              <a:buNone/>
              <a:defRPr sz="2800">
                <a:solidFill>
                  <a:srgbClr val="000000"/>
                </a:solidFill>
              </a:defRPr>
            </a:lvl7pPr>
            <a:lvl8pPr lvl="7" algn="ctr">
              <a:lnSpc>
                <a:spcPct val="100000"/>
              </a:lnSpc>
              <a:spcBef>
                <a:spcPts val="0"/>
              </a:spcBef>
              <a:spcAft>
                <a:spcPts val="0"/>
              </a:spcAft>
              <a:buClr>
                <a:srgbClr val="000000"/>
              </a:buClr>
              <a:buSzPts val="2800"/>
              <a:buNone/>
              <a:defRPr sz="2800">
                <a:solidFill>
                  <a:srgbClr val="000000"/>
                </a:solidFill>
              </a:defRPr>
            </a:lvl8pPr>
            <a:lvl9pPr lvl="8" algn="ctr">
              <a:lnSpc>
                <a:spcPct val="100000"/>
              </a:lnSpc>
              <a:spcBef>
                <a:spcPts val="0"/>
              </a:spcBef>
              <a:spcAft>
                <a:spcPts val="0"/>
              </a:spcAft>
              <a:buClr>
                <a:srgbClr val="000000"/>
              </a:buClr>
              <a:buSzPts val="2800"/>
              <a:buNone/>
              <a:defRPr sz="2800">
                <a:solidFill>
                  <a:srgbClr val="000000"/>
                </a:solidFill>
              </a:defRPr>
            </a:lvl9pPr>
          </a:lstStyle>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of Text 1">
  <p:cSld name="CUSTOM_11">
    <p:bg>
      <p:bgPr>
        <a:solidFill>
          <a:schemeClr val="accent2"/>
        </a:solidFill>
      </p:bgPr>
    </p:bg>
    <p:spTree>
      <p:nvGrpSpPr>
        <p:cNvPr id="457" name="Shape 457"/>
        <p:cNvGrpSpPr/>
        <p:nvPr/>
      </p:nvGrpSpPr>
      <p:grpSpPr>
        <a:xfrm>
          <a:off x="0" y="0"/>
          <a:ext cx="0" cy="0"/>
          <a:chOff x="0" y="0"/>
          <a:chExt cx="0" cy="0"/>
        </a:xfrm>
      </p:grpSpPr>
      <p:sp>
        <p:nvSpPr>
          <p:cNvPr id="458" name="Google Shape;458;p74"/>
          <p:cNvSpPr txBox="1"/>
          <p:nvPr>
            <p:ph type="title"/>
          </p:nvPr>
        </p:nvSpPr>
        <p:spPr>
          <a:xfrm>
            <a:off x="1049600" y="2215051"/>
            <a:ext cx="4039500" cy="1656300"/>
          </a:xfrm>
          <a:prstGeom prst="rect">
            <a:avLst/>
          </a:prstGeom>
        </p:spPr>
        <p:txBody>
          <a:bodyPr anchorCtr="0" anchor="b" bIns="121900" lIns="121900" spcFirstLastPara="1" rIns="121900" wrap="square" tIns="121900">
            <a:noAutofit/>
          </a:bodyPr>
          <a:lstStyle>
            <a:lvl1pPr lvl="0">
              <a:lnSpc>
                <a:spcPct val="90000"/>
              </a:lnSpc>
              <a:spcBef>
                <a:spcPts val="0"/>
              </a:spcBef>
              <a:spcAft>
                <a:spcPts val="0"/>
              </a:spcAft>
              <a:buSzPts val="4700"/>
              <a:buNone/>
              <a:defRPr>
                <a:solidFill>
                  <a:schemeClr val="accent5"/>
                </a:solidFill>
              </a:defRPr>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p:txBody>
      </p:sp>
      <p:sp>
        <p:nvSpPr>
          <p:cNvPr id="459" name="Google Shape;459;p74"/>
          <p:cNvSpPr txBox="1"/>
          <p:nvPr>
            <p:ph idx="1" type="body"/>
          </p:nvPr>
        </p:nvSpPr>
        <p:spPr>
          <a:xfrm>
            <a:off x="1049600" y="3803343"/>
            <a:ext cx="4039500" cy="1094400"/>
          </a:xfrm>
          <a:prstGeom prst="rect">
            <a:avLst/>
          </a:prstGeom>
        </p:spPr>
        <p:txBody>
          <a:bodyPr anchorCtr="0" anchor="t" bIns="121900" lIns="121900" spcFirstLastPara="1" rIns="121900" wrap="square" tIns="121900">
            <a:noAutofit/>
          </a:bodyPr>
          <a:lstStyle>
            <a:lvl1pPr indent="-330200" lvl="0" marL="457200">
              <a:lnSpc>
                <a:spcPct val="100000"/>
              </a:lnSpc>
              <a:spcBef>
                <a:spcPts val="0"/>
              </a:spcBef>
              <a:spcAft>
                <a:spcPts val="0"/>
              </a:spcAft>
              <a:buSzPts val="1600"/>
              <a:buChar char="●"/>
              <a:defRPr>
                <a:solidFill>
                  <a:schemeClr val="dk1"/>
                </a:solidFill>
              </a:defRPr>
            </a:lvl1pPr>
            <a:lvl2pPr indent="-330200" lvl="1" marL="914400">
              <a:spcBef>
                <a:spcPts val="2100"/>
              </a:spcBef>
              <a:spcAft>
                <a:spcPts val="0"/>
              </a:spcAft>
              <a:buSzPts val="1600"/>
              <a:buChar char="○"/>
              <a:defRPr sz="1600"/>
            </a:lvl2pPr>
            <a:lvl3pPr indent="-330200" lvl="2" marL="1371600">
              <a:spcBef>
                <a:spcPts val="2100"/>
              </a:spcBef>
              <a:spcAft>
                <a:spcPts val="0"/>
              </a:spcAft>
              <a:buSzPts val="1600"/>
              <a:buChar char="■"/>
              <a:defRPr sz="1600"/>
            </a:lvl3pPr>
            <a:lvl4pPr indent="-330200" lvl="3" marL="1828800">
              <a:spcBef>
                <a:spcPts val="2100"/>
              </a:spcBef>
              <a:spcAft>
                <a:spcPts val="0"/>
              </a:spcAft>
              <a:buSzPts val="1600"/>
              <a:buChar char="●"/>
              <a:defRPr sz="1600"/>
            </a:lvl4pPr>
            <a:lvl5pPr indent="-330200" lvl="4" marL="2286000">
              <a:spcBef>
                <a:spcPts val="2100"/>
              </a:spcBef>
              <a:spcAft>
                <a:spcPts val="0"/>
              </a:spcAft>
              <a:buSzPts val="1600"/>
              <a:buChar char="○"/>
              <a:defRPr sz="1600"/>
            </a:lvl5pPr>
            <a:lvl6pPr indent="-330200" lvl="5" marL="2743200">
              <a:spcBef>
                <a:spcPts val="2100"/>
              </a:spcBef>
              <a:spcAft>
                <a:spcPts val="0"/>
              </a:spcAft>
              <a:buSzPts val="1600"/>
              <a:buChar char="■"/>
              <a:defRPr sz="1600"/>
            </a:lvl6pPr>
            <a:lvl7pPr indent="-330200" lvl="6" marL="3200400">
              <a:spcBef>
                <a:spcPts val="2100"/>
              </a:spcBef>
              <a:spcAft>
                <a:spcPts val="0"/>
              </a:spcAft>
              <a:buSzPts val="1600"/>
              <a:buChar char="●"/>
              <a:defRPr sz="1600"/>
            </a:lvl7pPr>
            <a:lvl8pPr indent="-330200" lvl="7" marL="3657600">
              <a:spcBef>
                <a:spcPts val="2100"/>
              </a:spcBef>
              <a:spcAft>
                <a:spcPts val="0"/>
              </a:spcAft>
              <a:buSzPts val="1600"/>
              <a:buChar char="○"/>
              <a:defRPr sz="1600"/>
            </a:lvl8pPr>
            <a:lvl9pPr indent="-330200" lvl="8" marL="4114800">
              <a:spcBef>
                <a:spcPts val="2100"/>
              </a:spcBef>
              <a:spcAft>
                <a:spcPts val="2100"/>
              </a:spcAft>
              <a:buSzPts val="1600"/>
              <a:buChar char="■"/>
              <a:defRPr sz="1600"/>
            </a:lvl9pPr>
          </a:lstStyle>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and Credits">
  <p:cSld name="CUSTOM_12">
    <p:spTree>
      <p:nvGrpSpPr>
        <p:cNvPr id="460" name="Shape 460"/>
        <p:cNvGrpSpPr/>
        <p:nvPr/>
      </p:nvGrpSpPr>
      <p:grpSpPr>
        <a:xfrm>
          <a:off x="0" y="0"/>
          <a:ext cx="0" cy="0"/>
          <a:chOff x="0" y="0"/>
          <a:chExt cx="0" cy="0"/>
        </a:xfrm>
      </p:grpSpPr>
      <p:sp>
        <p:nvSpPr>
          <p:cNvPr id="461" name="Google Shape;461;p75"/>
          <p:cNvSpPr txBox="1"/>
          <p:nvPr>
            <p:ph type="title"/>
          </p:nvPr>
        </p:nvSpPr>
        <p:spPr>
          <a:xfrm>
            <a:off x="1052567" y="1125830"/>
            <a:ext cx="4670700" cy="1122300"/>
          </a:xfrm>
          <a:prstGeom prst="rect">
            <a:avLst/>
          </a:prstGeom>
        </p:spPr>
        <p:txBody>
          <a:bodyPr anchorCtr="0" anchor="t" bIns="121900" lIns="121900" spcFirstLastPara="1" rIns="121900" wrap="square" tIns="121900">
            <a:noAutofit/>
          </a:bodyPr>
          <a:lstStyle>
            <a:lvl1pPr lvl="0">
              <a:lnSpc>
                <a:spcPct val="80000"/>
              </a:lnSpc>
              <a:spcBef>
                <a:spcPts val="0"/>
              </a:spcBef>
              <a:spcAft>
                <a:spcPts val="0"/>
              </a:spcAft>
              <a:buClr>
                <a:srgbClr val="000000"/>
              </a:buClr>
              <a:buSzPts val="6400"/>
              <a:buNone/>
              <a:defRPr sz="8000"/>
            </a:lvl1pPr>
            <a:lvl2pPr lvl="1" algn="ctr">
              <a:spcBef>
                <a:spcPts val="0"/>
              </a:spcBef>
              <a:spcAft>
                <a:spcPts val="0"/>
              </a:spcAft>
              <a:buClr>
                <a:srgbClr val="000000"/>
              </a:buClr>
              <a:buSzPts val="4800"/>
              <a:buNone/>
              <a:defRPr sz="4800">
                <a:solidFill>
                  <a:srgbClr val="000000"/>
                </a:solidFill>
              </a:defRPr>
            </a:lvl2pPr>
            <a:lvl3pPr lvl="2" algn="ctr">
              <a:spcBef>
                <a:spcPts val="0"/>
              </a:spcBef>
              <a:spcAft>
                <a:spcPts val="0"/>
              </a:spcAft>
              <a:buClr>
                <a:srgbClr val="000000"/>
              </a:buClr>
              <a:buSzPts val="4800"/>
              <a:buNone/>
              <a:defRPr sz="4800">
                <a:solidFill>
                  <a:srgbClr val="000000"/>
                </a:solidFill>
              </a:defRPr>
            </a:lvl3pPr>
            <a:lvl4pPr lvl="3" algn="ctr">
              <a:spcBef>
                <a:spcPts val="0"/>
              </a:spcBef>
              <a:spcAft>
                <a:spcPts val="0"/>
              </a:spcAft>
              <a:buClr>
                <a:srgbClr val="000000"/>
              </a:buClr>
              <a:buSzPts val="4800"/>
              <a:buNone/>
              <a:defRPr sz="4800">
                <a:solidFill>
                  <a:srgbClr val="000000"/>
                </a:solidFill>
              </a:defRPr>
            </a:lvl4pPr>
            <a:lvl5pPr lvl="4" algn="ctr">
              <a:spcBef>
                <a:spcPts val="0"/>
              </a:spcBef>
              <a:spcAft>
                <a:spcPts val="0"/>
              </a:spcAft>
              <a:buClr>
                <a:srgbClr val="000000"/>
              </a:buClr>
              <a:buSzPts val="4800"/>
              <a:buNone/>
              <a:defRPr sz="4800">
                <a:solidFill>
                  <a:srgbClr val="000000"/>
                </a:solidFill>
              </a:defRPr>
            </a:lvl5pPr>
            <a:lvl6pPr lvl="5" algn="ctr">
              <a:spcBef>
                <a:spcPts val="0"/>
              </a:spcBef>
              <a:spcAft>
                <a:spcPts val="0"/>
              </a:spcAft>
              <a:buClr>
                <a:srgbClr val="000000"/>
              </a:buClr>
              <a:buSzPts val="4800"/>
              <a:buNone/>
              <a:defRPr sz="4800">
                <a:solidFill>
                  <a:srgbClr val="000000"/>
                </a:solidFill>
              </a:defRPr>
            </a:lvl6pPr>
            <a:lvl7pPr lvl="6" algn="ctr">
              <a:spcBef>
                <a:spcPts val="0"/>
              </a:spcBef>
              <a:spcAft>
                <a:spcPts val="0"/>
              </a:spcAft>
              <a:buClr>
                <a:srgbClr val="000000"/>
              </a:buClr>
              <a:buSzPts val="4800"/>
              <a:buNone/>
              <a:defRPr sz="4800">
                <a:solidFill>
                  <a:srgbClr val="000000"/>
                </a:solidFill>
              </a:defRPr>
            </a:lvl7pPr>
            <a:lvl8pPr lvl="7" algn="ctr">
              <a:spcBef>
                <a:spcPts val="0"/>
              </a:spcBef>
              <a:spcAft>
                <a:spcPts val="0"/>
              </a:spcAft>
              <a:buClr>
                <a:srgbClr val="000000"/>
              </a:buClr>
              <a:buSzPts val="4800"/>
              <a:buNone/>
              <a:defRPr sz="4800">
                <a:solidFill>
                  <a:srgbClr val="000000"/>
                </a:solidFill>
              </a:defRPr>
            </a:lvl8pPr>
            <a:lvl9pPr lvl="8" algn="ctr">
              <a:spcBef>
                <a:spcPts val="0"/>
              </a:spcBef>
              <a:spcAft>
                <a:spcPts val="0"/>
              </a:spcAft>
              <a:buClr>
                <a:srgbClr val="000000"/>
              </a:buClr>
              <a:buSzPts val="4800"/>
              <a:buNone/>
              <a:defRPr sz="4800">
                <a:solidFill>
                  <a:srgbClr val="000000"/>
                </a:solidFill>
              </a:defRPr>
            </a:lvl9pPr>
          </a:lstStyle>
          <a:p/>
        </p:txBody>
      </p:sp>
      <p:sp>
        <p:nvSpPr>
          <p:cNvPr id="462" name="Google Shape;462;p75"/>
          <p:cNvSpPr txBox="1"/>
          <p:nvPr>
            <p:ph idx="1" type="subTitle"/>
          </p:nvPr>
        </p:nvSpPr>
        <p:spPr>
          <a:xfrm>
            <a:off x="1049600" y="2248223"/>
            <a:ext cx="3835200" cy="1401900"/>
          </a:xfrm>
          <a:prstGeom prst="rect">
            <a:avLst/>
          </a:prstGeom>
        </p:spPr>
        <p:txBody>
          <a:bodyPr anchorCtr="0" anchor="t" bIns="121900" lIns="121900" spcFirstLastPara="1" rIns="121900" wrap="square" tIns="121900">
            <a:noAutofit/>
          </a:bodyPr>
          <a:lstStyle>
            <a:lvl1pPr lvl="0">
              <a:lnSpc>
                <a:spcPct val="100000"/>
              </a:lnSpc>
              <a:spcBef>
                <a:spcPts val="0"/>
              </a:spcBef>
              <a:spcAft>
                <a:spcPts val="0"/>
              </a:spcAft>
              <a:buSzPts val="1900"/>
              <a:buNone/>
              <a:defRPr sz="1900"/>
            </a:lvl1pPr>
            <a:lvl2pPr lvl="1">
              <a:lnSpc>
                <a:spcPct val="100000"/>
              </a:lnSpc>
              <a:spcBef>
                <a:spcPts val="0"/>
              </a:spcBef>
              <a:spcAft>
                <a:spcPts val="0"/>
              </a:spcAft>
              <a:buSzPts val="3700"/>
              <a:buNone/>
              <a:defRPr sz="3700"/>
            </a:lvl2pPr>
            <a:lvl3pPr lvl="2">
              <a:lnSpc>
                <a:spcPct val="100000"/>
              </a:lnSpc>
              <a:spcBef>
                <a:spcPts val="0"/>
              </a:spcBef>
              <a:spcAft>
                <a:spcPts val="0"/>
              </a:spcAft>
              <a:buSzPts val="3700"/>
              <a:buNone/>
              <a:defRPr sz="3700"/>
            </a:lvl3pPr>
            <a:lvl4pPr lvl="3">
              <a:lnSpc>
                <a:spcPct val="100000"/>
              </a:lnSpc>
              <a:spcBef>
                <a:spcPts val="0"/>
              </a:spcBef>
              <a:spcAft>
                <a:spcPts val="0"/>
              </a:spcAft>
              <a:buSzPts val="3700"/>
              <a:buNone/>
              <a:defRPr sz="3700"/>
            </a:lvl4pPr>
            <a:lvl5pPr lvl="4">
              <a:lnSpc>
                <a:spcPct val="100000"/>
              </a:lnSpc>
              <a:spcBef>
                <a:spcPts val="0"/>
              </a:spcBef>
              <a:spcAft>
                <a:spcPts val="0"/>
              </a:spcAft>
              <a:buSzPts val="3700"/>
              <a:buNone/>
              <a:defRPr sz="3700"/>
            </a:lvl5pPr>
            <a:lvl6pPr lvl="5">
              <a:lnSpc>
                <a:spcPct val="100000"/>
              </a:lnSpc>
              <a:spcBef>
                <a:spcPts val="0"/>
              </a:spcBef>
              <a:spcAft>
                <a:spcPts val="0"/>
              </a:spcAft>
              <a:buSzPts val="3700"/>
              <a:buNone/>
              <a:defRPr sz="3700"/>
            </a:lvl6pPr>
            <a:lvl7pPr lvl="6">
              <a:lnSpc>
                <a:spcPct val="100000"/>
              </a:lnSpc>
              <a:spcBef>
                <a:spcPts val="0"/>
              </a:spcBef>
              <a:spcAft>
                <a:spcPts val="0"/>
              </a:spcAft>
              <a:buSzPts val="3700"/>
              <a:buNone/>
              <a:defRPr sz="3700"/>
            </a:lvl7pPr>
            <a:lvl8pPr lvl="7">
              <a:lnSpc>
                <a:spcPct val="100000"/>
              </a:lnSpc>
              <a:spcBef>
                <a:spcPts val="0"/>
              </a:spcBef>
              <a:spcAft>
                <a:spcPts val="0"/>
              </a:spcAft>
              <a:buSzPts val="3700"/>
              <a:buNone/>
              <a:defRPr sz="3700"/>
            </a:lvl8pPr>
            <a:lvl9pPr lvl="8">
              <a:lnSpc>
                <a:spcPct val="100000"/>
              </a:lnSpc>
              <a:spcBef>
                <a:spcPts val="0"/>
              </a:spcBef>
              <a:spcAft>
                <a:spcPts val="0"/>
              </a:spcAft>
              <a:buSzPts val="3700"/>
              <a:buNone/>
              <a:defRPr sz="3700"/>
            </a:lvl9pPr>
          </a:lstStyle>
          <a:p/>
        </p:txBody>
      </p:sp>
      <p:sp>
        <p:nvSpPr>
          <p:cNvPr id="463" name="Google Shape;463;p75"/>
          <p:cNvSpPr txBox="1"/>
          <p:nvPr/>
        </p:nvSpPr>
        <p:spPr>
          <a:xfrm>
            <a:off x="1055712" y="4647600"/>
            <a:ext cx="4198500" cy="954000"/>
          </a:xfrm>
          <a:prstGeom prst="rect">
            <a:avLst/>
          </a:prstGeom>
          <a:noFill/>
          <a:ln>
            <a:noFill/>
          </a:ln>
        </p:spPr>
        <p:txBody>
          <a:bodyPr anchorCtr="0" anchor="t" bIns="121900" lIns="121900" spcFirstLastPara="1" rIns="121900" wrap="square" tIns="121900">
            <a:noAutofit/>
          </a:bodyPr>
          <a:lstStyle/>
          <a:p>
            <a:pPr indent="0" lvl="0" marL="0" rtl="0" algn="l">
              <a:spcBef>
                <a:spcPts val="400"/>
              </a:spcBef>
              <a:spcAft>
                <a:spcPts val="0"/>
              </a:spcAft>
              <a:buNone/>
            </a:pPr>
            <a:r>
              <a:rPr lang="en-US" sz="1300">
                <a:latin typeface="Open Sans"/>
                <a:ea typeface="Open Sans"/>
                <a:cs typeface="Open Sans"/>
                <a:sym typeface="Open Sans"/>
              </a:rPr>
              <a:t>CREDITS: This presentation template was created by </a:t>
            </a:r>
            <a:r>
              <a:rPr b="1" lang="en-US" sz="1300">
                <a:uFill>
                  <a:noFill/>
                </a:uFill>
                <a:latin typeface="Open Sans"/>
                <a:ea typeface="Open Sans"/>
                <a:cs typeface="Open Sans"/>
                <a:sym typeface="Open Sans"/>
                <a:hlinkClick r:id="rId2"/>
              </a:rPr>
              <a:t>Slidesgo</a:t>
            </a:r>
            <a:r>
              <a:rPr lang="en-US" sz="1300">
                <a:latin typeface="Open Sans"/>
                <a:ea typeface="Open Sans"/>
                <a:cs typeface="Open Sans"/>
                <a:sym typeface="Open Sans"/>
              </a:rPr>
              <a:t>, including icons by </a:t>
            </a:r>
            <a:r>
              <a:rPr b="1" lang="en-US" sz="1300">
                <a:uFill>
                  <a:noFill/>
                </a:uFill>
                <a:latin typeface="Open Sans"/>
                <a:ea typeface="Open Sans"/>
                <a:cs typeface="Open Sans"/>
                <a:sym typeface="Open Sans"/>
                <a:hlinkClick r:id="rId3"/>
              </a:rPr>
              <a:t>Flaticon</a:t>
            </a:r>
            <a:r>
              <a:rPr lang="en-US" sz="1300">
                <a:latin typeface="Open Sans"/>
                <a:ea typeface="Open Sans"/>
                <a:cs typeface="Open Sans"/>
                <a:sym typeface="Open Sans"/>
              </a:rPr>
              <a:t>, and infographics &amp; images by </a:t>
            </a:r>
            <a:r>
              <a:rPr b="1" lang="en-US" sz="1300">
                <a:uFill>
                  <a:noFill/>
                </a:uFill>
                <a:latin typeface="Open Sans"/>
                <a:ea typeface="Open Sans"/>
                <a:cs typeface="Open Sans"/>
                <a:sym typeface="Open Sans"/>
                <a:hlinkClick r:id="rId4"/>
              </a:rPr>
              <a:t>Freepik</a:t>
            </a:r>
            <a:r>
              <a:rPr lang="en-US" sz="1300">
                <a:latin typeface="Open Sans"/>
                <a:ea typeface="Open Sans"/>
                <a:cs typeface="Open Sans"/>
                <a:sym typeface="Open Sans"/>
              </a:rPr>
              <a:t>. </a:t>
            </a:r>
            <a:endParaRPr sz="1300">
              <a:latin typeface="Open Sans"/>
              <a:ea typeface="Open Sans"/>
              <a:cs typeface="Open Sans"/>
              <a:sym typeface="Open Sans"/>
            </a:endParaRPr>
          </a:p>
          <a:p>
            <a:pPr indent="0" lvl="0" marL="0" rtl="0" algn="l">
              <a:spcBef>
                <a:spcPts val="400"/>
              </a:spcBef>
              <a:spcAft>
                <a:spcPts val="0"/>
              </a:spcAft>
              <a:buNone/>
            </a:pPr>
            <a:r>
              <a:t/>
            </a:r>
            <a:endParaRPr b="1" sz="1300">
              <a:latin typeface="Open Sans"/>
              <a:ea typeface="Open Sans"/>
              <a:cs typeface="Open Sans"/>
              <a:sym typeface="Open Sans"/>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1">
  <p:cSld name="CUSTOM_13">
    <p:bg>
      <p:bgPr>
        <a:solidFill>
          <a:schemeClr val="accent2"/>
        </a:solidFill>
      </p:bgPr>
    </p:bg>
    <p:spTree>
      <p:nvGrpSpPr>
        <p:cNvPr id="464" name="Shape 464"/>
        <p:cNvGrpSpPr/>
        <p:nvPr/>
      </p:nvGrpSpPr>
      <p:grpSpPr>
        <a:xfrm>
          <a:off x="0" y="0"/>
          <a:ext cx="0" cy="0"/>
          <a:chOff x="0" y="0"/>
          <a:chExt cx="0" cy="0"/>
        </a:xfrm>
      </p:grpSpPr>
      <p:sp>
        <p:nvSpPr>
          <p:cNvPr id="465" name="Google Shape;465;p76"/>
          <p:cNvSpPr txBox="1"/>
          <p:nvPr>
            <p:ph type="title"/>
          </p:nvPr>
        </p:nvSpPr>
        <p:spPr>
          <a:xfrm>
            <a:off x="3219000" y="3157979"/>
            <a:ext cx="5754000" cy="1845900"/>
          </a:xfrm>
          <a:prstGeom prst="rect">
            <a:avLst/>
          </a:prstGeom>
        </p:spPr>
        <p:txBody>
          <a:bodyPr anchorCtr="0" anchor="ctr" bIns="121900" lIns="121900" spcFirstLastPara="1" rIns="121900" wrap="square" tIns="121900">
            <a:noAutofit/>
          </a:bodyPr>
          <a:lstStyle>
            <a:lvl1pPr lvl="0" algn="ctr">
              <a:spcBef>
                <a:spcPts val="0"/>
              </a:spcBef>
              <a:spcAft>
                <a:spcPts val="0"/>
              </a:spcAft>
              <a:buClr>
                <a:srgbClr val="000000"/>
              </a:buClr>
              <a:buSzPts val="6000"/>
              <a:buNone/>
              <a:defRPr sz="10700">
                <a:solidFill>
                  <a:schemeClr val="accent2"/>
                </a:solidFill>
              </a:defRPr>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p:txBody>
      </p:sp>
      <p:sp>
        <p:nvSpPr>
          <p:cNvPr id="466" name="Google Shape;466;p76"/>
          <p:cNvSpPr txBox="1"/>
          <p:nvPr>
            <p:ph idx="1" type="subTitle"/>
          </p:nvPr>
        </p:nvSpPr>
        <p:spPr>
          <a:xfrm>
            <a:off x="3333867" y="4824512"/>
            <a:ext cx="5524500" cy="8403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2100"/>
              <a:buNone/>
              <a:defRPr>
                <a:solidFill>
                  <a:schemeClr val="lt2"/>
                </a:solidFill>
              </a:defRPr>
            </a:lvl1pPr>
            <a:lvl2pPr lvl="1" algn="ctr">
              <a:lnSpc>
                <a:spcPct val="100000"/>
              </a:lnSpc>
              <a:spcBef>
                <a:spcPts val="210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grpSp>
        <p:nvGrpSpPr>
          <p:cNvPr id="467" name="Google Shape;467;p76"/>
          <p:cNvGrpSpPr/>
          <p:nvPr/>
        </p:nvGrpSpPr>
        <p:grpSpPr>
          <a:xfrm>
            <a:off x="804365" y="749924"/>
            <a:ext cx="10695776" cy="5072334"/>
            <a:chOff x="603289" y="562457"/>
            <a:chExt cx="8022032" cy="3804345"/>
          </a:xfrm>
        </p:grpSpPr>
        <p:sp>
          <p:nvSpPr>
            <p:cNvPr id="468" name="Google Shape;468;p76"/>
            <p:cNvSpPr/>
            <p:nvPr/>
          </p:nvSpPr>
          <p:spPr>
            <a:xfrm>
              <a:off x="6562317" y="763432"/>
              <a:ext cx="416806" cy="416906"/>
            </a:xfrm>
            <a:custGeom>
              <a:rect b="b" l="l" r="r" t="t"/>
              <a:pathLst>
                <a:path extrusionOk="0" h="4165" w="4164">
                  <a:moveTo>
                    <a:pt x="2082" y="1"/>
                  </a:moveTo>
                  <a:cubicBezTo>
                    <a:pt x="1941" y="1801"/>
                    <a:pt x="1801" y="1942"/>
                    <a:pt x="0" y="2082"/>
                  </a:cubicBezTo>
                  <a:cubicBezTo>
                    <a:pt x="1801" y="2251"/>
                    <a:pt x="1941" y="2364"/>
                    <a:pt x="2082" y="4164"/>
                  </a:cubicBezTo>
                  <a:cubicBezTo>
                    <a:pt x="2251" y="2364"/>
                    <a:pt x="2363" y="2251"/>
                    <a:pt x="4164" y="2082"/>
                  </a:cubicBezTo>
                  <a:cubicBezTo>
                    <a:pt x="2363" y="1942"/>
                    <a:pt x="2251" y="1801"/>
                    <a:pt x="2082"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69" name="Google Shape;469;p76"/>
            <p:cNvSpPr/>
            <p:nvPr/>
          </p:nvSpPr>
          <p:spPr>
            <a:xfrm>
              <a:off x="7992950" y="2287350"/>
              <a:ext cx="252000" cy="252000"/>
            </a:xfrm>
            <a:prstGeom prst="ellipse">
              <a:avLst/>
            </a:pr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70" name="Google Shape;470;p76"/>
            <p:cNvSpPr/>
            <p:nvPr/>
          </p:nvSpPr>
          <p:spPr>
            <a:xfrm>
              <a:off x="603289" y="562457"/>
              <a:ext cx="294000" cy="294000"/>
            </a:xfrm>
            <a:prstGeom prst="diamond">
              <a:avLst/>
            </a:pr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71" name="Google Shape;471;p76"/>
            <p:cNvSpPr/>
            <p:nvPr/>
          </p:nvSpPr>
          <p:spPr>
            <a:xfrm rot="5400000">
              <a:off x="2065925" y="1193400"/>
              <a:ext cx="194700" cy="168600"/>
            </a:xfrm>
            <a:prstGeom prst="triangle">
              <a:avLst>
                <a:gd fmla="val 50000" name="adj"/>
              </a:avLst>
            </a:pr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72" name="Google Shape;472;p76"/>
            <p:cNvSpPr/>
            <p:nvPr/>
          </p:nvSpPr>
          <p:spPr>
            <a:xfrm>
              <a:off x="8358595" y="562462"/>
              <a:ext cx="226800" cy="226800"/>
            </a:xfrm>
            <a:prstGeom prst="rect">
              <a:avLst/>
            </a:pr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73" name="Google Shape;473;p76"/>
            <p:cNvSpPr/>
            <p:nvPr/>
          </p:nvSpPr>
          <p:spPr>
            <a:xfrm>
              <a:off x="1200125" y="1893728"/>
              <a:ext cx="137100" cy="137100"/>
            </a:xfrm>
            <a:prstGeom prst="ellipse">
              <a:avLst/>
            </a:pr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74" name="Google Shape;474;p76"/>
            <p:cNvSpPr/>
            <p:nvPr/>
          </p:nvSpPr>
          <p:spPr>
            <a:xfrm>
              <a:off x="867867" y="1926857"/>
              <a:ext cx="416806" cy="416906"/>
            </a:xfrm>
            <a:custGeom>
              <a:rect b="b" l="l" r="r" t="t"/>
              <a:pathLst>
                <a:path extrusionOk="0" h="4165" w="4164">
                  <a:moveTo>
                    <a:pt x="2082" y="1"/>
                  </a:moveTo>
                  <a:cubicBezTo>
                    <a:pt x="1941" y="1801"/>
                    <a:pt x="1801" y="1942"/>
                    <a:pt x="0" y="2082"/>
                  </a:cubicBezTo>
                  <a:cubicBezTo>
                    <a:pt x="1801" y="2251"/>
                    <a:pt x="1941" y="2364"/>
                    <a:pt x="2082" y="4164"/>
                  </a:cubicBezTo>
                  <a:cubicBezTo>
                    <a:pt x="2251" y="2364"/>
                    <a:pt x="2363" y="2251"/>
                    <a:pt x="4164" y="2082"/>
                  </a:cubicBezTo>
                  <a:cubicBezTo>
                    <a:pt x="2363" y="1942"/>
                    <a:pt x="2251" y="1801"/>
                    <a:pt x="2082"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75" name="Google Shape;475;p76"/>
            <p:cNvSpPr/>
            <p:nvPr/>
          </p:nvSpPr>
          <p:spPr>
            <a:xfrm>
              <a:off x="8244950" y="2657428"/>
              <a:ext cx="137100" cy="137100"/>
            </a:xfrm>
            <a:prstGeom prst="ellipse">
              <a:avLst/>
            </a:pr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76" name="Google Shape;476;p76"/>
            <p:cNvSpPr/>
            <p:nvPr/>
          </p:nvSpPr>
          <p:spPr>
            <a:xfrm>
              <a:off x="3511200" y="674248"/>
              <a:ext cx="226800" cy="226800"/>
            </a:xfrm>
            <a:prstGeom prst="ellipse">
              <a:avLst/>
            </a:pr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77" name="Google Shape;477;p76"/>
            <p:cNvSpPr/>
            <p:nvPr/>
          </p:nvSpPr>
          <p:spPr>
            <a:xfrm>
              <a:off x="8431521" y="4173002"/>
              <a:ext cx="193800" cy="193800"/>
            </a:xfrm>
            <a:prstGeom prst="diamond">
              <a:avLst/>
            </a:pr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78" name="Google Shape;478;p76"/>
            <p:cNvSpPr/>
            <p:nvPr/>
          </p:nvSpPr>
          <p:spPr>
            <a:xfrm rot="5400000">
              <a:off x="777875" y="3740675"/>
              <a:ext cx="148500" cy="128400"/>
            </a:xfrm>
            <a:prstGeom prst="triangle">
              <a:avLst>
                <a:gd fmla="val 50000" name="adj"/>
              </a:avLst>
            </a:pr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79" name="Google Shape;479;p76"/>
            <p:cNvSpPr/>
            <p:nvPr/>
          </p:nvSpPr>
          <p:spPr>
            <a:xfrm>
              <a:off x="4966369" y="893654"/>
              <a:ext cx="145500" cy="145500"/>
            </a:xfrm>
            <a:prstGeom prst="diamond">
              <a:avLst/>
            </a:pr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CUSTOM_18">
    <p:bg>
      <p:bgPr>
        <a:solidFill>
          <a:schemeClr val="accent1"/>
        </a:solidFill>
      </p:bgPr>
    </p:bg>
    <p:spTree>
      <p:nvGrpSpPr>
        <p:cNvPr id="480" name="Shape 480"/>
        <p:cNvGrpSpPr/>
        <p:nvPr/>
      </p:nvGrpSpPr>
      <p:grpSpPr>
        <a:xfrm>
          <a:off x="0" y="0"/>
          <a:ext cx="0" cy="0"/>
          <a:chOff x="0" y="0"/>
          <a:chExt cx="0" cy="0"/>
        </a:xfrm>
      </p:grpSpPr>
      <p:sp>
        <p:nvSpPr>
          <p:cNvPr id="481" name="Google Shape;481;p77"/>
          <p:cNvSpPr txBox="1"/>
          <p:nvPr>
            <p:ph type="title"/>
          </p:nvPr>
        </p:nvSpPr>
        <p:spPr>
          <a:xfrm>
            <a:off x="3907767" y="3937000"/>
            <a:ext cx="4376700" cy="1118700"/>
          </a:xfrm>
          <a:prstGeom prst="rect">
            <a:avLst/>
          </a:prstGeom>
        </p:spPr>
        <p:txBody>
          <a:bodyPr anchorCtr="0" anchor="b" bIns="121900" lIns="121900" spcFirstLastPara="1" rIns="121900" wrap="square" tIns="121900">
            <a:noAutofit/>
          </a:bodyPr>
          <a:lstStyle>
            <a:lvl1pPr lvl="0" algn="ctr">
              <a:spcBef>
                <a:spcPts val="0"/>
              </a:spcBef>
              <a:spcAft>
                <a:spcPts val="0"/>
              </a:spcAft>
              <a:buSzPts val="5600"/>
              <a:buNone/>
              <a:defRPr/>
            </a:lvl1pPr>
            <a:lvl2pPr lvl="1" algn="ctr">
              <a:spcBef>
                <a:spcPts val="0"/>
              </a:spcBef>
              <a:spcAft>
                <a:spcPts val="0"/>
              </a:spcAft>
              <a:buClr>
                <a:schemeClr val="accent1"/>
              </a:buClr>
              <a:buSzPts val="5600"/>
              <a:buNone/>
              <a:defRPr sz="5600">
                <a:solidFill>
                  <a:schemeClr val="accent1"/>
                </a:solidFill>
              </a:defRPr>
            </a:lvl2pPr>
            <a:lvl3pPr lvl="2" algn="ctr">
              <a:spcBef>
                <a:spcPts val="0"/>
              </a:spcBef>
              <a:spcAft>
                <a:spcPts val="0"/>
              </a:spcAft>
              <a:buClr>
                <a:schemeClr val="accent1"/>
              </a:buClr>
              <a:buSzPts val="5600"/>
              <a:buNone/>
              <a:defRPr sz="5600">
                <a:solidFill>
                  <a:schemeClr val="accent1"/>
                </a:solidFill>
              </a:defRPr>
            </a:lvl3pPr>
            <a:lvl4pPr lvl="3" algn="ctr">
              <a:spcBef>
                <a:spcPts val="0"/>
              </a:spcBef>
              <a:spcAft>
                <a:spcPts val="0"/>
              </a:spcAft>
              <a:buClr>
                <a:schemeClr val="accent1"/>
              </a:buClr>
              <a:buSzPts val="5600"/>
              <a:buNone/>
              <a:defRPr sz="5600">
                <a:solidFill>
                  <a:schemeClr val="accent1"/>
                </a:solidFill>
              </a:defRPr>
            </a:lvl4pPr>
            <a:lvl5pPr lvl="4" algn="ctr">
              <a:spcBef>
                <a:spcPts val="0"/>
              </a:spcBef>
              <a:spcAft>
                <a:spcPts val="0"/>
              </a:spcAft>
              <a:buClr>
                <a:schemeClr val="accent1"/>
              </a:buClr>
              <a:buSzPts val="5600"/>
              <a:buNone/>
              <a:defRPr sz="5600">
                <a:solidFill>
                  <a:schemeClr val="accent1"/>
                </a:solidFill>
              </a:defRPr>
            </a:lvl5pPr>
            <a:lvl6pPr lvl="5" algn="ctr">
              <a:spcBef>
                <a:spcPts val="0"/>
              </a:spcBef>
              <a:spcAft>
                <a:spcPts val="0"/>
              </a:spcAft>
              <a:buClr>
                <a:schemeClr val="accent1"/>
              </a:buClr>
              <a:buSzPts val="5600"/>
              <a:buNone/>
              <a:defRPr sz="5600">
                <a:solidFill>
                  <a:schemeClr val="accent1"/>
                </a:solidFill>
              </a:defRPr>
            </a:lvl6pPr>
            <a:lvl7pPr lvl="6" algn="ctr">
              <a:spcBef>
                <a:spcPts val="0"/>
              </a:spcBef>
              <a:spcAft>
                <a:spcPts val="0"/>
              </a:spcAft>
              <a:buClr>
                <a:schemeClr val="accent1"/>
              </a:buClr>
              <a:buSzPts val="5600"/>
              <a:buNone/>
              <a:defRPr sz="5600">
                <a:solidFill>
                  <a:schemeClr val="accent1"/>
                </a:solidFill>
              </a:defRPr>
            </a:lvl7pPr>
            <a:lvl8pPr lvl="7" algn="ctr">
              <a:spcBef>
                <a:spcPts val="0"/>
              </a:spcBef>
              <a:spcAft>
                <a:spcPts val="0"/>
              </a:spcAft>
              <a:buClr>
                <a:schemeClr val="accent1"/>
              </a:buClr>
              <a:buSzPts val="5600"/>
              <a:buNone/>
              <a:defRPr sz="5600">
                <a:solidFill>
                  <a:schemeClr val="accent1"/>
                </a:solidFill>
              </a:defRPr>
            </a:lvl8pPr>
            <a:lvl9pPr lvl="8" algn="ctr">
              <a:spcBef>
                <a:spcPts val="0"/>
              </a:spcBef>
              <a:spcAft>
                <a:spcPts val="0"/>
              </a:spcAft>
              <a:buClr>
                <a:schemeClr val="accent1"/>
              </a:buClr>
              <a:buSzPts val="5600"/>
              <a:buNone/>
              <a:defRPr sz="5600">
                <a:solidFill>
                  <a:schemeClr val="accent1"/>
                </a:solidFill>
              </a:defRPr>
            </a:lvl9pPr>
          </a:lstStyle>
          <a:p/>
        </p:txBody>
      </p:sp>
      <p:sp>
        <p:nvSpPr>
          <p:cNvPr id="482" name="Google Shape;482;p77"/>
          <p:cNvSpPr txBox="1"/>
          <p:nvPr>
            <p:ph idx="1" type="subTitle"/>
          </p:nvPr>
        </p:nvSpPr>
        <p:spPr>
          <a:xfrm>
            <a:off x="4575100" y="5034637"/>
            <a:ext cx="3041700" cy="796800"/>
          </a:xfrm>
          <a:prstGeom prst="rect">
            <a:avLst/>
          </a:prstGeom>
        </p:spPr>
        <p:txBody>
          <a:bodyPr anchorCtr="0" anchor="t" bIns="121900" lIns="121900" spcFirstLastPara="1" rIns="121900" wrap="square" tIns="121900">
            <a:noAutofit/>
          </a:bodyPr>
          <a:lstStyle>
            <a:lvl1pPr lvl="0" algn="ctr">
              <a:lnSpc>
                <a:spcPct val="100000"/>
              </a:lnSpc>
              <a:spcBef>
                <a:spcPts val="0"/>
              </a:spcBef>
              <a:spcAft>
                <a:spcPts val="0"/>
              </a:spcAft>
              <a:buClr>
                <a:srgbClr val="000000"/>
              </a:buClr>
              <a:buSzPts val="2800"/>
              <a:buNone/>
              <a:defRPr sz="1900">
                <a:solidFill>
                  <a:schemeClr val="dk1"/>
                </a:solidFill>
              </a:defRPr>
            </a:lvl1pPr>
            <a:lvl2pPr lvl="1" algn="ctr">
              <a:lnSpc>
                <a:spcPct val="100000"/>
              </a:lnSpc>
              <a:spcBef>
                <a:spcPts val="0"/>
              </a:spcBef>
              <a:spcAft>
                <a:spcPts val="0"/>
              </a:spcAft>
              <a:buClr>
                <a:srgbClr val="000000"/>
              </a:buClr>
              <a:buSzPts val="2800"/>
              <a:buNone/>
              <a:defRPr sz="2800">
                <a:solidFill>
                  <a:srgbClr val="000000"/>
                </a:solidFill>
              </a:defRPr>
            </a:lvl2pPr>
            <a:lvl3pPr lvl="2" algn="ctr">
              <a:lnSpc>
                <a:spcPct val="100000"/>
              </a:lnSpc>
              <a:spcBef>
                <a:spcPts val="0"/>
              </a:spcBef>
              <a:spcAft>
                <a:spcPts val="0"/>
              </a:spcAft>
              <a:buClr>
                <a:srgbClr val="000000"/>
              </a:buClr>
              <a:buSzPts val="2800"/>
              <a:buNone/>
              <a:defRPr sz="2800">
                <a:solidFill>
                  <a:srgbClr val="000000"/>
                </a:solidFill>
              </a:defRPr>
            </a:lvl3pPr>
            <a:lvl4pPr lvl="3" algn="ctr">
              <a:lnSpc>
                <a:spcPct val="100000"/>
              </a:lnSpc>
              <a:spcBef>
                <a:spcPts val="0"/>
              </a:spcBef>
              <a:spcAft>
                <a:spcPts val="0"/>
              </a:spcAft>
              <a:buClr>
                <a:srgbClr val="000000"/>
              </a:buClr>
              <a:buSzPts val="2800"/>
              <a:buNone/>
              <a:defRPr sz="2800">
                <a:solidFill>
                  <a:srgbClr val="000000"/>
                </a:solidFill>
              </a:defRPr>
            </a:lvl4pPr>
            <a:lvl5pPr lvl="4" algn="ctr">
              <a:lnSpc>
                <a:spcPct val="100000"/>
              </a:lnSpc>
              <a:spcBef>
                <a:spcPts val="0"/>
              </a:spcBef>
              <a:spcAft>
                <a:spcPts val="0"/>
              </a:spcAft>
              <a:buClr>
                <a:srgbClr val="000000"/>
              </a:buClr>
              <a:buSzPts val="2800"/>
              <a:buNone/>
              <a:defRPr sz="2800">
                <a:solidFill>
                  <a:srgbClr val="000000"/>
                </a:solidFill>
              </a:defRPr>
            </a:lvl5pPr>
            <a:lvl6pPr lvl="5" algn="ctr">
              <a:lnSpc>
                <a:spcPct val="100000"/>
              </a:lnSpc>
              <a:spcBef>
                <a:spcPts val="0"/>
              </a:spcBef>
              <a:spcAft>
                <a:spcPts val="0"/>
              </a:spcAft>
              <a:buClr>
                <a:srgbClr val="000000"/>
              </a:buClr>
              <a:buSzPts val="2800"/>
              <a:buNone/>
              <a:defRPr sz="2800">
                <a:solidFill>
                  <a:srgbClr val="000000"/>
                </a:solidFill>
              </a:defRPr>
            </a:lvl6pPr>
            <a:lvl7pPr lvl="6" algn="ctr">
              <a:lnSpc>
                <a:spcPct val="100000"/>
              </a:lnSpc>
              <a:spcBef>
                <a:spcPts val="0"/>
              </a:spcBef>
              <a:spcAft>
                <a:spcPts val="0"/>
              </a:spcAft>
              <a:buClr>
                <a:srgbClr val="000000"/>
              </a:buClr>
              <a:buSzPts val="2800"/>
              <a:buNone/>
              <a:defRPr sz="2800">
                <a:solidFill>
                  <a:srgbClr val="000000"/>
                </a:solidFill>
              </a:defRPr>
            </a:lvl7pPr>
            <a:lvl8pPr lvl="7" algn="ctr">
              <a:lnSpc>
                <a:spcPct val="100000"/>
              </a:lnSpc>
              <a:spcBef>
                <a:spcPts val="0"/>
              </a:spcBef>
              <a:spcAft>
                <a:spcPts val="0"/>
              </a:spcAft>
              <a:buClr>
                <a:srgbClr val="000000"/>
              </a:buClr>
              <a:buSzPts val="2800"/>
              <a:buNone/>
              <a:defRPr sz="2800">
                <a:solidFill>
                  <a:srgbClr val="000000"/>
                </a:solidFill>
              </a:defRPr>
            </a:lvl8pPr>
            <a:lvl9pPr lvl="8" algn="ctr">
              <a:lnSpc>
                <a:spcPct val="100000"/>
              </a:lnSpc>
              <a:spcBef>
                <a:spcPts val="0"/>
              </a:spcBef>
              <a:spcAft>
                <a:spcPts val="0"/>
              </a:spcAft>
              <a:buClr>
                <a:srgbClr val="000000"/>
              </a:buClr>
              <a:buSzPts val="2800"/>
              <a:buNone/>
              <a:defRPr sz="2800">
                <a:solidFill>
                  <a:srgbClr val="000000"/>
                </a:solidFill>
              </a:defRPr>
            </a:lvl9pPr>
          </a:lstStyle>
          <a:p/>
        </p:txBody>
      </p:sp>
      <p:sp>
        <p:nvSpPr>
          <p:cNvPr id="483" name="Google Shape;483;p77"/>
          <p:cNvSpPr/>
          <p:nvPr/>
        </p:nvSpPr>
        <p:spPr>
          <a:xfrm>
            <a:off x="1186033" y="1544133"/>
            <a:ext cx="974700" cy="974700"/>
          </a:xfrm>
          <a:prstGeom prst="rect">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84" name="Google Shape;484;p77"/>
          <p:cNvSpPr/>
          <p:nvPr/>
        </p:nvSpPr>
        <p:spPr>
          <a:xfrm>
            <a:off x="10472467" y="933800"/>
            <a:ext cx="535200" cy="535200"/>
          </a:xfrm>
          <a:prstGeom prst="rect">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85" name="Google Shape;485;p77"/>
          <p:cNvSpPr/>
          <p:nvPr/>
        </p:nvSpPr>
        <p:spPr>
          <a:xfrm>
            <a:off x="9428700" y="2893800"/>
            <a:ext cx="345300" cy="345300"/>
          </a:xfrm>
          <a:prstGeom prst="rect">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86" name="Google Shape;486;p77"/>
          <p:cNvSpPr/>
          <p:nvPr/>
        </p:nvSpPr>
        <p:spPr>
          <a:xfrm>
            <a:off x="922654" y="5471000"/>
            <a:ext cx="380100" cy="380100"/>
          </a:xfrm>
          <a:prstGeom prst="rect">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87" name="Google Shape;487;p77"/>
          <p:cNvSpPr/>
          <p:nvPr/>
        </p:nvSpPr>
        <p:spPr>
          <a:xfrm>
            <a:off x="2306400" y="3678800"/>
            <a:ext cx="681900" cy="681900"/>
          </a:xfrm>
          <a:prstGeom prst="rect">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88" name="Google Shape;488;p77"/>
          <p:cNvSpPr/>
          <p:nvPr/>
        </p:nvSpPr>
        <p:spPr>
          <a:xfrm>
            <a:off x="10202800" y="5055933"/>
            <a:ext cx="974700" cy="974700"/>
          </a:xfrm>
          <a:prstGeom prst="rect">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89" name="Google Shape;489;p77"/>
          <p:cNvSpPr/>
          <p:nvPr/>
        </p:nvSpPr>
        <p:spPr>
          <a:xfrm>
            <a:off x="4834533" y="856200"/>
            <a:ext cx="345300" cy="345300"/>
          </a:xfrm>
          <a:prstGeom prst="rect">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90" name="Google Shape;490;p77"/>
          <p:cNvSpPr txBox="1"/>
          <p:nvPr>
            <p:ph hasCustomPrompt="1" idx="2" type="title"/>
          </p:nvPr>
        </p:nvSpPr>
        <p:spPr>
          <a:xfrm>
            <a:off x="5026900" y="2394600"/>
            <a:ext cx="2138100" cy="1644000"/>
          </a:xfrm>
          <a:prstGeom prst="rect">
            <a:avLst/>
          </a:prstGeom>
        </p:spPr>
        <p:txBody>
          <a:bodyPr anchorCtr="0" anchor="ctr" bIns="121900" lIns="121900" spcFirstLastPara="1" rIns="121900" wrap="square" tIns="121900">
            <a:noAutofit/>
          </a:bodyPr>
          <a:lstStyle>
            <a:lvl1pPr lvl="0" algn="ctr">
              <a:spcBef>
                <a:spcPts val="0"/>
              </a:spcBef>
              <a:spcAft>
                <a:spcPts val="0"/>
              </a:spcAft>
              <a:buSzPts val="16000"/>
              <a:buNone/>
              <a:defRPr sz="12000"/>
            </a:lvl1pPr>
            <a:lvl2pPr lvl="1" algn="ctr">
              <a:spcBef>
                <a:spcPts val="0"/>
              </a:spcBef>
              <a:spcAft>
                <a:spcPts val="0"/>
              </a:spcAft>
              <a:buClr>
                <a:schemeClr val="accent1"/>
              </a:buClr>
              <a:buSzPts val="16000"/>
              <a:buNone/>
              <a:defRPr sz="16000">
                <a:solidFill>
                  <a:schemeClr val="accent1"/>
                </a:solidFill>
              </a:defRPr>
            </a:lvl2pPr>
            <a:lvl3pPr lvl="2" algn="ctr">
              <a:spcBef>
                <a:spcPts val="0"/>
              </a:spcBef>
              <a:spcAft>
                <a:spcPts val="0"/>
              </a:spcAft>
              <a:buClr>
                <a:schemeClr val="accent1"/>
              </a:buClr>
              <a:buSzPts val="16000"/>
              <a:buNone/>
              <a:defRPr sz="16000">
                <a:solidFill>
                  <a:schemeClr val="accent1"/>
                </a:solidFill>
              </a:defRPr>
            </a:lvl3pPr>
            <a:lvl4pPr lvl="3" algn="ctr">
              <a:spcBef>
                <a:spcPts val="0"/>
              </a:spcBef>
              <a:spcAft>
                <a:spcPts val="0"/>
              </a:spcAft>
              <a:buClr>
                <a:schemeClr val="accent1"/>
              </a:buClr>
              <a:buSzPts val="16000"/>
              <a:buNone/>
              <a:defRPr sz="16000">
                <a:solidFill>
                  <a:schemeClr val="accent1"/>
                </a:solidFill>
              </a:defRPr>
            </a:lvl4pPr>
            <a:lvl5pPr lvl="4" algn="ctr">
              <a:spcBef>
                <a:spcPts val="0"/>
              </a:spcBef>
              <a:spcAft>
                <a:spcPts val="0"/>
              </a:spcAft>
              <a:buClr>
                <a:schemeClr val="accent1"/>
              </a:buClr>
              <a:buSzPts val="16000"/>
              <a:buNone/>
              <a:defRPr sz="16000">
                <a:solidFill>
                  <a:schemeClr val="accent1"/>
                </a:solidFill>
              </a:defRPr>
            </a:lvl5pPr>
            <a:lvl6pPr lvl="5" algn="ctr">
              <a:spcBef>
                <a:spcPts val="0"/>
              </a:spcBef>
              <a:spcAft>
                <a:spcPts val="0"/>
              </a:spcAft>
              <a:buClr>
                <a:schemeClr val="accent1"/>
              </a:buClr>
              <a:buSzPts val="16000"/>
              <a:buNone/>
              <a:defRPr sz="16000">
                <a:solidFill>
                  <a:schemeClr val="accent1"/>
                </a:solidFill>
              </a:defRPr>
            </a:lvl6pPr>
            <a:lvl7pPr lvl="6" algn="ctr">
              <a:spcBef>
                <a:spcPts val="0"/>
              </a:spcBef>
              <a:spcAft>
                <a:spcPts val="0"/>
              </a:spcAft>
              <a:buClr>
                <a:schemeClr val="accent1"/>
              </a:buClr>
              <a:buSzPts val="16000"/>
              <a:buNone/>
              <a:defRPr sz="16000">
                <a:solidFill>
                  <a:schemeClr val="accent1"/>
                </a:solidFill>
              </a:defRPr>
            </a:lvl7pPr>
            <a:lvl8pPr lvl="7" algn="ctr">
              <a:spcBef>
                <a:spcPts val="0"/>
              </a:spcBef>
              <a:spcAft>
                <a:spcPts val="0"/>
              </a:spcAft>
              <a:buClr>
                <a:schemeClr val="accent1"/>
              </a:buClr>
              <a:buSzPts val="16000"/>
              <a:buNone/>
              <a:defRPr sz="16000">
                <a:solidFill>
                  <a:schemeClr val="accent1"/>
                </a:solidFill>
              </a:defRPr>
            </a:lvl8pPr>
            <a:lvl9pPr lvl="8" algn="ctr">
              <a:spcBef>
                <a:spcPts val="0"/>
              </a:spcBef>
              <a:spcAft>
                <a:spcPts val="0"/>
              </a:spcAft>
              <a:buClr>
                <a:schemeClr val="accent1"/>
              </a:buClr>
              <a:buSzPts val="16000"/>
              <a:buNone/>
              <a:defRPr sz="16000">
                <a:solidFill>
                  <a:schemeClr val="accent1"/>
                </a:solidFill>
              </a:defRPr>
            </a:lvl9pPr>
          </a:lstStyle>
          <a:p>
            <a:r>
              <a:t>xx%</a:t>
            </a:r>
          </a:p>
        </p:txBody>
      </p:sp>
      <p:grpSp>
        <p:nvGrpSpPr>
          <p:cNvPr id="491" name="Google Shape;491;p77"/>
          <p:cNvGrpSpPr/>
          <p:nvPr/>
        </p:nvGrpSpPr>
        <p:grpSpPr>
          <a:xfrm>
            <a:off x="1013275" y="794351"/>
            <a:ext cx="9934318" cy="4720594"/>
            <a:chOff x="759975" y="595778"/>
            <a:chExt cx="7450925" cy="3540534"/>
          </a:xfrm>
        </p:grpSpPr>
        <p:sp>
          <p:nvSpPr>
            <p:cNvPr id="492" name="Google Shape;492;p77"/>
            <p:cNvSpPr/>
            <p:nvPr/>
          </p:nvSpPr>
          <p:spPr>
            <a:xfrm>
              <a:off x="1115120" y="2595653"/>
              <a:ext cx="155700" cy="155700"/>
            </a:xfrm>
            <a:prstGeom prst="diamond">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93" name="Google Shape;493;p77"/>
            <p:cNvSpPr/>
            <p:nvPr/>
          </p:nvSpPr>
          <p:spPr>
            <a:xfrm rot="5400000">
              <a:off x="7061550" y="3688287"/>
              <a:ext cx="148800" cy="128700"/>
            </a:xfrm>
            <a:prstGeom prst="triangle">
              <a:avLst>
                <a:gd fmla="val 50000" name="adj"/>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94" name="Google Shape;494;p77"/>
            <p:cNvSpPr/>
            <p:nvPr/>
          </p:nvSpPr>
          <p:spPr>
            <a:xfrm rot="5400000">
              <a:off x="2037600" y="1730737"/>
              <a:ext cx="148800" cy="128700"/>
            </a:xfrm>
            <a:prstGeom prst="triangle">
              <a:avLst>
                <a:gd fmla="val 50000" name="adj"/>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95" name="Google Shape;495;p77"/>
            <p:cNvSpPr/>
            <p:nvPr/>
          </p:nvSpPr>
          <p:spPr>
            <a:xfrm>
              <a:off x="2930820" y="595778"/>
              <a:ext cx="155700" cy="155700"/>
            </a:xfrm>
            <a:prstGeom prst="diamond">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96" name="Google Shape;496;p77"/>
            <p:cNvSpPr/>
            <p:nvPr/>
          </p:nvSpPr>
          <p:spPr>
            <a:xfrm>
              <a:off x="759975" y="792129"/>
              <a:ext cx="121500" cy="121500"/>
            </a:xfrm>
            <a:prstGeom prst="ellipse">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97" name="Google Shape;497;p77"/>
            <p:cNvSpPr/>
            <p:nvPr/>
          </p:nvSpPr>
          <p:spPr>
            <a:xfrm>
              <a:off x="8089400" y="2799404"/>
              <a:ext cx="121500" cy="121500"/>
            </a:xfrm>
            <a:prstGeom prst="ellipse">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98" name="Google Shape;498;p77"/>
            <p:cNvSpPr/>
            <p:nvPr/>
          </p:nvSpPr>
          <p:spPr>
            <a:xfrm>
              <a:off x="7440670" y="1322403"/>
              <a:ext cx="155700" cy="155700"/>
            </a:xfrm>
            <a:prstGeom prst="diamond">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99" name="Google Shape;499;p77"/>
            <p:cNvSpPr/>
            <p:nvPr/>
          </p:nvSpPr>
          <p:spPr>
            <a:xfrm>
              <a:off x="5642250" y="814654"/>
              <a:ext cx="121500" cy="121500"/>
            </a:xfrm>
            <a:prstGeom prst="ellipse">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00" name="Google Shape;500;p77"/>
            <p:cNvSpPr/>
            <p:nvPr/>
          </p:nvSpPr>
          <p:spPr>
            <a:xfrm rot="5400000">
              <a:off x="1641775" y="3997562"/>
              <a:ext cx="148800" cy="128700"/>
            </a:xfrm>
            <a:prstGeom prst="triangle">
              <a:avLst>
                <a:gd fmla="val 50000" name="adj"/>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CUSTOM_19">
    <p:bg>
      <p:bgPr>
        <a:solidFill>
          <a:schemeClr val="accent1"/>
        </a:solidFill>
      </p:bgPr>
    </p:bg>
    <p:spTree>
      <p:nvGrpSpPr>
        <p:cNvPr id="501" name="Shape 501"/>
        <p:cNvGrpSpPr/>
        <p:nvPr/>
      </p:nvGrpSpPr>
      <p:grpSpPr>
        <a:xfrm>
          <a:off x="0" y="0"/>
          <a:ext cx="0" cy="0"/>
          <a:chOff x="0" y="0"/>
          <a:chExt cx="0" cy="0"/>
        </a:xfrm>
      </p:grpSpPr>
      <p:grpSp>
        <p:nvGrpSpPr>
          <p:cNvPr id="502" name="Google Shape;502;p78"/>
          <p:cNvGrpSpPr/>
          <p:nvPr/>
        </p:nvGrpSpPr>
        <p:grpSpPr>
          <a:xfrm>
            <a:off x="1049574" y="758781"/>
            <a:ext cx="9966917" cy="4948110"/>
            <a:chOff x="787200" y="569100"/>
            <a:chExt cx="7475375" cy="3711175"/>
          </a:xfrm>
        </p:grpSpPr>
        <p:sp>
          <p:nvSpPr>
            <p:cNvPr id="503" name="Google Shape;503;p78"/>
            <p:cNvSpPr/>
            <p:nvPr/>
          </p:nvSpPr>
          <p:spPr>
            <a:xfrm>
              <a:off x="787200" y="775125"/>
              <a:ext cx="942600" cy="942600"/>
            </a:xfrm>
            <a:prstGeom prst="diamond">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04" name="Google Shape;504;p78"/>
            <p:cNvSpPr/>
            <p:nvPr/>
          </p:nvSpPr>
          <p:spPr>
            <a:xfrm>
              <a:off x="787200" y="3586800"/>
              <a:ext cx="411000" cy="411000"/>
            </a:xfrm>
            <a:prstGeom prst="diamond">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05" name="Google Shape;505;p78"/>
            <p:cNvSpPr/>
            <p:nvPr/>
          </p:nvSpPr>
          <p:spPr>
            <a:xfrm>
              <a:off x="7168950" y="2053625"/>
              <a:ext cx="942600" cy="942600"/>
            </a:xfrm>
            <a:prstGeom prst="diamond">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06" name="Google Shape;506;p78"/>
            <p:cNvSpPr/>
            <p:nvPr/>
          </p:nvSpPr>
          <p:spPr>
            <a:xfrm>
              <a:off x="5554825" y="569100"/>
              <a:ext cx="666600" cy="666600"/>
            </a:xfrm>
            <a:prstGeom prst="diamond">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07" name="Google Shape;507;p78"/>
            <p:cNvSpPr/>
            <p:nvPr/>
          </p:nvSpPr>
          <p:spPr>
            <a:xfrm>
              <a:off x="7851575" y="3869275"/>
              <a:ext cx="411000" cy="411000"/>
            </a:xfrm>
            <a:prstGeom prst="diamond">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08" name="Google Shape;508;p78"/>
            <p:cNvSpPr/>
            <p:nvPr/>
          </p:nvSpPr>
          <p:spPr>
            <a:xfrm>
              <a:off x="7638050" y="937050"/>
              <a:ext cx="411000" cy="411000"/>
            </a:xfrm>
            <a:prstGeom prst="diamond">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09" name="Google Shape;509;p78"/>
            <p:cNvSpPr/>
            <p:nvPr/>
          </p:nvSpPr>
          <p:spPr>
            <a:xfrm>
              <a:off x="1313350" y="2532400"/>
              <a:ext cx="608700" cy="608700"/>
            </a:xfrm>
            <a:prstGeom prst="diamond">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10" name="Google Shape;510;p78"/>
            <p:cNvSpPr/>
            <p:nvPr/>
          </p:nvSpPr>
          <p:spPr>
            <a:xfrm>
              <a:off x="2581450" y="1306725"/>
              <a:ext cx="411000" cy="411000"/>
            </a:xfrm>
            <a:prstGeom prst="diamond">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511" name="Google Shape;511;p78"/>
          <p:cNvSpPr txBox="1"/>
          <p:nvPr>
            <p:ph type="title"/>
          </p:nvPr>
        </p:nvSpPr>
        <p:spPr>
          <a:xfrm>
            <a:off x="4057500" y="3937000"/>
            <a:ext cx="4077300" cy="1118700"/>
          </a:xfrm>
          <a:prstGeom prst="rect">
            <a:avLst/>
          </a:prstGeom>
        </p:spPr>
        <p:txBody>
          <a:bodyPr anchorCtr="0" anchor="b" bIns="121900" lIns="121900" spcFirstLastPara="1" rIns="121900" wrap="square" tIns="121900">
            <a:noAutofit/>
          </a:bodyPr>
          <a:lstStyle>
            <a:lvl1pPr lvl="0" algn="ctr">
              <a:spcBef>
                <a:spcPts val="0"/>
              </a:spcBef>
              <a:spcAft>
                <a:spcPts val="0"/>
              </a:spcAft>
              <a:buSzPts val="5600"/>
              <a:buNone/>
              <a:defRPr/>
            </a:lvl1pPr>
            <a:lvl2pPr lvl="1" algn="ctr">
              <a:spcBef>
                <a:spcPts val="0"/>
              </a:spcBef>
              <a:spcAft>
                <a:spcPts val="0"/>
              </a:spcAft>
              <a:buClr>
                <a:schemeClr val="accent1"/>
              </a:buClr>
              <a:buSzPts val="5600"/>
              <a:buNone/>
              <a:defRPr sz="5600">
                <a:solidFill>
                  <a:schemeClr val="accent1"/>
                </a:solidFill>
              </a:defRPr>
            </a:lvl2pPr>
            <a:lvl3pPr lvl="2" algn="ctr">
              <a:spcBef>
                <a:spcPts val="0"/>
              </a:spcBef>
              <a:spcAft>
                <a:spcPts val="0"/>
              </a:spcAft>
              <a:buClr>
                <a:schemeClr val="accent1"/>
              </a:buClr>
              <a:buSzPts val="5600"/>
              <a:buNone/>
              <a:defRPr sz="5600">
                <a:solidFill>
                  <a:schemeClr val="accent1"/>
                </a:solidFill>
              </a:defRPr>
            </a:lvl3pPr>
            <a:lvl4pPr lvl="3" algn="ctr">
              <a:spcBef>
                <a:spcPts val="0"/>
              </a:spcBef>
              <a:spcAft>
                <a:spcPts val="0"/>
              </a:spcAft>
              <a:buClr>
                <a:schemeClr val="accent1"/>
              </a:buClr>
              <a:buSzPts val="5600"/>
              <a:buNone/>
              <a:defRPr sz="5600">
                <a:solidFill>
                  <a:schemeClr val="accent1"/>
                </a:solidFill>
              </a:defRPr>
            </a:lvl4pPr>
            <a:lvl5pPr lvl="4" algn="ctr">
              <a:spcBef>
                <a:spcPts val="0"/>
              </a:spcBef>
              <a:spcAft>
                <a:spcPts val="0"/>
              </a:spcAft>
              <a:buClr>
                <a:schemeClr val="accent1"/>
              </a:buClr>
              <a:buSzPts val="5600"/>
              <a:buNone/>
              <a:defRPr sz="5600">
                <a:solidFill>
                  <a:schemeClr val="accent1"/>
                </a:solidFill>
              </a:defRPr>
            </a:lvl5pPr>
            <a:lvl6pPr lvl="5" algn="ctr">
              <a:spcBef>
                <a:spcPts val="0"/>
              </a:spcBef>
              <a:spcAft>
                <a:spcPts val="0"/>
              </a:spcAft>
              <a:buClr>
                <a:schemeClr val="accent1"/>
              </a:buClr>
              <a:buSzPts val="5600"/>
              <a:buNone/>
              <a:defRPr sz="5600">
                <a:solidFill>
                  <a:schemeClr val="accent1"/>
                </a:solidFill>
              </a:defRPr>
            </a:lvl6pPr>
            <a:lvl7pPr lvl="6" algn="ctr">
              <a:spcBef>
                <a:spcPts val="0"/>
              </a:spcBef>
              <a:spcAft>
                <a:spcPts val="0"/>
              </a:spcAft>
              <a:buClr>
                <a:schemeClr val="accent1"/>
              </a:buClr>
              <a:buSzPts val="5600"/>
              <a:buNone/>
              <a:defRPr sz="5600">
                <a:solidFill>
                  <a:schemeClr val="accent1"/>
                </a:solidFill>
              </a:defRPr>
            </a:lvl7pPr>
            <a:lvl8pPr lvl="7" algn="ctr">
              <a:spcBef>
                <a:spcPts val="0"/>
              </a:spcBef>
              <a:spcAft>
                <a:spcPts val="0"/>
              </a:spcAft>
              <a:buClr>
                <a:schemeClr val="accent1"/>
              </a:buClr>
              <a:buSzPts val="5600"/>
              <a:buNone/>
              <a:defRPr sz="5600">
                <a:solidFill>
                  <a:schemeClr val="accent1"/>
                </a:solidFill>
              </a:defRPr>
            </a:lvl8pPr>
            <a:lvl9pPr lvl="8" algn="ctr">
              <a:spcBef>
                <a:spcPts val="0"/>
              </a:spcBef>
              <a:spcAft>
                <a:spcPts val="0"/>
              </a:spcAft>
              <a:buClr>
                <a:schemeClr val="accent1"/>
              </a:buClr>
              <a:buSzPts val="5600"/>
              <a:buNone/>
              <a:defRPr sz="5600">
                <a:solidFill>
                  <a:schemeClr val="accent1"/>
                </a:solidFill>
              </a:defRPr>
            </a:lvl9pPr>
          </a:lstStyle>
          <a:p/>
        </p:txBody>
      </p:sp>
      <p:sp>
        <p:nvSpPr>
          <p:cNvPr id="512" name="Google Shape;512;p78"/>
          <p:cNvSpPr txBox="1"/>
          <p:nvPr>
            <p:ph idx="1" type="subTitle"/>
          </p:nvPr>
        </p:nvSpPr>
        <p:spPr>
          <a:xfrm>
            <a:off x="4575100" y="5034637"/>
            <a:ext cx="3041700" cy="796800"/>
          </a:xfrm>
          <a:prstGeom prst="rect">
            <a:avLst/>
          </a:prstGeom>
        </p:spPr>
        <p:txBody>
          <a:bodyPr anchorCtr="0" anchor="t" bIns="121900" lIns="121900" spcFirstLastPara="1" rIns="121900" wrap="square" tIns="121900">
            <a:noAutofit/>
          </a:bodyPr>
          <a:lstStyle>
            <a:lvl1pPr lvl="0" algn="ctr">
              <a:lnSpc>
                <a:spcPct val="100000"/>
              </a:lnSpc>
              <a:spcBef>
                <a:spcPts val="0"/>
              </a:spcBef>
              <a:spcAft>
                <a:spcPts val="0"/>
              </a:spcAft>
              <a:buClr>
                <a:srgbClr val="000000"/>
              </a:buClr>
              <a:buSzPts val="2800"/>
              <a:buNone/>
              <a:defRPr sz="1900">
                <a:solidFill>
                  <a:schemeClr val="dk1"/>
                </a:solidFill>
              </a:defRPr>
            </a:lvl1pPr>
            <a:lvl2pPr lvl="1" algn="ctr">
              <a:lnSpc>
                <a:spcPct val="100000"/>
              </a:lnSpc>
              <a:spcBef>
                <a:spcPts val="0"/>
              </a:spcBef>
              <a:spcAft>
                <a:spcPts val="0"/>
              </a:spcAft>
              <a:buClr>
                <a:srgbClr val="000000"/>
              </a:buClr>
              <a:buSzPts val="2800"/>
              <a:buNone/>
              <a:defRPr sz="2800">
                <a:solidFill>
                  <a:srgbClr val="000000"/>
                </a:solidFill>
              </a:defRPr>
            </a:lvl2pPr>
            <a:lvl3pPr lvl="2" algn="ctr">
              <a:lnSpc>
                <a:spcPct val="100000"/>
              </a:lnSpc>
              <a:spcBef>
                <a:spcPts val="0"/>
              </a:spcBef>
              <a:spcAft>
                <a:spcPts val="0"/>
              </a:spcAft>
              <a:buClr>
                <a:srgbClr val="000000"/>
              </a:buClr>
              <a:buSzPts val="2800"/>
              <a:buNone/>
              <a:defRPr sz="2800">
                <a:solidFill>
                  <a:srgbClr val="000000"/>
                </a:solidFill>
              </a:defRPr>
            </a:lvl3pPr>
            <a:lvl4pPr lvl="3" algn="ctr">
              <a:lnSpc>
                <a:spcPct val="100000"/>
              </a:lnSpc>
              <a:spcBef>
                <a:spcPts val="0"/>
              </a:spcBef>
              <a:spcAft>
                <a:spcPts val="0"/>
              </a:spcAft>
              <a:buClr>
                <a:srgbClr val="000000"/>
              </a:buClr>
              <a:buSzPts val="2800"/>
              <a:buNone/>
              <a:defRPr sz="2800">
                <a:solidFill>
                  <a:srgbClr val="000000"/>
                </a:solidFill>
              </a:defRPr>
            </a:lvl4pPr>
            <a:lvl5pPr lvl="4" algn="ctr">
              <a:lnSpc>
                <a:spcPct val="100000"/>
              </a:lnSpc>
              <a:spcBef>
                <a:spcPts val="0"/>
              </a:spcBef>
              <a:spcAft>
                <a:spcPts val="0"/>
              </a:spcAft>
              <a:buClr>
                <a:srgbClr val="000000"/>
              </a:buClr>
              <a:buSzPts val="2800"/>
              <a:buNone/>
              <a:defRPr sz="2800">
                <a:solidFill>
                  <a:srgbClr val="000000"/>
                </a:solidFill>
              </a:defRPr>
            </a:lvl5pPr>
            <a:lvl6pPr lvl="5" algn="ctr">
              <a:lnSpc>
                <a:spcPct val="100000"/>
              </a:lnSpc>
              <a:spcBef>
                <a:spcPts val="0"/>
              </a:spcBef>
              <a:spcAft>
                <a:spcPts val="0"/>
              </a:spcAft>
              <a:buClr>
                <a:srgbClr val="000000"/>
              </a:buClr>
              <a:buSzPts val="2800"/>
              <a:buNone/>
              <a:defRPr sz="2800">
                <a:solidFill>
                  <a:srgbClr val="000000"/>
                </a:solidFill>
              </a:defRPr>
            </a:lvl6pPr>
            <a:lvl7pPr lvl="6" algn="ctr">
              <a:lnSpc>
                <a:spcPct val="100000"/>
              </a:lnSpc>
              <a:spcBef>
                <a:spcPts val="0"/>
              </a:spcBef>
              <a:spcAft>
                <a:spcPts val="0"/>
              </a:spcAft>
              <a:buClr>
                <a:srgbClr val="000000"/>
              </a:buClr>
              <a:buSzPts val="2800"/>
              <a:buNone/>
              <a:defRPr sz="2800">
                <a:solidFill>
                  <a:srgbClr val="000000"/>
                </a:solidFill>
              </a:defRPr>
            </a:lvl7pPr>
            <a:lvl8pPr lvl="7" algn="ctr">
              <a:lnSpc>
                <a:spcPct val="100000"/>
              </a:lnSpc>
              <a:spcBef>
                <a:spcPts val="0"/>
              </a:spcBef>
              <a:spcAft>
                <a:spcPts val="0"/>
              </a:spcAft>
              <a:buClr>
                <a:srgbClr val="000000"/>
              </a:buClr>
              <a:buSzPts val="2800"/>
              <a:buNone/>
              <a:defRPr sz="2800">
                <a:solidFill>
                  <a:srgbClr val="000000"/>
                </a:solidFill>
              </a:defRPr>
            </a:lvl8pPr>
            <a:lvl9pPr lvl="8" algn="ctr">
              <a:lnSpc>
                <a:spcPct val="100000"/>
              </a:lnSpc>
              <a:spcBef>
                <a:spcPts val="0"/>
              </a:spcBef>
              <a:spcAft>
                <a:spcPts val="0"/>
              </a:spcAft>
              <a:buClr>
                <a:srgbClr val="000000"/>
              </a:buClr>
              <a:buSzPts val="2800"/>
              <a:buNone/>
              <a:defRPr sz="2800">
                <a:solidFill>
                  <a:srgbClr val="000000"/>
                </a:solidFill>
              </a:defRPr>
            </a:lvl9pPr>
          </a:lstStyle>
          <a:p/>
        </p:txBody>
      </p:sp>
      <p:sp>
        <p:nvSpPr>
          <p:cNvPr id="513" name="Google Shape;513;p78"/>
          <p:cNvSpPr txBox="1"/>
          <p:nvPr>
            <p:ph hasCustomPrompt="1" idx="2" type="title"/>
          </p:nvPr>
        </p:nvSpPr>
        <p:spPr>
          <a:xfrm>
            <a:off x="5026900" y="2394600"/>
            <a:ext cx="2138100" cy="1644000"/>
          </a:xfrm>
          <a:prstGeom prst="rect">
            <a:avLst/>
          </a:prstGeom>
        </p:spPr>
        <p:txBody>
          <a:bodyPr anchorCtr="0" anchor="ctr" bIns="121900" lIns="121900" spcFirstLastPara="1" rIns="121900" wrap="square" tIns="121900">
            <a:noAutofit/>
          </a:bodyPr>
          <a:lstStyle>
            <a:lvl1pPr lvl="0" algn="ctr">
              <a:spcBef>
                <a:spcPts val="0"/>
              </a:spcBef>
              <a:spcAft>
                <a:spcPts val="0"/>
              </a:spcAft>
              <a:buSzPts val="16000"/>
              <a:buNone/>
              <a:defRPr sz="12000"/>
            </a:lvl1pPr>
            <a:lvl2pPr lvl="1" algn="ctr">
              <a:spcBef>
                <a:spcPts val="0"/>
              </a:spcBef>
              <a:spcAft>
                <a:spcPts val="0"/>
              </a:spcAft>
              <a:buClr>
                <a:schemeClr val="accent1"/>
              </a:buClr>
              <a:buSzPts val="16000"/>
              <a:buNone/>
              <a:defRPr sz="16000">
                <a:solidFill>
                  <a:schemeClr val="accent1"/>
                </a:solidFill>
              </a:defRPr>
            </a:lvl2pPr>
            <a:lvl3pPr lvl="2" algn="ctr">
              <a:spcBef>
                <a:spcPts val="0"/>
              </a:spcBef>
              <a:spcAft>
                <a:spcPts val="0"/>
              </a:spcAft>
              <a:buClr>
                <a:schemeClr val="accent1"/>
              </a:buClr>
              <a:buSzPts val="16000"/>
              <a:buNone/>
              <a:defRPr sz="16000">
                <a:solidFill>
                  <a:schemeClr val="accent1"/>
                </a:solidFill>
              </a:defRPr>
            </a:lvl3pPr>
            <a:lvl4pPr lvl="3" algn="ctr">
              <a:spcBef>
                <a:spcPts val="0"/>
              </a:spcBef>
              <a:spcAft>
                <a:spcPts val="0"/>
              </a:spcAft>
              <a:buClr>
                <a:schemeClr val="accent1"/>
              </a:buClr>
              <a:buSzPts val="16000"/>
              <a:buNone/>
              <a:defRPr sz="16000">
                <a:solidFill>
                  <a:schemeClr val="accent1"/>
                </a:solidFill>
              </a:defRPr>
            </a:lvl4pPr>
            <a:lvl5pPr lvl="4" algn="ctr">
              <a:spcBef>
                <a:spcPts val="0"/>
              </a:spcBef>
              <a:spcAft>
                <a:spcPts val="0"/>
              </a:spcAft>
              <a:buClr>
                <a:schemeClr val="accent1"/>
              </a:buClr>
              <a:buSzPts val="16000"/>
              <a:buNone/>
              <a:defRPr sz="16000">
                <a:solidFill>
                  <a:schemeClr val="accent1"/>
                </a:solidFill>
              </a:defRPr>
            </a:lvl5pPr>
            <a:lvl6pPr lvl="5" algn="ctr">
              <a:spcBef>
                <a:spcPts val="0"/>
              </a:spcBef>
              <a:spcAft>
                <a:spcPts val="0"/>
              </a:spcAft>
              <a:buClr>
                <a:schemeClr val="accent1"/>
              </a:buClr>
              <a:buSzPts val="16000"/>
              <a:buNone/>
              <a:defRPr sz="16000">
                <a:solidFill>
                  <a:schemeClr val="accent1"/>
                </a:solidFill>
              </a:defRPr>
            </a:lvl6pPr>
            <a:lvl7pPr lvl="6" algn="ctr">
              <a:spcBef>
                <a:spcPts val="0"/>
              </a:spcBef>
              <a:spcAft>
                <a:spcPts val="0"/>
              </a:spcAft>
              <a:buClr>
                <a:schemeClr val="accent1"/>
              </a:buClr>
              <a:buSzPts val="16000"/>
              <a:buNone/>
              <a:defRPr sz="16000">
                <a:solidFill>
                  <a:schemeClr val="accent1"/>
                </a:solidFill>
              </a:defRPr>
            </a:lvl7pPr>
            <a:lvl8pPr lvl="7" algn="ctr">
              <a:spcBef>
                <a:spcPts val="0"/>
              </a:spcBef>
              <a:spcAft>
                <a:spcPts val="0"/>
              </a:spcAft>
              <a:buClr>
                <a:schemeClr val="accent1"/>
              </a:buClr>
              <a:buSzPts val="16000"/>
              <a:buNone/>
              <a:defRPr sz="16000">
                <a:solidFill>
                  <a:schemeClr val="accent1"/>
                </a:solidFill>
              </a:defRPr>
            </a:lvl8pPr>
            <a:lvl9pPr lvl="8" algn="ctr">
              <a:spcBef>
                <a:spcPts val="0"/>
              </a:spcBef>
              <a:spcAft>
                <a:spcPts val="0"/>
              </a:spcAft>
              <a:buClr>
                <a:schemeClr val="accent1"/>
              </a:buClr>
              <a:buSzPts val="16000"/>
              <a:buNone/>
              <a:defRPr sz="16000">
                <a:solidFill>
                  <a:schemeClr val="accent1"/>
                </a:solidFill>
              </a:defRPr>
            </a:lvl9pPr>
          </a:lstStyle>
          <a:p>
            <a:r>
              <a:t>xx%</a:t>
            </a:r>
          </a:p>
        </p:txBody>
      </p:sp>
      <p:grpSp>
        <p:nvGrpSpPr>
          <p:cNvPr id="514" name="Google Shape;514;p78"/>
          <p:cNvGrpSpPr/>
          <p:nvPr/>
        </p:nvGrpSpPr>
        <p:grpSpPr>
          <a:xfrm>
            <a:off x="1363266" y="1024957"/>
            <a:ext cx="9831021" cy="4631540"/>
            <a:chOff x="1022475" y="768737"/>
            <a:chExt cx="7373450" cy="3473742"/>
          </a:xfrm>
        </p:grpSpPr>
        <p:sp>
          <p:nvSpPr>
            <p:cNvPr id="515" name="Google Shape;515;p78"/>
            <p:cNvSpPr/>
            <p:nvPr/>
          </p:nvSpPr>
          <p:spPr>
            <a:xfrm rot="5400000">
              <a:off x="8257175" y="3383562"/>
              <a:ext cx="148800" cy="128700"/>
            </a:xfrm>
            <a:prstGeom prst="triangle">
              <a:avLst>
                <a:gd fmla="val 50000" name="adj"/>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16" name="Google Shape;516;p78"/>
            <p:cNvSpPr/>
            <p:nvPr/>
          </p:nvSpPr>
          <p:spPr>
            <a:xfrm>
              <a:off x="7115925" y="1938125"/>
              <a:ext cx="116400" cy="116400"/>
            </a:xfrm>
            <a:prstGeom prst="rect">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17" name="Google Shape;517;p78"/>
            <p:cNvSpPr/>
            <p:nvPr/>
          </p:nvSpPr>
          <p:spPr>
            <a:xfrm rot="5400000">
              <a:off x="2340900" y="778787"/>
              <a:ext cx="148800" cy="128700"/>
            </a:xfrm>
            <a:prstGeom prst="triangle">
              <a:avLst>
                <a:gd fmla="val 50000" name="adj"/>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18" name="Google Shape;518;p78"/>
            <p:cNvSpPr/>
            <p:nvPr/>
          </p:nvSpPr>
          <p:spPr>
            <a:xfrm>
              <a:off x="1598800" y="4088725"/>
              <a:ext cx="116400" cy="116400"/>
            </a:xfrm>
            <a:prstGeom prst="rect">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19" name="Google Shape;519;p78"/>
            <p:cNvSpPr/>
            <p:nvPr/>
          </p:nvSpPr>
          <p:spPr>
            <a:xfrm>
              <a:off x="1022475" y="2357704"/>
              <a:ext cx="109500" cy="109500"/>
            </a:xfrm>
            <a:prstGeom prst="ellipse">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20" name="Google Shape;520;p78"/>
            <p:cNvSpPr/>
            <p:nvPr/>
          </p:nvSpPr>
          <p:spPr>
            <a:xfrm>
              <a:off x="5495625" y="1323004"/>
              <a:ext cx="109500" cy="109500"/>
            </a:xfrm>
            <a:prstGeom prst="ellipse">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21" name="Google Shape;521;p78"/>
            <p:cNvSpPr/>
            <p:nvPr/>
          </p:nvSpPr>
          <p:spPr>
            <a:xfrm>
              <a:off x="7289450" y="4132979"/>
              <a:ext cx="109500" cy="109500"/>
            </a:xfrm>
            <a:prstGeom prst="ellipse">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22" name="Google Shape;522;p78"/>
            <p:cNvSpPr/>
            <p:nvPr/>
          </p:nvSpPr>
          <p:spPr>
            <a:xfrm>
              <a:off x="2456425" y="2178625"/>
              <a:ext cx="116400" cy="116400"/>
            </a:xfrm>
            <a:prstGeom prst="rect">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23" name="Google Shape;523;p78"/>
            <p:cNvSpPr/>
            <p:nvPr/>
          </p:nvSpPr>
          <p:spPr>
            <a:xfrm rot="5400000">
              <a:off x="7158900" y="882462"/>
              <a:ext cx="148800" cy="128700"/>
            </a:xfrm>
            <a:prstGeom prst="triangle">
              <a:avLst>
                <a:gd fmla="val 50000" name="adj"/>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Tree>
  </p:cSld>
  <p:clrMapOvr>
    <a:masterClrMapping/>
  </p:clrMapOvr>
  <p:extLst>
    <p:ext uri="{DCECCB84-F9BA-43D5-87BE-67443E8EF086}">
      <p15:sldGuideLst>
        <p15:guide id="1" orient="horz" pos="974">
          <p15:clr>
            <a:srgbClr val="FA7B17"/>
          </p15:clr>
        </p15:guide>
      </p15:sldGuideLst>
    </p:ext>
  </p:extLst>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3">
  <p:cSld name="CUSTOM_20">
    <p:bg>
      <p:bgPr>
        <a:solidFill>
          <a:schemeClr val="accent1"/>
        </a:solidFill>
      </p:bgPr>
    </p:bg>
    <p:spTree>
      <p:nvGrpSpPr>
        <p:cNvPr id="524" name="Shape 524"/>
        <p:cNvGrpSpPr/>
        <p:nvPr/>
      </p:nvGrpSpPr>
      <p:grpSpPr>
        <a:xfrm>
          <a:off x="0" y="0"/>
          <a:ext cx="0" cy="0"/>
          <a:chOff x="0" y="0"/>
          <a:chExt cx="0" cy="0"/>
        </a:xfrm>
      </p:grpSpPr>
      <p:grpSp>
        <p:nvGrpSpPr>
          <p:cNvPr id="525" name="Google Shape;525;p79"/>
          <p:cNvGrpSpPr/>
          <p:nvPr/>
        </p:nvGrpSpPr>
        <p:grpSpPr>
          <a:xfrm>
            <a:off x="1485230" y="881545"/>
            <a:ext cx="9595493" cy="5148905"/>
            <a:chOff x="1113950" y="661175"/>
            <a:chExt cx="7196800" cy="3861775"/>
          </a:xfrm>
        </p:grpSpPr>
        <p:sp>
          <p:nvSpPr>
            <p:cNvPr id="526" name="Google Shape;526;p79"/>
            <p:cNvSpPr/>
            <p:nvPr/>
          </p:nvSpPr>
          <p:spPr>
            <a:xfrm rot="5400000">
              <a:off x="1041500" y="733625"/>
              <a:ext cx="1072200" cy="927300"/>
            </a:xfrm>
            <a:prstGeom prst="triangle">
              <a:avLst>
                <a:gd fmla="val 50000" name="adj"/>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27" name="Google Shape;527;p79"/>
            <p:cNvSpPr/>
            <p:nvPr/>
          </p:nvSpPr>
          <p:spPr>
            <a:xfrm rot="5400000">
              <a:off x="2043900" y="2083900"/>
              <a:ext cx="762300" cy="659400"/>
            </a:xfrm>
            <a:prstGeom prst="triangle">
              <a:avLst>
                <a:gd fmla="val 50000" name="adj"/>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28" name="Google Shape;528;p79"/>
            <p:cNvSpPr/>
            <p:nvPr/>
          </p:nvSpPr>
          <p:spPr>
            <a:xfrm rot="5400000">
              <a:off x="7055250" y="733625"/>
              <a:ext cx="762300" cy="659400"/>
            </a:xfrm>
            <a:prstGeom prst="triangle">
              <a:avLst>
                <a:gd fmla="val 50000" name="adj"/>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29" name="Google Shape;529;p79"/>
            <p:cNvSpPr/>
            <p:nvPr/>
          </p:nvSpPr>
          <p:spPr>
            <a:xfrm rot="5400000">
              <a:off x="6773700" y="2056450"/>
              <a:ext cx="357000" cy="309000"/>
            </a:xfrm>
            <a:prstGeom prst="triangle">
              <a:avLst>
                <a:gd fmla="val 50000" name="adj"/>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30" name="Google Shape;530;p79"/>
            <p:cNvSpPr/>
            <p:nvPr/>
          </p:nvSpPr>
          <p:spPr>
            <a:xfrm rot="5400000">
              <a:off x="7505700" y="3717900"/>
              <a:ext cx="863400" cy="746700"/>
            </a:xfrm>
            <a:prstGeom prst="triangle">
              <a:avLst>
                <a:gd fmla="val 50000" name="adj"/>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31" name="Google Shape;531;p79"/>
            <p:cNvSpPr/>
            <p:nvPr/>
          </p:nvSpPr>
          <p:spPr>
            <a:xfrm rot="5400000">
              <a:off x="1272475" y="2944900"/>
              <a:ext cx="357000" cy="309000"/>
            </a:xfrm>
            <a:prstGeom prst="triangle">
              <a:avLst>
                <a:gd fmla="val 50000" name="adj"/>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32" name="Google Shape;532;p79"/>
            <p:cNvSpPr/>
            <p:nvPr/>
          </p:nvSpPr>
          <p:spPr>
            <a:xfrm rot="5400000">
              <a:off x="4319488" y="734900"/>
              <a:ext cx="357000" cy="309000"/>
            </a:xfrm>
            <a:prstGeom prst="triangle">
              <a:avLst>
                <a:gd fmla="val 50000" name="adj"/>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533" name="Google Shape;533;p79"/>
          <p:cNvSpPr txBox="1"/>
          <p:nvPr>
            <p:ph type="title"/>
          </p:nvPr>
        </p:nvSpPr>
        <p:spPr>
          <a:xfrm>
            <a:off x="3410500" y="3937000"/>
            <a:ext cx="5371200" cy="1118700"/>
          </a:xfrm>
          <a:prstGeom prst="rect">
            <a:avLst/>
          </a:prstGeom>
        </p:spPr>
        <p:txBody>
          <a:bodyPr anchorCtr="0" anchor="b" bIns="121900" lIns="121900" spcFirstLastPara="1" rIns="121900" wrap="square" tIns="121900">
            <a:noAutofit/>
          </a:bodyPr>
          <a:lstStyle>
            <a:lvl1pPr lvl="0" algn="ctr">
              <a:spcBef>
                <a:spcPts val="0"/>
              </a:spcBef>
              <a:spcAft>
                <a:spcPts val="0"/>
              </a:spcAft>
              <a:buSzPts val="5600"/>
              <a:buNone/>
              <a:defRPr/>
            </a:lvl1pPr>
            <a:lvl2pPr lvl="1" algn="ctr">
              <a:spcBef>
                <a:spcPts val="0"/>
              </a:spcBef>
              <a:spcAft>
                <a:spcPts val="0"/>
              </a:spcAft>
              <a:buClr>
                <a:schemeClr val="accent1"/>
              </a:buClr>
              <a:buSzPts val="5600"/>
              <a:buNone/>
              <a:defRPr sz="5600">
                <a:solidFill>
                  <a:schemeClr val="accent1"/>
                </a:solidFill>
              </a:defRPr>
            </a:lvl2pPr>
            <a:lvl3pPr lvl="2" algn="ctr">
              <a:spcBef>
                <a:spcPts val="0"/>
              </a:spcBef>
              <a:spcAft>
                <a:spcPts val="0"/>
              </a:spcAft>
              <a:buClr>
                <a:schemeClr val="accent1"/>
              </a:buClr>
              <a:buSzPts val="5600"/>
              <a:buNone/>
              <a:defRPr sz="5600">
                <a:solidFill>
                  <a:schemeClr val="accent1"/>
                </a:solidFill>
              </a:defRPr>
            </a:lvl3pPr>
            <a:lvl4pPr lvl="3" algn="ctr">
              <a:spcBef>
                <a:spcPts val="0"/>
              </a:spcBef>
              <a:spcAft>
                <a:spcPts val="0"/>
              </a:spcAft>
              <a:buClr>
                <a:schemeClr val="accent1"/>
              </a:buClr>
              <a:buSzPts val="5600"/>
              <a:buNone/>
              <a:defRPr sz="5600">
                <a:solidFill>
                  <a:schemeClr val="accent1"/>
                </a:solidFill>
              </a:defRPr>
            </a:lvl4pPr>
            <a:lvl5pPr lvl="4" algn="ctr">
              <a:spcBef>
                <a:spcPts val="0"/>
              </a:spcBef>
              <a:spcAft>
                <a:spcPts val="0"/>
              </a:spcAft>
              <a:buClr>
                <a:schemeClr val="accent1"/>
              </a:buClr>
              <a:buSzPts val="5600"/>
              <a:buNone/>
              <a:defRPr sz="5600">
                <a:solidFill>
                  <a:schemeClr val="accent1"/>
                </a:solidFill>
              </a:defRPr>
            </a:lvl5pPr>
            <a:lvl6pPr lvl="5" algn="ctr">
              <a:spcBef>
                <a:spcPts val="0"/>
              </a:spcBef>
              <a:spcAft>
                <a:spcPts val="0"/>
              </a:spcAft>
              <a:buClr>
                <a:schemeClr val="accent1"/>
              </a:buClr>
              <a:buSzPts val="5600"/>
              <a:buNone/>
              <a:defRPr sz="5600">
                <a:solidFill>
                  <a:schemeClr val="accent1"/>
                </a:solidFill>
              </a:defRPr>
            </a:lvl6pPr>
            <a:lvl7pPr lvl="6" algn="ctr">
              <a:spcBef>
                <a:spcPts val="0"/>
              </a:spcBef>
              <a:spcAft>
                <a:spcPts val="0"/>
              </a:spcAft>
              <a:buClr>
                <a:schemeClr val="accent1"/>
              </a:buClr>
              <a:buSzPts val="5600"/>
              <a:buNone/>
              <a:defRPr sz="5600">
                <a:solidFill>
                  <a:schemeClr val="accent1"/>
                </a:solidFill>
              </a:defRPr>
            </a:lvl7pPr>
            <a:lvl8pPr lvl="7" algn="ctr">
              <a:spcBef>
                <a:spcPts val="0"/>
              </a:spcBef>
              <a:spcAft>
                <a:spcPts val="0"/>
              </a:spcAft>
              <a:buClr>
                <a:schemeClr val="accent1"/>
              </a:buClr>
              <a:buSzPts val="5600"/>
              <a:buNone/>
              <a:defRPr sz="5600">
                <a:solidFill>
                  <a:schemeClr val="accent1"/>
                </a:solidFill>
              </a:defRPr>
            </a:lvl8pPr>
            <a:lvl9pPr lvl="8" algn="ctr">
              <a:spcBef>
                <a:spcPts val="0"/>
              </a:spcBef>
              <a:spcAft>
                <a:spcPts val="0"/>
              </a:spcAft>
              <a:buClr>
                <a:schemeClr val="accent1"/>
              </a:buClr>
              <a:buSzPts val="5600"/>
              <a:buNone/>
              <a:defRPr sz="5600">
                <a:solidFill>
                  <a:schemeClr val="accent1"/>
                </a:solidFill>
              </a:defRPr>
            </a:lvl9pPr>
          </a:lstStyle>
          <a:p/>
        </p:txBody>
      </p:sp>
      <p:sp>
        <p:nvSpPr>
          <p:cNvPr id="534" name="Google Shape;534;p79"/>
          <p:cNvSpPr txBox="1"/>
          <p:nvPr>
            <p:ph idx="1" type="subTitle"/>
          </p:nvPr>
        </p:nvSpPr>
        <p:spPr>
          <a:xfrm>
            <a:off x="4575100" y="5041346"/>
            <a:ext cx="3041700" cy="796800"/>
          </a:xfrm>
          <a:prstGeom prst="rect">
            <a:avLst/>
          </a:prstGeom>
        </p:spPr>
        <p:txBody>
          <a:bodyPr anchorCtr="0" anchor="t" bIns="121900" lIns="121900" spcFirstLastPara="1" rIns="121900" wrap="square" tIns="121900">
            <a:noAutofit/>
          </a:bodyPr>
          <a:lstStyle>
            <a:lvl1pPr lvl="0" algn="ctr">
              <a:lnSpc>
                <a:spcPct val="100000"/>
              </a:lnSpc>
              <a:spcBef>
                <a:spcPts val="0"/>
              </a:spcBef>
              <a:spcAft>
                <a:spcPts val="0"/>
              </a:spcAft>
              <a:buClr>
                <a:srgbClr val="000000"/>
              </a:buClr>
              <a:buSzPts val="2800"/>
              <a:buNone/>
              <a:defRPr sz="1900">
                <a:solidFill>
                  <a:schemeClr val="dk1"/>
                </a:solidFill>
              </a:defRPr>
            </a:lvl1pPr>
            <a:lvl2pPr lvl="1" algn="ctr">
              <a:lnSpc>
                <a:spcPct val="100000"/>
              </a:lnSpc>
              <a:spcBef>
                <a:spcPts val="0"/>
              </a:spcBef>
              <a:spcAft>
                <a:spcPts val="0"/>
              </a:spcAft>
              <a:buClr>
                <a:srgbClr val="000000"/>
              </a:buClr>
              <a:buSzPts val="2800"/>
              <a:buNone/>
              <a:defRPr sz="2800">
                <a:solidFill>
                  <a:srgbClr val="000000"/>
                </a:solidFill>
              </a:defRPr>
            </a:lvl2pPr>
            <a:lvl3pPr lvl="2" algn="ctr">
              <a:lnSpc>
                <a:spcPct val="100000"/>
              </a:lnSpc>
              <a:spcBef>
                <a:spcPts val="0"/>
              </a:spcBef>
              <a:spcAft>
                <a:spcPts val="0"/>
              </a:spcAft>
              <a:buClr>
                <a:srgbClr val="000000"/>
              </a:buClr>
              <a:buSzPts val="2800"/>
              <a:buNone/>
              <a:defRPr sz="2800">
                <a:solidFill>
                  <a:srgbClr val="000000"/>
                </a:solidFill>
              </a:defRPr>
            </a:lvl3pPr>
            <a:lvl4pPr lvl="3" algn="ctr">
              <a:lnSpc>
                <a:spcPct val="100000"/>
              </a:lnSpc>
              <a:spcBef>
                <a:spcPts val="0"/>
              </a:spcBef>
              <a:spcAft>
                <a:spcPts val="0"/>
              </a:spcAft>
              <a:buClr>
                <a:srgbClr val="000000"/>
              </a:buClr>
              <a:buSzPts val="2800"/>
              <a:buNone/>
              <a:defRPr sz="2800">
                <a:solidFill>
                  <a:srgbClr val="000000"/>
                </a:solidFill>
              </a:defRPr>
            </a:lvl4pPr>
            <a:lvl5pPr lvl="4" algn="ctr">
              <a:lnSpc>
                <a:spcPct val="100000"/>
              </a:lnSpc>
              <a:spcBef>
                <a:spcPts val="0"/>
              </a:spcBef>
              <a:spcAft>
                <a:spcPts val="0"/>
              </a:spcAft>
              <a:buClr>
                <a:srgbClr val="000000"/>
              </a:buClr>
              <a:buSzPts val="2800"/>
              <a:buNone/>
              <a:defRPr sz="2800">
                <a:solidFill>
                  <a:srgbClr val="000000"/>
                </a:solidFill>
              </a:defRPr>
            </a:lvl5pPr>
            <a:lvl6pPr lvl="5" algn="ctr">
              <a:lnSpc>
                <a:spcPct val="100000"/>
              </a:lnSpc>
              <a:spcBef>
                <a:spcPts val="0"/>
              </a:spcBef>
              <a:spcAft>
                <a:spcPts val="0"/>
              </a:spcAft>
              <a:buClr>
                <a:srgbClr val="000000"/>
              </a:buClr>
              <a:buSzPts val="2800"/>
              <a:buNone/>
              <a:defRPr sz="2800">
                <a:solidFill>
                  <a:srgbClr val="000000"/>
                </a:solidFill>
              </a:defRPr>
            </a:lvl6pPr>
            <a:lvl7pPr lvl="6" algn="ctr">
              <a:lnSpc>
                <a:spcPct val="100000"/>
              </a:lnSpc>
              <a:spcBef>
                <a:spcPts val="0"/>
              </a:spcBef>
              <a:spcAft>
                <a:spcPts val="0"/>
              </a:spcAft>
              <a:buClr>
                <a:srgbClr val="000000"/>
              </a:buClr>
              <a:buSzPts val="2800"/>
              <a:buNone/>
              <a:defRPr sz="2800">
                <a:solidFill>
                  <a:srgbClr val="000000"/>
                </a:solidFill>
              </a:defRPr>
            </a:lvl7pPr>
            <a:lvl8pPr lvl="7" algn="ctr">
              <a:lnSpc>
                <a:spcPct val="100000"/>
              </a:lnSpc>
              <a:spcBef>
                <a:spcPts val="0"/>
              </a:spcBef>
              <a:spcAft>
                <a:spcPts val="0"/>
              </a:spcAft>
              <a:buClr>
                <a:srgbClr val="000000"/>
              </a:buClr>
              <a:buSzPts val="2800"/>
              <a:buNone/>
              <a:defRPr sz="2800">
                <a:solidFill>
                  <a:srgbClr val="000000"/>
                </a:solidFill>
              </a:defRPr>
            </a:lvl8pPr>
            <a:lvl9pPr lvl="8" algn="ctr">
              <a:lnSpc>
                <a:spcPct val="100000"/>
              </a:lnSpc>
              <a:spcBef>
                <a:spcPts val="0"/>
              </a:spcBef>
              <a:spcAft>
                <a:spcPts val="0"/>
              </a:spcAft>
              <a:buClr>
                <a:srgbClr val="000000"/>
              </a:buClr>
              <a:buSzPts val="2800"/>
              <a:buNone/>
              <a:defRPr sz="2800">
                <a:solidFill>
                  <a:srgbClr val="000000"/>
                </a:solidFill>
              </a:defRPr>
            </a:lvl9pPr>
          </a:lstStyle>
          <a:p/>
        </p:txBody>
      </p:sp>
      <p:sp>
        <p:nvSpPr>
          <p:cNvPr id="535" name="Google Shape;535;p79"/>
          <p:cNvSpPr txBox="1"/>
          <p:nvPr>
            <p:ph hasCustomPrompt="1" idx="2" type="title"/>
          </p:nvPr>
        </p:nvSpPr>
        <p:spPr>
          <a:xfrm>
            <a:off x="5026900" y="2394600"/>
            <a:ext cx="2138100" cy="1644000"/>
          </a:xfrm>
          <a:prstGeom prst="rect">
            <a:avLst/>
          </a:prstGeom>
        </p:spPr>
        <p:txBody>
          <a:bodyPr anchorCtr="0" anchor="ctr" bIns="121900" lIns="121900" spcFirstLastPara="1" rIns="121900" wrap="square" tIns="121900">
            <a:noAutofit/>
          </a:bodyPr>
          <a:lstStyle>
            <a:lvl1pPr lvl="0" algn="ctr">
              <a:spcBef>
                <a:spcPts val="0"/>
              </a:spcBef>
              <a:spcAft>
                <a:spcPts val="0"/>
              </a:spcAft>
              <a:buSzPts val="16000"/>
              <a:buNone/>
              <a:defRPr sz="12000"/>
            </a:lvl1pPr>
            <a:lvl2pPr lvl="1" algn="ctr">
              <a:spcBef>
                <a:spcPts val="0"/>
              </a:spcBef>
              <a:spcAft>
                <a:spcPts val="0"/>
              </a:spcAft>
              <a:buClr>
                <a:schemeClr val="accent1"/>
              </a:buClr>
              <a:buSzPts val="16000"/>
              <a:buNone/>
              <a:defRPr sz="16000">
                <a:solidFill>
                  <a:schemeClr val="accent1"/>
                </a:solidFill>
              </a:defRPr>
            </a:lvl2pPr>
            <a:lvl3pPr lvl="2" algn="ctr">
              <a:spcBef>
                <a:spcPts val="0"/>
              </a:spcBef>
              <a:spcAft>
                <a:spcPts val="0"/>
              </a:spcAft>
              <a:buClr>
                <a:schemeClr val="accent1"/>
              </a:buClr>
              <a:buSzPts val="16000"/>
              <a:buNone/>
              <a:defRPr sz="16000">
                <a:solidFill>
                  <a:schemeClr val="accent1"/>
                </a:solidFill>
              </a:defRPr>
            </a:lvl3pPr>
            <a:lvl4pPr lvl="3" algn="ctr">
              <a:spcBef>
                <a:spcPts val="0"/>
              </a:spcBef>
              <a:spcAft>
                <a:spcPts val="0"/>
              </a:spcAft>
              <a:buClr>
                <a:schemeClr val="accent1"/>
              </a:buClr>
              <a:buSzPts val="16000"/>
              <a:buNone/>
              <a:defRPr sz="16000">
                <a:solidFill>
                  <a:schemeClr val="accent1"/>
                </a:solidFill>
              </a:defRPr>
            </a:lvl4pPr>
            <a:lvl5pPr lvl="4" algn="ctr">
              <a:spcBef>
                <a:spcPts val="0"/>
              </a:spcBef>
              <a:spcAft>
                <a:spcPts val="0"/>
              </a:spcAft>
              <a:buClr>
                <a:schemeClr val="accent1"/>
              </a:buClr>
              <a:buSzPts val="16000"/>
              <a:buNone/>
              <a:defRPr sz="16000">
                <a:solidFill>
                  <a:schemeClr val="accent1"/>
                </a:solidFill>
              </a:defRPr>
            </a:lvl5pPr>
            <a:lvl6pPr lvl="5" algn="ctr">
              <a:spcBef>
                <a:spcPts val="0"/>
              </a:spcBef>
              <a:spcAft>
                <a:spcPts val="0"/>
              </a:spcAft>
              <a:buClr>
                <a:schemeClr val="accent1"/>
              </a:buClr>
              <a:buSzPts val="16000"/>
              <a:buNone/>
              <a:defRPr sz="16000">
                <a:solidFill>
                  <a:schemeClr val="accent1"/>
                </a:solidFill>
              </a:defRPr>
            </a:lvl6pPr>
            <a:lvl7pPr lvl="6" algn="ctr">
              <a:spcBef>
                <a:spcPts val="0"/>
              </a:spcBef>
              <a:spcAft>
                <a:spcPts val="0"/>
              </a:spcAft>
              <a:buClr>
                <a:schemeClr val="accent1"/>
              </a:buClr>
              <a:buSzPts val="16000"/>
              <a:buNone/>
              <a:defRPr sz="16000">
                <a:solidFill>
                  <a:schemeClr val="accent1"/>
                </a:solidFill>
              </a:defRPr>
            </a:lvl7pPr>
            <a:lvl8pPr lvl="7" algn="ctr">
              <a:spcBef>
                <a:spcPts val="0"/>
              </a:spcBef>
              <a:spcAft>
                <a:spcPts val="0"/>
              </a:spcAft>
              <a:buClr>
                <a:schemeClr val="accent1"/>
              </a:buClr>
              <a:buSzPts val="16000"/>
              <a:buNone/>
              <a:defRPr sz="16000">
                <a:solidFill>
                  <a:schemeClr val="accent1"/>
                </a:solidFill>
              </a:defRPr>
            </a:lvl8pPr>
            <a:lvl9pPr lvl="8" algn="ctr">
              <a:spcBef>
                <a:spcPts val="0"/>
              </a:spcBef>
              <a:spcAft>
                <a:spcPts val="0"/>
              </a:spcAft>
              <a:buClr>
                <a:schemeClr val="accent1"/>
              </a:buClr>
              <a:buSzPts val="16000"/>
              <a:buNone/>
              <a:defRPr sz="16000">
                <a:solidFill>
                  <a:schemeClr val="accent1"/>
                </a:solidFill>
              </a:defRPr>
            </a:lvl9pPr>
          </a:lstStyle>
          <a:p>
            <a:r>
              <a:t>xx%</a:t>
            </a:r>
          </a:p>
        </p:txBody>
      </p:sp>
      <p:sp>
        <p:nvSpPr>
          <p:cNvPr id="536" name="Google Shape;536;p79"/>
          <p:cNvSpPr/>
          <p:nvPr/>
        </p:nvSpPr>
        <p:spPr>
          <a:xfrm rot="5400000">
            <a:off x="7313050" y="1614450"/>
            <a:ext cx="1016400" cy="879300"/>
          </a:xfrm>
          <a:prstGeom prst="triangle">
            <a:avLst>
              <a:gd fmla="val 50000" name="adj"/>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37" name="Google Shape;537;p79"/>
          <p:cNvSpPr/>
          <p:nvPr/>
        </p:nvSpPr>
        <p:spPr>
          <a:xfrm rot="5400000">
            <a:off x="980950" y="4713150"/>
            <a:ext cx="1016400" cy="879300"/>
          </a:xfrm>
          <a:prstGeom prst="triangle">
            <a:avLst>
              <a:gd fmla="val 50000" name="adj"/>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38" name="Google Shape;538;p79"/>
          <p:cNvSpPr/>
          <p:nvPr/>
        </p:nvSpPr>
        <p:spPr>
          <a:xfrm rot="5400000">
            <a:off x="10637000" y="3594700"/>
            <a:ext cx="476100" cy="411900"/>
          </a:xfrm>
          <a:prstGeom prst="triangle">
            <a:avLst>
              <a:gd fmla="val 50000" name="adj"/>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539" name="Google Shape;539;p79"/>
          <p:cNvGrpSpPr/>
          <p:nvPr/>
        </p:nvGrpSpPr>
        <p:grpSpPr>
          <a:xfrm>
            <a:off x="1208170" y="818384"/>
            <a:ext cx="9920052" cy="4899711"/>
            <a:chOff x="906150" y="613803"/>
            <a:chExt cx="7440225" cy="3674875"/>
          </a:xfrm>
        </p:grpSpPr>
        <p:sp>
          <p:nvSpPr>
            <p:cNvPr id="540" name="Google Shape;540;p79"/>
            <p:cNvSpPr/>
            <p:nvPr/>
          </p:nvSpPr>
          <p:spPr>
            <a:xfrm>
              <a:off x="2402270" y="3321878"/>
              <a:ext cx="155700" cy="155700"/>
            </a:xfrm>
            <a:prstGeom prst="diamond">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41" name="Google Shape;541;p79"/>
            <p:cNvSpPr/>
            <p:nvPr/>
          </p:nvSpPr>
          <p:spPr>
            <a:xfrm>
              <a:off x="7685125" y="1795950"/>
              <a:ext cx="116400" cy="116400"/>
            </a:xfrm>
            <a:prstGeom prst="rect">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42" name="Google Shape;542;p79"/>
            <p:cNvSpPr/>
            <p:nvPr/>
          </p:nvSpPr>
          <p:spPr>
            <a:xfrm>
              <a:off x="5275770" y="613803"/>
              <a:ext cx="155700" cy="155700"/>
            </a:xfrm>
            <a:prstGeom prst="diamond">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43" name="Google Shape;543;p79"/>
            <p:cNvSpPr/>
            <p:nvPr/>
          </p:nvSpPr>
          <p:spPr>
            <a:xfrm>
              <a:off x="1580750" y="4016575"/>
              <a:ext cx="116400" cy="116400"/>
            </a:xfrm>
            <a:prstGeom prst="rect">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44" name="Google Shape;544;p79"/>
            <p:cNvSpPr/>
            <p:nvPr/>
          </p:nvSpPr>
          <p:spPr>
            <a:xfrm>
              <a:off x="2402275" y="1159425"/>
              <a:ext cx="116400" cy="116400"/>
            </a:xfrm>
            <a:prstGeom prst="ellipse">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45" name="Google Shape;545;p79"/>
            <p:cNvSpPr/>
            <p:nvPr/>
          </p:nvSpPr>
          <p:spPr>
            <a:xfrm>
              <a:off x="8229975" y="882050"/>
              <a:ext cx="116400" cy="116400"/>
            </a:xfrm>
            <a:prstGeom prst="ellipse">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46" name="Google Shape;546;p79"/>
            <p:cNvSpPr/>
            <p:nvPr/>
          </p:nvSpPr>
          <p:spPr>
            <a:xfrm>
              <a:off x="6430570" y="4132978"/>
              <a:ext cx="155700" cy="155700"/>
            </a:xfrm>
            <a:prstGeom prst="diamond">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47" name="Google Shape;547;p79"/>
            <p:cNvSpPr/>
            <p:nvPr/>
          </p:nvSpPr>
          <p:spPr>
            <a:xfrm>
              <a:off x="906150" y="2245150"/>
              <a:ext cx="116400" cy="116400"/>
            </a:xfrm>
            <a:prstGeom prst="rect">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Tree>
  </p:cSld>
  <p:clrMapOvr>
    <a:masterClrMapping/>
  </p:clrMapOvr>
  <p:extLst>
    <p:ext uri="{DCECCB84-F9BA-43D5-87BE-67443E8EF086}">
      <p15:sldGuideLst>
        <p15:guide id="1" orient="horz" pos="974">
          <p15:clr>
            <a:srgbClr val="FA7B17"/>
          </p15:clr>
        </p15:guide>
      </p15:sldGuideLst>
    </p:ext>
  </p:extLst>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f section + Description 1">
  <p:cSld name="CUSTOM_14">
    <p:bg>
      <p:bgPr>
        <a:solidFill>
          <a:schemeClr val="accent2"/>
        </a:solidFill>
      </p:bgPr>
    </p:bg>
    <p:spTree>
      <p:nvGrpSpPr>
        <p:cNvPr id="548" name="Shape 548"/>
        <p:cNvGrpSpPr/>
        <p:nvPr/>
      </p:nvGrpSpPr>
      <p:grpSpPr>
        <a:xfrm>
          <a:off x="0" y="0"/>
          <a:ext cx="0" cy="0"/>
          <a:chOff x="0" y="0"/>
          <a:chExt cx="0" cy="0"/>
        </a:xfrm>
      </p:grpSpPr>
      <p:sp>
        <p:nvSpPr>
          <p:cNvPr id="549" name="Google Shape;549;p80"/>
          <p:cNvSpPr txBox="1"/>
          <p:nvPr>
            <p:ph type="title"/>
          </p:nvPr>
        </p:nvSpPr>
        <p:spPr>
          <a:xfrm>
            <a:off x="1056167" y="3209042"/>
            <a:ext cx="3800700" cy="1694400"/>
          </a:xfrm>
          <a:prstGeom prst="rect">
            <a:avLst/>
          </a:prstGeom>
        </p:spPr>
        <p:txBody>
          <a:bodyPr anchorCtr="0" anchor="b" bIns="121900" lIns="121900" spcFirstLastPara="1" rIns="121900" wrap="square" tIns="121900">
            <a:noAutofit/>
          </a:bodyPr>
          <a:lstStyle>
            <a:lvl1pPr lvl="0">
              <a:lnSpc>
                <a:spcPct val="90000"/>
              </a:lnSpc>
              <a:spcBef>
                <a:spcPts val="0"/>
              </a:spcBef>
              <a:spcAft>
                <a:spcPts val="0"/>
              </a:spcAft>
              <a:buSzPts val="3300"/>
              <a:buNone/>
              <a:defRPr sz="3300"/>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p:txBody>
      </p:sp>
      <p:sp>
        <p:nvSpPr>
          <p:cNvPr id="550" name="Google Shape;550;p80"/>
          <p:cNvSpPr txBox="1"/>
          <p:nvPr>
            <p:ph idx="1" type="subTitle"/>
          </p:nvPr>
        </p:nvSpPr>
        <p:spPr>
          <a:xfrm>
            <a:off x="1061829" y="4749964"/>
            <a:ext cx="3800700" cy="1184400"/>
          </a:xfrm>
          <a:prstGeom prst="rect">
            <a:avLst/>
          </a:prstGeom>
        </p:spPr>
        <p:txBody>
          <a:bodyPr anchorCtr="0" anchor="t" bIns="121900" lIns="121900" spcFirstLastPara="1" rIns="121900" wrap="square" tIns="121900">
            <a:noAutofit/>
          </a:bodyPr>
          <a:lstStyle>
            <a:lvl1pPr lvl="0">
              <a:lnSpc>
                <a:spcPct val="100000"/>
              </a:lnSpc>
              <a:spcBef>
                <a:spcPts val="0"/>
              </a:spcBef>
              <a:spcAft>
                <a:spcPts val="0"/>
              </a:spcAft>
              <a:buSzPts val="2100"/>
              <a:buNone/>
              <a:defRPr>
                <a:solidFill>
                  <a:schemeClr val="dk1"/>
                </a:solidFill>
              </a:defRPr>
            </a:lvl1pPr>
            <a:lvl2pPr lvl="1" algn="ctr">
              <a:lnSpc>
                <a:spcPct val="100000"/>
              </a:lnSpc>
              <a:spcBef>
                <a:spcPts val="210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f section + Description 2">
  <p:cSld name="CUSTOM_15">
    <p:bg>
      <p:bgPr>
        <a:solidFill>
          <a:schemeClr val="accent6"/>
        </a:solidFill>
      </p:bgPr>
    </p:bg>
    <p:spTree>
      <p:nvGrpSpPr>
        <p:cNvPr id="551" name="Shape 551"/>
        <p:cNvGrpSpPr/>
        <p:nvPr/>
      </p:nvGrpSpPr>
      <p:grpSpPr>
        <a:xfrm>
          <a:off x="0" y="0"/>
          <a:ext cx="0" cy="0"/>
          <a:chOff x="0" y="0"/>
          <a:chExt cx="0" cy="0"/>
        </a:xfrm>
      </p:grpSpPr>
      <p:sp>
        <p:nvSpPr>
          <p:cNvPr id="552" name="Google Shape;552;p81"/>
          <p:cNvSpPr txBox="1"/>
          <p:nvPr>
            <p:ph type="title"/>
          </p:nvPr>
        </p:nvSpPr>
        <p:spPr>
          <a:xfrm>
            <a:off x="1049600" y="997133"/>
            <a:ext cx="5046300" cy="763500"/>
          </a:xfrm>
          <a:prstGeom prst="rect">
            <a:avLst/>
          </a:prstGeom>
        </p:spPr>
        <p:txBody>
          <a:bodyPr anchorCtr="0" anchor="t" bIns="121900" lIns="121900" spcFirstLastPara="1" rIns="121900" wrap="square" tIns="121900">
            <a:noAutofit/>
          </a:bodyPr>
          <a:lstStyle>
            <a:lvl1pPr lvl="0">
              <a:spcBef>
                <a:spcPts val="0"/>
              </a:spcBef>
              <a:spcAft>
                <a:spcPts val="0"/>
              </a:spcAft>
              <a:buSzPts val="4700"/>
              <a:buNone/>
              <a:defRPr/>
            </a:lvl1pPr>
            <a:lvl2pPr lvl="1">
              <a:spcBef>
                <a:spcPts val="0"/>
              </a:spcBef>
              <a:spcAft>
                <a:spcPts val="0"/>
              </a:spcAft>
              <a:buSzPts val="5100"/>
              <a:buNone/>
              <a:defRPr/>
            </a:lvl2pPr>
            <a:lvl3pPr lvl="2">
              <a:spcBef>
                <a:spcPts val="0"/>
              </a:spcBef>
              <a:spcAft>
                <a:spcPts val="0"/>
              </a:spcAft>
              <a:buSzPts val="5100"/>
              <a:buNone/>
              <a:defRPr/>
            </a:lvl3pPr>
            <a:lvl4pPr lvl="3">
              <a:spcBef>
                <a:spcPts val="0"/>
              </a:spcBef>
              <a:spcAft>
                <a:spcPts val="0"/>
              </a:spcAft>
              <a:buSzPts val="5100"/>
              <a:buNone/>
              <a:defRPr/>
            </a:lvl4pPr>
            <a:lvl5pPr lvl="4">
              <a:spcBef>
                <a:spcPts val="0"/>
              </a:spcBef>
              <a:spcAft>
                <a:spcPts val="0"/>
              </a:spcAft>
              <a:buSzPts val="5100"/>
              <a:buNone/>
              <a:defRPr/>
            </a:lvl5pPr>
            <a:lvl6pPr lvl="5">
              <a:spcBef>
                <a:spcPts val="0"/>
              </a:spcBef>
              <a:spcAft>
                <a:spcPts val="0"/>
              </a:spcAft>
              <a:buSzPts val="5100"/>
              <a:buNone/>
              <a:defRPr/>
            </a:lvl6pPr>
            <a:lvl7pPr lvl="6">
              <a:spcBef>
                <a:spcPts val="0"/>
              </a:spcBef>
              <a:spcAft>
                <a:spcPts val="0"/>
              </a:spcAft>
              <a:buSzPts val="5100"/>
              <a:buNone/>
              <a:defRPr/>
            </a:lvl7pPr>
            <a:lvl8pPr lvl="7">
              <a:spcBef>
                <a:spcPts val="0"/>
              </a:spcBef>
              <a:spcAft>
                <a:spcPts val="0"/>
              </a:spcAft>
              <a:buSzPts val="5100"/>
              <a:buNone/>
              <a:defRPr/>
            </a:lvl8pPr>
            <a:lvl9pPr lvl="8">
              <a:spcBef>
                <a:spcPts val="0"/>
              </a:spcBef>
              <a:spcAft>
                <a:spcPts val="0"/>
              </a:spcAft>
              <a:buSzPts val="5100"/>
              <a:buNone/>
              <a:defRPr/>
            </a:lvl9pPr>
          </a:lstStyle>
          <a:p/>
        </p:txBody>
      </p:sp>
      <p:sp>
        <p:nvSpPr>
          <p:cNvPr id="553" name="Google Shape;553;p81"/>
          <p:cNvSpPr txBox="1"/>
          <p:nvPr>
            <p:ph idx="1" type="body"/>
          </p:nvPr>
        </p:nvSpPr>
        <p:spPr>
          <a:xfrm>
            <a:off x="1049600" y="2618683"/>
            <a:ext cx="3951900" cy="2055600"/>
          </a:xfrm>
          <a:prstGeom prst="rect">
            <a:avLst/>
          </a:prstGeom>
        </p:spPr>
        <p:txBody>
          <a:bodyPr anchorCtr="0" anchor="t" bIns="121900" lIns="121900" spcFirstLastPara="1" rIns="121900" wrap="square" tIns="121900">
            <a:noAutofit/>
          </a:bodyPr>
          <a:lstStyle>
            <a:lvl1pPr indent="-349250" lvl="0" marL="457200">
              <a:lnSpc>
                <a:spcPct val="100000"/>
              </a:lnSpc>
              <a:spcBef>
                <a:spcPts val="0"/>
              </a:spcBef>
              <a:spcAft>
                <a:spcPts val="0"/>
              </a:spcAft>
              <a:buClr>
                <a:srgbClr val="000000"/>
              </a:buClr>
              <a:buSzPts val="1900"/>
              <a:buChar char="●"/>
              <a:defRPr sz="2100">
                <a:solidFill>
                  <a:schemeClr val="dk1"/>
                </a:solidFill>
              </a:defRPr>
            </a:lvl1pPr>
            <a:lvl2pPr indent="-349250" lvl="1" marL="914400">
              <a:spcBef>
                <a:spcPts val="2100"/>
              </a:spcBef>
              <a:spcAft>
                <a:spcPts val="0"/>
              </a:spcAft>
              <a:buClr>
                <a:srgbClr val="000000"/>
              </a:buClr>
              <a:buSzPts val="1900"/>
              <a:buChar char="○"/>
              <a:defRPr>
                <a:solidFill>
                  <a:srgbClr val="000000"/>
                </a:solidFill>
              </a:defRPr>
            </a:lvl2pPr>
            <a:lvl3pPr indent="-349250" lvl="2" marL="1371600">
              <a:spcBef>
                <a:spcPts val="2100"/>
              </a:spcBef>
              <a:spcAft>
                <a:spcPts val="0"/>
              </a:spcAft>
              <a:buClr>
                <a:srgbClr val="000000"/>
              </a:buClr>
              <a:buSzPts val="1900"/>
              <a:buChar char="■"/>
              <a:defRPr>
                <a:solidFill>
                  <a:srgbClr val="000000"/>
                </a:solidFill>
              </a:defRPr>
            </a:lvl3pPr>
            <a:lvl4pPr indent="-349250" lvl="3" marL="1828800">
              <a:spcBef>
                <a:spcPts val="2100"/>
              </a:spcBef>
              <a:spcAft>
                <a:spcPts val="0"/>
              </a:spcAft>
              <a:buClr>
                <a:srgbClr val="000000"/>
              </a:buClr>
              <a:buSzPts val="1900"/>
              <a:buChar char="●"/>
              <a:defRPr>
                <a:solidFill>
                  <a:srgbClr val="000000"/>
                </a:solidFill>
              </a:defRPr>
            </a:lvl4pPr>
            <a:lvl5pPr indent="-349250" lvl="4" marL="2286000">
              <a:spcBef>
                <a:spcPts val="2100"/>
              </a:spcBef>
              <a:spcAft>
                <a:spcPts val="0"/>
              </a:spcAft>
              <a:buClr>
                <a:srgbClr val="000000"/>
              </a:buClr>
              <a:buSzPts val="1900"/>
              <a:buChar char="○"/>
              <a:defRPr>
                <a:solidFill>
                  <a:srgbClr val="000000"/>
                </a:solidFill>
              </a:defRPr>
            </a:lvl5pPr>
            <a:lvl6pPr indent="-349250" lvl="5" marL="2743200">
              <a:spcBef>
                <a:spcPts val="2100"/>
              </a:spcBef>
              <a:spcAft>
                <a:spcPts val="0"/>
              </a:spcAft>
              <a:buClr>
                <a:srgbClr val="000000"/>
              </a:buClr>
              <a:buSzPts val="1900"/>
              <a:buChar char="■"/>
              <a:defRPr>
                <a:solidFill>
                  <a:srgbClr val="000000"/>
                </a:solidFill>
              </a:defRPr>
            </a:lvl6pPr>
            <a:lvl7pPr indent="-349250" lvl="6" marL="3200400">
              <a:spcBef>
                <a:spcPts val="2100"/>
              </a:spcBef>
              <a:spcAft>
                <a:spcPts val="0"/>
              </a:spcAft>
              <a:buClr>
                <a:srgbClr val="000000"/>
              </a:buClr>
              <a:buSzPts val="1900"/>
              <a:buChar char="●"/>
              <a:defRPr>
                <a:solidFill>
                  <a:srgbClr val="000000"/>
                </a:solidFill>
              </a:defRPr>
            </a:lvl7pPr>
            <a:lvl8pPr indent="-349250" lvl="7" marL="3657600">
              <a:spcBef>
                <a:spcPts val="2100"/>
              </a:spcBef>
              <a:spcAft>
                <a:spcPts val="0"/>
              </a:spcAft>
              <a:buClr>
                <a:srgbClr val="000000"/>
              </a:buClr>
              <a:buSzPts val="1900"/>
              <a:buChar char="○"/>
              <a:defRPr>
                <a:solidFill>
                  <a:srgbClr val="000000"/>
                </a:solidFill>
              </a:defRPr>
            </a:lvl8pPr>
            <a:lvl9pPr indent="-349250" lvl="8" marL="4114800">
              <a:spcBef>
                <a:spcPts val="2100"/>
              </a:spcBef>
              <a:spcAft>
                <a:spcPts val="2100"/>
              </a:spcAft>
              <a:buClr>
                <a:srgbClr val="000000"/>
              </a:buClr>
              <a:buSzPts val="1900"/>
              <a:buChar char="■"/>
              <a:defRPr>
                <a:solidFill>
                  <a:srgbClr val="000000"/>
                </a:solidFill>
              </a:defRPr>
            </a:lvl9pPr>
          </a:lstStyle>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ly Title 1">
  <p:cSld name="CUSTOM_17">
    <p:bg>
      <p:bgPr>
        <a:solidFill>
          <a:schemeClr val="accent2"/>
        </a:solidFill>
      </p:bgPr>
    </p:bg>
    <p:spTree>
      <p:nvGrpSpPr>
        <p:cNvPr id="554" name="Shape 554"/>
        <p:cNvGrpSpPr/>
        <p:nvPr/>
      </p:nvGrpSpPr>
      <p:grpSpPr>
        <a:xfrm>
          <a:off x="0" y="0"/>
          <a:ext cx="0" cy="0"/>
          <a:chOff x="0" y="0"/>
          <a:chExt cx="0" cy="0"/>
        </a:xfrm>
      </p:grpSpPr>
      <p:sp>
        <p:nvSpPr>
          <p:cNvPr id="555" name="Google Shape;555;p82"/>
          <p:cNvSpPr txBox="1"/>
          <p:nvPr>
            <p:ph type="title"/>
          </p:nvPr>
        </p:nvSpPr>
        <p:spPr>
          <a:xfrm>
            <a:off x="1049600" y="994450"/>
            <a:ext cx="10128000" cy="7635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4700"/>
              <a:buNone/>
              <a:defRPr/>
            </a:lvl1pPr>
            <a:lvl2pPr lvl="1">
              <a:spcBef>
                <a:spcPts val="0"/>
              </a:spcBef>
              <a:spcAft>
                <a:spcPts val="0"/>
              </a:spcAft>
              <a:buSzPts val="5100"/>
              <a:buNone/>
              <a:defRPr/>
            </a:lvl2pPr>
            <a:lvl3pPr lvl="2">
              <a:spcBef>
                <a:spcPts val="0"/>
              </a:spcBef>
              <a:spcAft>
                <a:spcPts val="0"/>
              </a:spcAft>
              <a:buSzPts val="5100"/>
              <a:buNone/>
              <a:defRPr/>
            </a:lvl3pPr>
            <a:lvl4pPr lvl="3">
              <a:spcBef>
                <a:spcPts val="0"/>
              </a:spcBef>
              <a:spcAft>
                <a:spcPts val="0"/>
              </a:spcAft>
              <a:buSzPts val="5100"/>
              <a:buNone/>
              <a:defRPr/>
            </a:lvl4pPr>
            <a:lvl5pPr lvl="4">
              <a:spcBef>
                <a:spcPts val="0"/>
              </a:spcBef>
              <a:spcAft>
                <a:spcPts val="0"/>
              </a:spcAft>
              <a:buSzPts val="5100"/>
              <a:buNone/>
              <a:defRPr/>
            </a:lvl5pPr>
            <a:lvl6pPr lvl="5">
              <a:spcBef>
                <a:spcPts val="0"/>
              </a:spcBef>
              <a:spcAft>
                <a:spcPts val="0"/>
              </a:spcAft>
              <a:buSzPts val="5100"/>
              <a:buNone/>
              <a:defRPr/>
            </a:lvl6pPr>
            <a:lvl7pPr lvl="6">
              <a:spcBef>
                <a:spcPts val="0"/>
              </a:spcBef>
              <a:spcAft>
                <a:spcPts val="0"/>
              </a:spcAft>
              <a:buSzPts val="5100"/>
              <a:buNone/>
              <a:defRPr/>
            </a:lvl7pPr>
            <a:lvl8pPr lvl="7">
              <a:spcBef>
                <a:spcPts val="0"/>
              </a:spcBef>
              <a:spcAft>
                <a:spcPts val="0"/>
              </a:spcAft>
              <a:buSzPts val="5100"/>
              <a:buNone/>
              <a:defRPr/>
            </a:lvl8pPr>
            <a:lvl9pPr lvl="8">
              <a:spcBef>
                <a:spcPts val="0"/>
              </a:spcBef>
              <a:spcAft>
                <a:spcPts val="0"/>
              </a:spcAft>
              <a:buSzPts val="5100"/>
              <a:buNone/>
              <a:defRPr/>
            </a:lvl9pPr>
          </a:lstStyle>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ly Title 2">
  <p:cSld name="CUSTOM_17_1">
    <p:bg>
      <p:bgPr>
        <a:solidFill>
          <a:schemeClr val="accent6"/>
        </a:solidFill>
      </p:bgPr>
    </p:bg>
    <p:spTree>
      <p:nvGrpSpPr>
        <p:cNvPr id="556" name="Shape 556"/>
        <p:cNvGrpSpPr/>
        <p:nvPr/>
      </p:nvGrpSpPr>
      <p:grpSpPr>
        <a:xfrm>
          <a:off x="0" y="0"/>
          <a:ext cx="0" cy="0"/>
          <a:chOff x="0" y="0"/>
          <a:chExt cx="0" cy="0"/>
        </a:xfrm>
      </p:grpSpPr>
      <p:sp>
        <p:nvSpPr>
          <p:cNvPr id="557" name="Google Shape;557;p83"/>
          <p:cNvSpPr txBox="1"/>
          <p:nvPr>
            <p:ph type="title"/>
          </p:nvPr>
        </p:nvSpPr>
        <p:spPr>
          <a:xfrm>
            <a:off x="1049600" y="1053175"/>
            <a:ext cx="10128000" cy="763500"/>
          </a:xfrm>
          <a:prstGeom prst="rect">
            <a:avLst/>
          </a:prstGeom>
        </p:spPr>
        <p:txBody>
          <a:bodyPr anchorCtr="0" anchor="t" bIns="121900" lIns="121900" spcFirstLastPara="1" rIns="121900" wrap="square" tIns="121900">
            <a:noAutofit/>
          </a:bodyPr>
          <a:lstStyle>
            <a:lvl1pPr lvl="0" algn="ctr">
              <a:lnSpc>
                <a:spcPct val="90000"/>
              </a:lnSpc>
              <a:spcBef>
                <a:spcPts val="0"/>
              </a:spcBef>
              <a:spcAft>
                <a:spcPts val="0"/>
              </a:spcAft>
              <a:buSzPts val="4700"/>
              <a:buNone/>
              <a:defRPr/>
            </a:lvl1pPr>
            <a:lvl2pPr lvl="1">
              <a:spcBef>
                <a:spcPts val="0"/>
              </a:spcBef>
              <a:spcAft>
                <a:spcPts val="0"/>
              </a:spcAft>
              <a:buSzPts val="5100"/>
              <a:buNone/>
              <a:defRPr/>
            </a:lvl2pPr>
            <a:lvl3pPr lvl="2">
              <a:spcBef>
                <a:spcPts val="0"/>
              </a:spcBef>
              <a:spcAft>
                <a:spcPts val="0"/>
              </a:spcAft>
              <a:buSzPts val="5100"/>
              <a:buNone/>
              <a:defRPr/>
            </a:lvl3pPr>
            <a:lvl4pPr lvl="3">
              <a:spcBef>
                <a:spcPts val="0"/>
              </a:spcBef>
              <a:spcAft>
                <a:spcPts val="0"/>
              </a:spcAft>
              <a:buSzPts val="5100"/>
              <a:buNone/>
              <a:defRPr/>
            </a:lvl4pPr>
            <a:lvl5pPr lvl="4">
              <a:spcBef>
                <a:spcPts val="0"/>
              </a:spcBef>
              <a:spcAft>
                <a:spcPts val="0"/>
              </a:spcAft>
              <a:buSzPts val="5100"/>
              <a:buNone/>
              <a:defRPr/>
            </a:lvl5pPr>
            <a:lvl6pPr lvl="5">
              <a:spcBef>
                <a:spcPts val="0"/>
              </a:spcBef>
              <a:spcAft>
                <a:spcPts val="0"/>
              </a:spcAft>
              <a:buSzPts val="5100"/>
              <a:buNone/>
              <a:defRPr/>
            </a:lvl6pPr>
            <a:lvl7pPr lvl="6">
              <a:spcBef>
                <a:spcPts val="0"/>
              </a:spcBef>
              <a:spcAft>
                <a:spcPts val="0"/>
              </a:spcAft>
              <a:buSzPts val="5100"/>
              <a:buNone/>
              <a:defRPr/>
            </a:lvl7pPr>
            <a:lvl8pPr lvl="7">
              <a:spcBef>
                <a:spcPts val="0"/>
              </a:spcBef>
              <a:spcAft>
                <a:spcPts val="0"/>
              </a:spcAft>
              <a:buSzPts val="5100"/>
              <a:buNone/>
              <a:defRPr/>
            </a:lvl8pPr>
            <a:lvl9pPr lvl="8">
              <a:spcBef>
                <a:spcPts val="0"/>
              </a:spcBef>
              <a:spcAft>
                <a:spcPts val="0"/>
              </a:spcAft>
              <a:buSzPts val="5100"/>
              <a:buNone/>
              <a:defRPr/>
            </a:lvl9pPr>
          </a:lstStyle>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21">
    <p:spTree>
      <p:nvGrpSpPr>
        <p:cNvPr id="558" name="Shape 558"/>
        <p:cNvGrpSpPr/>
        <p:nvPr/>
      </p:nvGrpSpPr>
      <p:grpSpPr>
        <a:xfrm>
          <a:off x="0" y="0"/>
          <a:ext cx="0" cy="0"/>
          <a:chOff x="0" y="0"/>
          <a:chExt cx="0" cy="0"/>
        </a:xfrm>
      </p:grpSpPr>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22">
    <p:bg>
      <p:bgPr>
        <a:solidFill>
          <a:schemeClr val="accent2"/>
        </a:solidFill>
      </p:bgPr>
    </p:bg>
    <p:spTree>
      <p:nvGrpSpPr>
        <p:cNvPr id="559" name="Shape 559"/>
        <p:cNvGrpSpPr/>
        <p:nvPr/>
      </p:nvGrpSpPr>
      <p:grpSpPr>
        <a:xfrm>
          <a:off x="0" y="0"/>
          <a:ext cx="0" cy="0"/>
          <a:chOff x="0" y="0"/>
          <a:chExt cx="0" cy="0"/>
        </a:xfrm>
      </p:grpSpPr>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CUSTOM_23">
    <p:bg>
      <p:bgPr>
        <a:solidFill>
          <a:schemeClr val="accent6"/>
        </a:solidFill>
      </p:bgPr>
    </p:bg>
    <p:spTree>
      <p:nvGrpSpPr>
        <p:cNvPr id="560" name="Shape 560"/>
        <p:cNvGrpSpPr/>
        <p:nvPr/>
      </p:nvGrpSpPr>
      <p:grpSpPr>
        <a:xfrm>
          <a:off x="0" y="0"/>
          <a:ext cx="0" cy="0"/>
          <a:chOff x="0" y="0"/>
          <a:chExt cx="0" cy="0"/>
        </a:xfrm>
      </p:grpSpPr>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3"/>
        </a:solidFill>
      </p:bgPr>
    </p:bg>
    <p:spTree>
      <p:nvGrpSpPr>
        <p:cNvPr id="565" name="Shape 565"/>
        <p:cNvGrpSpPr/>
        <p:nvPr/>
      </p:nvGrpSpPr>
      <p:grpSpPr>
        <a:xfrm>
          <a:off x="0" y="0"/>
          <a:ext cx="0" cy="0"/>
          <a:chOff x="0" y="0"/>
          <a:chExt cx="0" cy="0"/>
        </a:xfrm>
      </p:grpSpPr>
      <p:sp>
        <p:nvSpPr>
          <p:cNvPr id="566" name="Google Shape;566;p88"/>
          <p:cNvSpPr txBox="1"/>
          <p:nvPr>
            <p:ph type="ctrTitle"/>
          </p:nvPr>
        </p:nvSpPr>
        <p:spPr>
          <a:xfrm>
            <a:off x="1049600" y="2117744"/>
            <a:ext cx="4326300" cy="2385900"/>
          </a:xfrm>
          <a:prstGeom prst="rect">
            <a:avLst/>
          </a:prstGeom>
        </p:spPr>
        <p:txBody>
          <a:bodyPr anchorCtr="0" anchor="ctr" bIns="121900" lIns="121900" spcFirstLastPara="1" rIns="121900" wrap="square" tIns="121900">
            <a:noAutofit/>
          </a:bodyPr>
          <a:lstStyle>
            <a:lvl1pPr lvl="0">
              <a:lnSpc>
                <a:spcPct val="90000"/>
              </a:lnSpc>
              <a:spcBef>
                <a:spcPts val="0"/>
              </a:spcBef>
              <a:spcAft>
                <a:spcPts val="0"/>
              </a:spcAft>
              <a:buSzPts val="5700"/>
              <a:buNone/>
              <a:defRPr sz="5700"/>
            </a:lvl1pPr>
            <a:lvl2pPr lvl="1" algn="ctr">
              <a:spcBef>
                <a:spcPts val="0"/>
              </a:spcBef>
              <a:spcAft>
                <a:spcPts val="0"/>
              </a:spcAft>
              <a:buClr>
                <a:schemeClr val="accent5"/>
              </a:buClr>
              <a:buSzPts val="6900"/>
              <a:buNone/>
              <a:defRPr sz="6900">
                <a:solidFill>
                  <a:schemeClr val="accent5"/>
                </a:solidFill>
              </a:defRPr>
            </a:lvl2pPr>
            <a:lvl3pPr lvl="2" algn="ctr">
              <a:spcBef>
                <a:spcPts val="0"/>
              </a:spcBef>
              <a:spcAft>
                <a:spcPts val="0"/>
              </a:spcAft>
              <a:buClr>
                <a:schemeClr val="accent5"/>
              </a:buClr>
              <a:buSzPts val="6900"/>
              <a:buNone/>
              <a:defRPr sz="6900">
                <a:solidFill>
                  <a:schemeClr val="accent5"/>
                </a:solidFill>
              </a:defRPr>
            </a:lvl3pPr>
            <a:lvl4pPr lvl="3" algn="ctr">
              <a:spcBef>
                <a:spcPts val="0"/>
              </a:spcBef>
              <a:spcAft>
                <a:spcPts val="0"/>
              </a:spcAft>
              <a:buClr>
                <a:schemeClr val="accent5"/>
              </a:buClr>
              <a:buSzPts val="6900"/>
              <a:buNone/>
              <a:defRPr sz="6900">
                <a:solidFill>
                  <a:schemeClr val="accent5"/>
                </a:solidFill>
              </a:defRPr>
            </a:lvl4pPr>
            <a:lvl5pPr lvl="4" algn="ctr">
              <a:spcBef>
                <a:spcPts val="0"/>
              </a:spcBef>
              <a:spcAft>
                <a:spcPts val="0"/>
              </a:spcAft>
              <a:buClr>
                <a:schemeClr val="accent5"/>
              </a:buClr>
              <a:buSzPts val="6900"/>
              <a:buNone/>
              <a:defRPr sz="6900">
                <a:solidFill>
                  <a:schemeClr val="accent5"/>
                </a:solidFill>
              </a:defRPr>
            </a:lvl5pPr>
            <a:lvl6pPr lvl="5" algn="ctr">
              <a:spcBef>
                <a:spcPts val="0"/>
              </a:spcBef>
              <a:spcAft>
                <a:spcPts val="0"/>
              </a:spcAft>
              <a:buClr>
                <a:schemeClr val="accent5"/>
              </a:buClr>
              <a:buSzPts val="6900"/>
              <a:buNone/>
              <a:defRPr sz="6900">
                <a:solidFill>
                  <a:schemeClr val="accent5"/>
                </a:solidFill>
              </a:defRPr>
            </a:lvl6pPr>
            <a:lvl7pPr lvl="6" algn="ctr">
              <a:spcBef>
                <a:spcPts val="0"/>
              </a:spcBef>
              <a:spcAft>
                <a:spcPts val="0"/>
              </a:spcAft>
              <a:buClr>
                <a:schemeClr val="accent5"/>
              </a:buClr>
              <a:buSzPts val="6900"/>
              <a:buNone/>
              <a:defRPr sz="6900">
                <a:solidFill>
                  <a:schemeClr val="accent5"/>
                </a:solidFill>
              </a:defRPr>
            </a:lvl7pPr>
            <a:lvl8pPr lvl="7" algn="ctr">
              <a:spcBef>
                <a:spcPts val="0"/>
              </a:spcBef>
              <a:spcAft>
                <a:spcPts val="0"/>
              </a:spcAft>
              <a:buClr>
                <a:schemeClr val="accent5"/>
              </a:buClr>
              <a:buSzPts val="6900"/>
              <a:buNone/>
              <a:defRPr sz="6900">
                <a:solidFill>
                  <a:schemeClr val="accent5"/>
                </a:solidFill>
              </a:defRPr>
            </a:lvl8pPr>
            <a:lvl9pPr lvl="8" algn="ctr">
              <a:spcBef>
                <a:spcPts val="0"/>
              </a:spcBef>
              <a:spcAft>
                <a:spcPts val="0"/>
              </a:spcAft>
              <a:buClr>
                <a:schemeClr val="accent5"/>
              </a:buClr>
              <a:buSzPts val="6900"/>
              <a:buNone/>
              <a:defRPr sz="6900">
                <a:solidFill>
                  <a:schemeClr val="accent5"/>
                </a:solidFill>
              </a:defRPr>
            </a:lvl9pPr>
          </a:lstStyle>
          <a:p/>
        </p:txBody>
      </p:sp>
      <p:sp>
        <p:nvSpPr>
          <p:cNvPr id="567" name="Google Shape;567;p88"/>
          <p:cNvSpPr txBox="1"/>
          <p:nvPr>
            <p:ph idx="1" type="subTitle"/>
          </p:nvPr>
        </p:nvSpPr>
        <p:spPr>
          <a:xfrm>
            <a:off x="1049600" y="4407457"/>
            <a:ext cx="4326300" cy="536100"/>
          </a:xfrm>
          <a:prstGeom prst="rect">
            <a:avLst/>
          </a:prstGeom>
        </p:spPr>
        <p:txBody>
          <a:bodyPr anchorCtr="0" anchor="t" bIns="121900" lIns="121900" spcFirstLastPara="1" rIns="121900" wrap="square" tIns="121900">
            <a:noAutofit/>
          </a:bodyPr>
          <a:lstStyle>
            <a:lvl1pPr lvl="0">
              <a:lnSpc>
                <a:spcPct val="100000"/>
              </a:lnSpc>
              <a:spcBef>
                <a:spcPts val="0"/>
              </a:spcBef>
              <a:spcAft>
                <a:spcPts val="0"/>
              </a:spcAft>
              <a:buClr>
                <a:srgbClr val="000000"/>
              </a:buClr>
              <a:buSzPts val="3700"/>
              <a:buNone/>
              <a:defRPr>
                <a:solidFill>
                  <a:schemeClr val="accent5"/>
                </a:solidFill>
              </a:defRPr>
            </a:lvl1pPr>
            <a:lvl2pPr lvl="1" algn="ctr">
              <a:lnSpc>
                <a:spcPct val="100000"/>
              </a:lnSpc>
              <a:spcBef>
                <a:spcPts val="0"/>
              </a:spcBef>
              <a:spcAft>
                <a:spcPts val="0"/>
              </a:spcAft>
              <a:buClr>
                <a:srgbClr val="000000"/>
              </a:buClr>
              <a:buSzPts val="3700"/>
              <a:buNone/>
              <a:defRPr sz="3700">
                <a:solidFill>
                  <a:srgbClr val="000000"/>
                </a:solidFill>
              </a:defRPr>
            </a:lvl2pPr>
            <a:lvl3pPr lvl="2" algn="ctr">
              <a:lnSpc>
                <a:spcPct val="100000"/>
              </a:lnSpc>
              <a:spcBef>
                <a:spcPts val="0"/>
              </a:spcBef>
              <a:spcAft>
                <a:spcPts val="0"/>
              </a:spcAft>
              <a:buClr>
                <a:srgbClr val="000000"/>
              </a:buClr>
              <a:buSzPts val="3700"/>
              <a:buNone/>
              <a:defRPr sz="3700">
                <a:solidFill>
                  <a:srgbClr val="000000"/>
                </a:solidFill>
              </a:defRPr>
            </a:lvl3pPr>
            <a:lvl4pPr lvl="3" algn="ctr">
              <a:lnSpc>
                <a:spcPct val="100000"/>
              </a:lnSpc>
              <a:spcBef>
                <a:spcPts val="0"/>
              </a:spcBef>
              <a:spcAft>
                <a:spcPts val="0"/>
              </a:spcAft>
              <a:buClr>
                <a:srgbClr val="000000"/>
              </a:buClr>
              <a:buSzPts val="3700"/>
              <a:buNone/>
              <a:defRPr sz="3700">
                <a:solidFill>
                  <a:srgbClr val="000000"/>
                </a:solidFill>
              </a:defRPr>
            </a:lvl4pPr>
            <a:lvl5pPr lvl="4" algn="ctr">
              <a:lnSpc>
                <a:spcPct val="100000"/>
              </a:lnSpc>
              <a:spcBef>
                <a:spcPts val="0"/>
              </a:spcBef>
              <a:spcAft>
                <a:spcPts val="0"/>
              </a:spcAft>
              <a:buClr>
                <a:srgbClr val="000000"/>
              </a:buClr>
              <a:buSzPts val="3700"/>
              <a:buNone/>
              <a:defRPr sz="3700">
                <a:solidFill>
                  <a:srgbClr val="000000"/>
                </a:solidFill>
              </a:defRPr>
            </a:lvl5pPr>
            <a:lvl6pPr lvl="5" algn="ctr">
              <a:lnSpc>
                <a:spcPct val="100000"/>
              </a:lnSpc>
              <a:spcBef>
                <a:spcPts val="0"/>
              </a:spcBef>
              <a:spcAft>
                <a:spcPts val="0"/>
              </a:spcAft>
              <a:buClr>
                <a:srgbClr val="000000"/>
              </a:buClr>
              <a:buSzPts val="3700"/>
              <a:buNone/>
              <a:defRPr sz="3700">
                <a:solidFill>
                  <a:srgbClr val="000000"/>
                </a:solidFill>
              </a:defRPr>
            </a:lvl6pPr>
            <a:lvl7pPr lvl="6" algn="ctr">
              <a:lnSpc>
                <a:spcPct val="100000"/>
              </a:lnSpc>
              <a:spcBef>
                <a:spcPts val="0"/>
              </a:spcBef>
              <a:spcAft>
                <a:spcPts val="0"/>
              </a:spcAft>
              <a:buClr>
                <a:srgbClr val="000000"/>
              </a:buClr>
              <a:buSzPts val="3700"/>
              <a:buNone/>
              <a:defRPr sz="3700">
                <a:solidFill>
                  <a:srgbClr val="000000"/>
                </a:solidFill>
              </a:defRPr>
            </a:lvl7pPr>
            <a:lvl8pPr lvl="7" algn="ctr">
              <a:lnSpc>
                <a:spcPct val="100000"/>
              </a:lnSpc>
              <a:spcBef>
                <a:spcPts val="0"/>
              </a:spcBef>
              <a:spcAft>
                <a:spcPts val="0"/>
              </a:spcAft>
              <a:buClr>
                <a:srgbClr val="000000"/>
              </a:buClr>
              <a:buSzPts val="3700"/>
              <a:buNone/>
              <a:defRPr sz="3700">
                <a:solidFill>
                  <a:srgbClr val="000000"/>
                </a:solidFill>
              </a:defRPr>
            </a:lvl8pPr>
            <a:lvl9pPr lvl="8" algn="ctr">
              <a:lnSpc>
                <a:spcPct val="100000"/>
              </a:lnSpc>
              <a:spcBef>
                <a:spcPts val="0"/>
              </a:spcBef>
              <a:spcAft>
                <a:spcPts val="0"/>
              </a:spcAft>
              <a:buClr>
                <a:srgbClr val="000000"/>
              </a:buClr>
              <a:buSzPts val="3700"/>
              <a:buNone/>
              <a:defRPr sz="3700">
                <a:solidFill>
                  <a:srgbClr val="000000"/>
                </a:solidFill>
              </a:defRPr>
            </a:lvl9pPr>
          </a:lstStyle>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1"/>
        </a:solidFill>
      </p:bgPr>
    </p:bg>
    <p:spTree>
      <p:nvGrpSpPr>
        <p:cNvPr id="568" name="Shape 568"/>
        <p:cNvGrpSpPr/>
        <p:nvPr/>
      </p:nvGrpSpPr>
      <p:grpSpPr>
        <a:xfrm>
          <a:off x="0" y="0"/>
          <a:ext cx="0" cy="0"/>
          <a:chOff x="0" y="0"/>
          <a:chExt cx="0" cy="0"/>
        </a:xfrm>
      </p:grpSpPr>
      <p:sp>
        <p:nvSpPr>
          <p:cNvPr id="569" name="Google Shape;569;p89"/>
          <p:cNvSpPr/>
          <p:nvPr/>
        </p:nvSpPr>
        <p:spPr>
          <a:xfrm>
            <a:off x="1186033" y="1863067"/>
            <a:ext cx="996300" cy="996300"/>
          </a:xfrm>
          <a:prstGeom prst="ellipse">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70" name="Google Shape;570;p89"/>
          <p:cNvSpPr/>
          <p:nvPr/>
        </p:nvSpPr>
        <p:spPr>
          <a:xfrm>
            <a:off x="10640567" y="1779167"/>
            <a:ext cx="367200" cy="367200"/>
          </a:xfrm>
          <a:prstGeom prst="ellipse">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71" name="Google Shape;571;p89"/>
          <p:cNvSpPr/>
          <p:nvPr/>
        </p:nvSpPr>
        <p:spPr>
          <a:xfrm>
            <a:off x="9920767" y="5274500"/>
            <a:ext cx="656100" cy="656100"/>
          </a:xfrm>
          <a:prstGeom prst="ellipse">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72" name="Google Shape;572;p89"/>
          <p:cNvSpPr/>
          <p:nvPr/>
        </p:nvSpPr>
        <p:spPr>
          <a:xfrm>
            <a:off x="3830133" y="780133"/>
            <a:ext cx="656100" cy="656100"/>
          </a:xfrm>
          <a:prstGeom prst="ellipse">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73" name="Google Shape;573;p89"/>
          <p:cNvSpPr/>
          <p:nvPr/>
        </p:nvSpPr>
        <p:spPr>
          <a:xfrm>
            <a:off x="2182433" y="4038600"/>
            <a:ext cx="367200" cy="367200"/>
          </a:xfrm>
          <a:prstGeom prst="ellipse">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74" name="Google Shape;574;p89"/>
          <p:cNvSpPr/>
          <p:nvPr/>
        </p:nvSpPr>
        <p:spPr>
          <a:xfrm>
            <a:off x="10181567" y="2394600"/>
            <a:ext cx="996300" cy="996300"/>
          </a:xfrm>
          <a:prstGeom prst="ellipse">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75" name="Google Shape;575;p89"/>
          <p:cNvSpPr/>
          <p:nvPr/>
        </p:nvSpPr>
        <p:spPr>
          <a:xfrm>
            <a:off x="8610433" y="1201400"/>
            <a:ext cx="367200" cy="367200"/>
          </a:xfrm>
          <a:prstGeom prst="ellipse">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76" name="Google Shape;576;p89"/>
          <p:cNvSpPr/>
          <p:nvPr/>
        </p:nvSpPr>
        <p:spPr>
          <a:xfrm>
            <a:off x="1002433" y="5110600"/>
            <a:ext cx="550500" cy="550500"/>
          </a:xfrm>
          <a:prstGeom prst="ellipse">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77" name="Google Shape;577;p89"/>
          <p:cNvSpPr txBox="1"/>
          <p:nvPr>
            <p:ph type="title"/>
          </p:nvPr>
        </p:nvSpPr>
        <p:spPr>
          <a:xfrm>
            <a:off x="3830133" y="3937000"/>
            <a:ext cx="4531500" cy="1118700"/>
          </a:xfrm>
          <a:prstGeom prst="rect">
            <a:avLst/>
          </a:prstGeom>
        </p:spPr>
        <p:txBody>
          <a:bodyPr anchorCtr="0" anchor="b" bIns="121900" lIns="121900" spcFirstLastPara="1" rIns="121900" wrap="square" tIns="121900">
            <a:noAutofit/>
          </a:bodyPr>
          <a:lstStyle>
            <a:lvl1pPr lvl="0" algn="ctr">
              <a:spcBef>
                <a:spcPts val="0"/>
              </a:spcBef>
              <a:spcAft>
                <a:spcPts val="0"/>
              </a:spcAft>
              <a:buSzPts val="5600"/>
              <a:buNone/>
              <a:defRPr/>
            </a:lvl1pPr>
            <a:lvl2pPr lvl="1" algn="ctr">
              <a:spcBef>
                <a:spcPts val="0"/>
              </a:spcBef>
              <a:spcAft>
                <a:spcPts val="0"/>
              </a:spcAft>
              <a:buClr>
                <a:schemeClr val="accent1"/>
              </a:buClr>
              <a:buSzPts val="5600"/>
              <a:buNone/>
              <a:defRPr sz="5600">
                <a:solidFill>
                  <a:schemeClr val="accent1"/>
                </a:solidFill>
              </a:defRPr>
            </a:lvl2pPr>
            <a:lvl3pPr lvl="2" algn="ctr">
              <a:spcBef>
                <a:spcPts val="0"/>
              </a:spcBef>
              <a:spcAft>
                <a:spcPts val="0"/>
              </a:spcAft>
              <a:buClr>
                <a:schemeClr val="accent1"/>
              </a:buClr>
              <a:buSzPts val="5600"/>
              <a:buNone/>
              <a:defRPr sz="5600">
                <a:solidFill>
                  <a:schemeClr val="accent1"/>
                </a:solidFill>
              </a:defRPr>
            </a:lvl3pPr>
            <a:lvl4pPr lvl="3" algn="ctr">
              <a:spcBef>
                <a:spcPts val="0"/>
              </a:spcBef>
              <a:spcAft>
                <a:spcPts val="0"/>
              </a:spcAft>
              <a:buClr>
                <a:schemeClr val="accent1"/>
              </a:buClr>
              <a:buSzPts val="5600"/>
              <a:buNone/>
              <a:defRPr sz="5600">
                <a:solidFill>
                  <a:schemeClr val="accent1"/>
                </a:solidFill>
              </a:defRPr>
            </a:lvl4pPr>
            <a:lvl5pPr lvl="4" algn="ctr">
              <a:spcBef>
                <a:spcPts val="0"/>
              </a:spcBef>
              <a:spcAft>
                <a:spcPts val="0"/>
              </a:spcAft>
              <a:buClr>
                <a:schemeClr val="accent1"/>
              </a:buClr>
              <a:buSzPts val="5600"/>
              <a:buNone/>
              <a:defRPr sz="5600">
                <a:solidFill>
                  <a:schemeClr val="accent1"/>
                </a:solidFill>
              </a:defRPr>
            </a:lvl5pPr>
            <a:lvl6pPr lvl="5" algn="ctr">
              <a:spcBef>
                <a:spcPts val="0"/>
              </a:spcBef>
              <a:spcAft>
                <a:spcPts val="0"/>
              </a:spcAft>
              <a:buClr>
                <a:schemeClr val="accent1"/>
              </a:buClr>
              <a:buSzPts val="5600"/>
              <a:buNone/>
              <a:defRPr sz="5600">
                <a:solidFill>
                  <a:schemeClr val="accent1"/>
                </a:solidFill>
              </a:defRPr>
            </a:lvl6pPr>
            <a:lvl7pPr lvl="6" algn="ctr">
              <a:spcBef>
                <a:spcPts val="0"/>
              </a:spcBef>
              <a:spcAft>
                <a:spcPts val="0"/>
              </a:spcAft>
              <a:buClr>
                <a:schemeClr val="accent1"/>
              </a:buClr>
              <a:buSzPts val="5600"/>
              <a:buNone/>
              <a:defRPr sz="5600">
                <a:solidFill>
                  <a:schemeClr val="accent1"/>
                </a:solidFill>
              </a:defRPr>
            </a:lvl7pPr>
            <a:lvl8pPr lvl="7" algn="ctr">
              <a:spcBef>
                <a:spcPts val="0"/>
              </a:spcBef>
              <a:spcAft>
                <a:spcPts val="0"/>
              </a:spcAft>
              <a:buClr>
                <a:schemeClr val="accent1"/>
              </a:buClr>
              <a:buSzPts val="5600"/>
              <a:buNone/>
              <a:defRPr sz="5600">
                <a:solidFill>
                  <a:schemeClr val="accent1"/>
                </a:solidFill>
              </a:defRPr>
            </a:lvl8pPr>
            <a:lvl9pPr lvl="8" algn="ctr">
              <a:spcBef>
                <a:spcPts val="0"/>
              </a:spcBef>
              <a:spcAft>
                <a:spcPts val="0"/>
              </a:spcAft>
              <a:buClr>
                <a:schemeClr val="accent1"/>
              </a:buClr>
              <a:buSzPts val="5600"/>
              <a:buNone/>
              <a:defRPr sz="5600">
                <a:solidFill>
                  <a:schemeClr val="accent1"/>
                </a:solidFill>
              </a:defRPr>
            </a:lvl9pPr>
          </a:lstStyle>
          <a:p/>
        </p:txBody>
      </p:sp>
      <p:sp>
        <p:nvSpPr>
          <p:cNvPr id="578" name="Google Shape;578;p89"/>
          <p:cNvSpPr txBox="1"/>
          <p:nvPr>
            <p:ph idx="1" type="subTitle"/>
          </p:nvPr>
        </p:nvSpPr>
        <p:spPr>
          <a:xfrm>
            <a:off x="4575100" y="5034637"/>
            <a:ext cx="3041700" cy="796800"/>
          </a:xfrm>
          <a:prstGeom prst="rect">
            <a:avLst/>
          </a:prstGeom>
        </p:spPr>
        <p:txBody>
          <a:bodyPr anchorCtr="0" anchor="t" bIns="121900" lIns="121900" spcFirstLastPara="1" rIns="121900" wrap="square" tIns="121900">
            <a:noAutofit/>
          </a:bodyPr>
          <a:lstStyle>
            <a:lvl1pPr lvl="0" algn="ctr">
              <a:lnSpc>
                <a:spcPct val="100000"/>
              </a:lnSpc>
              <a:spcBef>
                <a:spcPts val="0"/>
              </a:spcBef>
              <a:spcAft>
                <a:spcPts val="0"/>
              </a:spcAft>
              <a:buClr>
                <a:srgbClr val="000000"/>
              </a:buClr>
              <a:buSzPts val="2800"/>
              <a:buNone/>
              <a:defRPr sz="1900">
                <a:solidFill>
                  <a:schemeClr val="dk1"/>
                </a:solidFill>
              </a:defRPr>
            </a:lvl1pPr>
            <a:lvl2pPr lvl="1" algn="ctr">
              <a:lnSpc>
                <a:spcPct val="100000"/>
              </a:lnSpc>
              <a:spcBef>
                <a:spcPts val="0"/>
              </a:spcBef>
              <a:spcAft>
                <a:spcPts val="0"/>
              </a:spcAft>
              <a:buClr>
                <a:srgbClr val="000000"/>
              </a:buClr>
              <a:buSzPts val="2800"/>
              <a:buNone/>
              <a:defRPr sz="2800">
                <a:solidFill>
                  <a:srgbClr val="000000"/>
                </a:solidFill>
              </a:defRPr>
            </a:lvl2pPr>
            <a:lvl3pPr lvl="2" algn="ctr">
              <a:lnSpc>
                <a:spcPct val="100000"/>
              </a:lnSpc>
              <a:spcBef>
                <a:spcPts val="0"/>
              </a:spcBef>
              <a:spcAft>
                <a:spcPts val="0"/>
              </a:spcAft>
              <a:buClr>
                <a:srgbClr val="000000"/>
              </a:buClr>
              <a:buSzPts val="2800"/>
              <a:buNone/>
              <a:defRPr sz="2800">
                <a:solidFill>
                  <a:srgbClr val="000000"/>
                </a:solidFill>
              </a:defRPr>
            </a:lvl3pPr>
            <a:lvl4pPr lvl="3" algn="ctr">
              <a:lnSpc>
                <a:spcPct val="100000"/>
              </a:lnSpc>
              <a:spcBef>
                <a:spcPts val="0"/>
              </a:spcBef>
              <a:spcAft>
                <a:spcPts val="0"/>
              </a:spcAft>
              <a:buClr>
                <a:srgbClr val="000000"/>
              </a:buClr>
              <a:buSzPts val="2800"/>
              <a:buNone/>
              <a:defRPr sz="2800">
                <a:solidFill>
                  <a:srgbClr val="000000"/>
                </a:solidFill>
              </a:defRPr>
            </a:lvl4pPr>
            <a:lvl5pPr lvl="4" algn="ctr">
              <a:lnSpc>
                <a:spcPct val="100000"/>
              </a:lnSpc>
              <a:spcBef>
                <a:spcPts val="0"/>
              </a:spcBef>
              <a:spcAft>
                <a:spcPts val="0"/>
              </a:spcAft>
              <a:buClr>
                <a:srgbClr val="000000"/>
              </a:buClr>
              <a:buSzPts val="2800"/>
              <a:buNone/>
              <a:defRPr sz="2800">
                <a:solidFill>
                  <a:srgbClr val="000000"/>
                </a:solidFill>
              </a:defRPr>
            </a:lvl5pPr>
            <a:lvl6pPr lvl="5" algn="ctr">
              <a:lnSpc>
                <a:spcPct val="100000"/>
              </a:lnSpc>
              <a:spcBef>
                <a:spcPts val="0"/>
              </a:spcBef>
              <a:spcAft>
                <a:spcPts val="0"/>
              </a:spcAft>
              <a:buClr>
                <a:srgbClr val="000000"/>
              </a:buClr>
              <a:buSzPts val="2800"/>
              <a:buNone/>
              <a:defRPr sz="2800">
                <a:solidFill>
                  <a:srgbClr val="000000"/>
                </a:solidFill>
              </a:defRPr>
            </a:lvl6pPr>
            <a:lvl7pPr lvl="6" algn="ctr">
              <a:lnSpc>
                <a:spcPct val="100000"/>
              </a:lnSpc>
              <a:spcBef>
                <a:spcPts val="0"/>
              </a:spcBef>
              <a:spcAft>
                <a:spcPts val="0"/>
              </a:spcAft>
              <a:buClr>
                <a:srgbClr val="000000"/>
              </a:buClr>
              <a:buSzPts val="2800"/>
              <a:buNone/>
              <a:defRPr sz="2800">
                <a:solidFill>
                  <a:srgbClr val="000000"/>
                </a:solidFill>
              </a:defRPr>
            </a:lvl7pPr>
            <a:lvl8pPr lvl="7" algn="ctr">
              <a:lnSpc>
                <a:spcPct val="100000"/>
              </a:lnSpc>
              <a:spcBef>
                <a:spcPts val="0"/>
              </a:spcBef>
              <a:spcAft>
                <a:spcPts val="0"/>
              </a:spcAft>
              <a:buClr>
                <a:srgbClr val="000000"/>
              </a:buClr>
              <a:buSzPts val="2800"/>
              <a:buNone/>
              <a:defRPr sz="2800">
                <a:solidFill>
                  <a:srgbClr val="000000"/>
                </a:solidFill>
              </a:defRPr>
            </a:lvl8pPr>
            <a:lvl9pPr lvl="8" algn="ctr">
              <a:lnSpc>
                <a:spcPct val="100000"/>
              </a:lnSpc>
              <a:spcBef>
                <a:spcPts val="0"/>
              </a:spcBef>
              <a:spcAft>
                <a:spcPts val="0"/>
              </a:spcAft>
              <a:buClr>
                <a:srgbClr val="000000"/>
              </a:buClr>
              <a:buSzPts val="2800"/>
              <a:buNone/>
              <a:defRPr sz="2800">
                <a:solidFill>
                  <a:srgbClr val="000000"/>
                </a:solidFill>
              </a:defRPr>
            </a:lvl9pPr>
          </a:lstStyle>
          <a:p/>
        </p:txBody>
      </p:sp>
      <p:sp>
        <p:nvSpPr>
          <p:cNvPr id="579" name="Google Shape;579;p89"/>
          <p:cNvSpPr txBox="1"/>
          <p:nvPr>
            <p:ph hasCustomPrompt="1" idx="2" type="title"/>
          </p:nvPr>
        </p:nvSpPr>
        <p:spPr>
          <a:xfrm>
            <a:off x="5026900" y="2394600"/>
            <a:ext cx="2138100" cy="1644000"/>
          </a:xfrm>
          <a:prstGeom prst="rect">
            <a:avLst/>
          </a:prstGeom>
        </p:spPr>
        <p:txBody>
          <a:bodyPr anchorCtr="0" anchor="ctr" bIns="121900" lIns="121900" spcFirstLastPara="1" rIns="121900" wrap="square" tIns="121900">
            <a:noAutofit/>
          </a:bodyPr>
          <a:lstStyle>
            <a:lvl1pPr lvl="0" algn="ctr">
              <a:spcBef>
                <a:spcPts val="0"/>
              </a:spcBef>
              <a:spcAft>
                <a:spcPts val="0"/>
              </a:spcAft>
              <a:buSzPts val="16000"/>
              <a:buNone/>
              <a:defRPr sz="12000"/>
            </a:lvl1pPr>
            <a:lvl2pPr lvl="1" algn="ctr">
              <a:spcBef>
                <a:spcPts val="0"/>
              </a:spcBef>
              <a:spcAft>
                <a:spcPts val="0"/>
              </a:spcAft>
              <a:buClr>
                <a:schemeClr val="accent1"/>
              </a:buClr>
              <a:buSzPts val="16000"/>
              <a:buNone/>
              <a:defRPr sz="16000">
                <a:solidFill>
                  <a:schemeClr val="accent1"/>
                </a:solidFill>
              </a:defRPr>
            </a:lvl2pPr>
            <a:lvl3pPr lvl="2" algn="ctr">
              <a:spcBef>
                <a:spcPts val="0"/>
              </a:spcBef>
              <a:spcAft>
                <a:spcPts val="0"/>
              </a:spcAft>
              <a:buClr>
                <a:schemeClr val="accent1"/>
              </a:buClr>
              <a:buSzPts val="16000"/>
              <a:buNone/>
              <a:defRPr sz="16000">
                <a:solidFill>
                  <a:schemeClr val="accent1"/>
                </a:solidFill>
              </a:defRPr>
            </a:lvl3pPr>
            <a:lvl4pPr lvl="3" algn="ctr">
              <a:spcBef>
                <a:spcPts val="0"/>
              </a:spcBef>
              <a:spcAft>
                <a:spcPts val="0"/>
              </a:spcAft>
              <a:buClr>
                <a:schemeClr val="accent1"/>
              </a:buClr>
              <a:buSzPts val="16000"/>
              <a:buNone/>
              <a:defRPr sz="16000">
                <a:solidFill>
                  <a:schemeClr val="accent1"/>
                </a:solidFill>
              </a:defRPr>
            </a:lvl4pPr>
            <a:lvl5pPr lvl="4" algn="ctr">
              <a:spcBef>
                <a:spcPts val="0"/>
              </a:spcBef>
              <a:spcAft>
                <a:spcPts val="0"/>
              </a:spcAft>
              <a:buClr>
                <a:schemeClr val="accent1"/>
              </a:buClr>
              <a:buSzPts val="16000"/>
              <a:buNone/>
              <a:defRPr sz="16000">
                <a:solidFill>
                  <a:schemeClr val="accent1"/>
                </a:solidFill>
              </a:defRPr>
            </a:lvl5pPr>
            <a:lvl6pPr lvl="5" algn="ctr">
              <a:spcBef>
                <a:spcPts val="0"/>
              </a:spcBef>
              <a:spcAft>
                <a:spcPts val="0"/>
              </a:spcAft>
              <a:buClr>
                <a:schemeClr val="accent1"/>
              </a:buClr>
              <a:buSzPts val="16000"/>
              <a:buNone/>
              <a:defRPr sz="16000">
                <a:solidFill>
                  <a:schemeClr val="accent1"/>
                </a:solidFill>
              </a:defRPr>
            </a:lvl6pPr>
            <a:lvl7pPr lvl="6" algn="ctr">
              <a:spcBef>
                <a:spcPts val="0"/>
              </a:spcBef>
              <a:spcAft>
                <a:spcPts val="0"/>
              </a:spcAft>
              <a:buClr>
                <a:schemeClr val="accent1"/>
              </a:buClr>
              <a:buSzPts val="16000"/>
              <a:buNone/>
              <a:defRPr sz="16000">
                <a:solidFill>
                  <a:schemeClr val="accent1"/>
                </a:solidFill>
              </a:defRPr>
            </a:lvl7pPr>
            <a:lvl8pPr lvl="7" algn="ctr">
              <a:spcBef>
                <a:spcPts val="0"/>
              </a:spcBef>
              <a:spcAft>
                <a:spcPts val="0"/>
              </a:spcAft>
              <a:buClr>
                <a:schemeClr val="accent1"/>
              </a:buClr>
              <a:buSzPts val="16000"/>
              <a:buNone/>
              <a:defRPr sz="16000">
                <a:solidFill>
                  <a:schemeClr val="accent1"/>
                </a:solidFill>
              </a:defRPr>
            </a:lvl8pPr>
            <a:lvl9pPr lvl="8" algn="ctr">
              <a:spcBef>
                <a:spcPts val="0"/>
              </a:spcBef>
              <a:spcAft>
                <a:spcPts val="0"/>
              </a:spcAft>
              <a:buClr>
                <a:schemeClr val="accent1"/>
              </a:buClr>
              <a:buSzPts val="16000"/>
              <a:buNone/>
              <a:defRPr sz="16000">
                <a:solidFill>
                  <a:schemeClr val="accent1"/>
                </a:solidFill>
              </a:defRPr>
            </a:lvl9pPr>
          </a:lstStyle>
          <a:p>
            <a:r>
              <a:t>xx%</a:t>
            </a:r>
          </a:p>
        </p:txBody>
      </p:sp>
      <p:grpSp>
        <p:nvGrpSpPr>
          <p:cNvPr id="580" name="Google Shape;580;p89"/>
          <p:cNvGrpSpPr/>
          <p:nvPr/>
        </p:nvGrpSpPr>
        <p:grpSpPr>
          <a:xfrm>
            <a:off x="1025634" y="818384"/>
            <a:ext cx="10085221" cy="4692111"/>
            <a:chOff x="769245" y="613803"/>
            <a:chExt cx="7564105" cy="3519171"/>
          </a:xfrm>
        </p:grpSpPr>
        <p:grpSp>
          <p:nvGrpSpPr>
            <p:cNvPr id="581" name="Google Shape;581;p89"/>
            <p:cNvGrpSpPr/>
            <p:nvPr/>
          </p:nvGrpSpPr>
          <p:grpSpPr>
            <a:xfrm>
              <a:off x="1115120" y="613803"/>
              <a:ext cx="7218230" cy="3519171"/>
              <a:chOff x="1115120" y="613803"/>
              <a:chExt cx="7218230" cy="3519171"/>
            </a:xfrm>
          </p:grpSpPr>
          <p:sp>
            <p:nvSpPr>
              <p:cNvPr id="582" name="Google Shape;582;p89"/>
              <p:cNvSpPr/>
              <p:nvPr/>
            </p:nvSpPr>
            <p:spPr>
              <a:xfrm>
                <a:off x="1115120" y="2595653"/>
                <a:ext cx="155700" cy="155700"/>
              </a:xfrm>
              <a:prstGeom prst="diamond">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83" name="Google Shape;583;p89"/>
              <p:cNvSpPr/>
              <p:nvPr/>
            </p:nvSpPr>
            <p:spPr>
              <a:xfrm rot="5400000">
                <a:off x="7316875" y="3436662"/>
                <a:ext cx="148800" cy="128700"/>
              </a:xfrm>
              <a:prstGeom prst="triangle">
                <a:avLst>
                  <a:gd fmla="val 50000" name="adj"/>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84" name="Google Shape;584;p89"/>
              <p:cNvSpPr/>
              <p:nvPr/>
            </p:nvSpPr>
            <p:spPr>
              <a:xfrm>
                <a:off x="8216950" y="2952750"/>
                <a:ext cx="116400" cy="116400"/>
              </a:xfrm>
              <a:prstGeom prst="rect">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85" name="Google Shape;585;p89"/>
              <p:cNvSpPr/>
              <p:nvPr/>
            </p:nvSpPr>
            <p:spPr>
              <a:xfrm rot="5400000">
                <a:off x="2313850" y="1064387"/>
                <a:ext cx="148800" cy="128700"/>
              </a:xfrm>
              <a:prstGeom prst="triangle">
                <a:avLst>
                  <a:gd fmla="val 50000" name="adj"/>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86" name="Google Shape;586;p89"/>
              <p:cNvSpPr/>
              <p:nvPr/>
            </p:nvSpPr>
            <p:spPr>
              <a:xfrm>
                <a:off x="7697995" y="613803"/>
                <a:ext cx="155700" cy="155700"/>
              </a:xfrm>
              <a:prstGeom prst="diamond">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87" name="Google Shape;587;p89"/>
              <p:cNvSpPr/>
              <p:nvPr/>
            </p:nvSpPr>
            <p:spPr>
              <a:xfrm>
                <a:off x="1580750" y="4016575"/>
                <a:ext cx="116400" cy="116400"/>
              </a:xfrm>
              <a:prstGeom prst="rect">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588" name="Google Shape;588;p89"/>
            <p:cNvSpPr/>
            <p:nvPr/>
          </p:nvSpPr>
          <p:spPr>
            <a:xfrm>
              <a:off x="769245" y="841053"/>
              <a:ext cx="155700" cy="155700"/>
            </a:xfrm>
            <a:prstGeom prst="diamond">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89" name="Google Shape;589;p89"/>
            <p:cNvSpPr/>
            <p:nvPr/>
          </p:nvSpPr>
          <p:spPr>
            <a:xfrm rot="5400000">
              <a:off x="7011850" y="1768012"/>
              <a:ext cx="148800" cy="128700"/>
            </a:xfrm>
            <a:prstGeom prst="triangle">
              <a:avLst>
                <a:gd fmla="val 50000" name="adj"/>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90" name="Google Shape;590;p89"/>
            <p:cNvSpPr/>
            <p:nvPr/>
          </p:nvSpPr>
          <p:spPr>
            <a:xfrm>
              <a:off x="5086000" y="739825"/>
              <a:ext cx="116400" cy="116400"/>
            </a:xfrm>
            <a:prstGeom prst="rect">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Tree>
  </p:cSld>
  <p:clrMapOvr>
    <a:masterClrMapping/>
  </p:clrMapOvr>
  <p:extLst>
    <p:ext uri="{DCECCB84-F9BA-43D5-87BE-67443E8EF086}">
      <p15:sldGuideLst>
        <p15:guide id="1" orient="horz" pos="973">
          <p15:clr>
            <a:srgbClr val="FA7B17"/>
          </p15:clr>
        </p15:guide>
      </p15:sldGuideLst>
    </p:ext>
  </p:extLst>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accent4"/>
        </a:solidFill>
      </p:bgPr>
    </p:bg>
    <p:spTree>
      <p:nvGrpSpPr>
        <p:cNvPr id="591" name="Shape 591"/>
        <p:cNvGrpSpPr/>
        <p:nvPr/>
      </p:nvGrpSpPr>
      <p:grpSpPr>
        <a:xfrm>
          <a:off x="0" y="0"/>
          <a:ext cx="0" cy="0"/>
          <a:chOff x="0" y="0"/>
          <a:chExt cx="0" cy="0"/>
        </a:xfrm>
      </p:grpSpPr>
      <p:sp>
        <p:nvSpPr>
          <p:cNvPr id="592" name="Google Shape;592;p90"/>
          <p:cNvSpPr txBox="1"/>
          <p:nvPr>
            <p:ph type="title"/>
          </p:nvPr>
        </p:nvSpPr>
        <p:spPr>
          <a:xfrm>
            <a:off x="1051100" y="1001108"/>
            <a:ext cx="10080300" cy="763500"/>
          </a:xfrm>
          <a:prstGeom prst="rect">
            <a:avLst/>
          </a:prstGeom>
        </p:spPr>
        <p:txBody>
          <a:bodyPr anchorCtr="0" anchor="t" bIns="121900" lIns="121900" spcFirstLastPara="1" rIns="121900" wrap="square" tIns="121900">
            <a:noAutofit/>
          </a:bodyPr>
          <a:lstStyle>
            <a:lvl1pPr lvl="0">
              <a:spcBef>
                <a:spcPts val="0"/>
              </a:spcBef>
              <a:spcAft>
                <a:spcPts val="0"/>
              </a:spcAft>
              <a:buSzPts val="4700"/>
              <a:buNone/>
              <a:defRPr/>
            </a:lvl1pPr>
            <a:lvl2pPr lvl="1">
              <a:spcBef>
                <a:spcPts val="0"/>
              </a:spcBef>
              <a:spcAft>
                <a:spcPts val="0"/>
              </a:spcAft>
              <a:buSzPts val="5100"/>
              <a:buNone/>
              <a:defRPr/>
            </a:lvl2pPr>
            <a:lvl3pPr lvl="2">
              <a:spcBef>
                <a:spcPts val="0"/>
              </a:spcBef>
              <a:spcAft>
                <a:spcPts val="0"/>
              </a:spcAft>
              <a:buSzPts val="5100"/>
              <a:buNone/>
              <a:defRPr/>
            </a:lvl3pPr>
            <a:lvl4pPr lvl="3">
              <a:spcBef>
                <a:spcPts val="0"/>
              </a:spcBef>
              <a:spcAft>
                <a:spcPts val="0"/>
              </a:spcAft>
              <a:buSzPts val="5100"/>
              <a:buNone/>
              <a:defRPr/>
            </a:lvl4pPr>
            <a:lvl5pPr lvl="4">
              <a:spcBef>
                <a:spcPts val="0"/>
              </a:spcBef>
              <a:spcAft>
                <a:spcPts val="0"/>
              </a:spcAft>
              <a:buSzPts val="5100"/>
              <a:buNone/>
              <a:defRPr/>
            </a:lvl5pPr>
            <a:lvl6pPr lvl="5">
              <a:spcBef>
                <a:spcPts val="0"/>
              </a:spcBef>
              <a:spcAft>
                <a:spcPts val="0"/>
              </a:spcAft>
              <a:buSzPts val="5100"/>
              <a:buNone/>
              <a:defRPr/>
            </a:lvl6pPr>
            <a:lvl7pPr lvl="6">
              <a:spcBef>
                <a:spcPts val="0"/>
              </a:spcBef>
              <a:spcAft>
                <a:spcPts val="0"/>
              </a:spcAft>
              <a:buSzPts val="5100"/>
              <a:buNone/>
              <a:defRPr/>
            </a:lvl7pPr>
            <a:lvl8pPr lvl="7">
              <a:spcBef>
                <a:spcPts val="0"/>
              </a:spcBef>
              <a:spcAft>
                <a:spcPts val="0"/>
              </a:spcAft>
              <a:buSzPts val="5100"/>
              <a:buNone/>
              <a:defRPr/>
            </a:lvl8pPr>
            <a:lvl9pPr lvl="8">
              <a:spcBef>
                <a:spcPts val="0"/>
              </a:spcBef>
              <a:spcAft>
                <a:spcPts val="0"/>
              </a:spcAft>
              <a:buSzPts val="5100"/>
              <a:buNone/>
              <a:defRPr/>
            </a:lvl9pPr>
          </a:lstStyle>
          <a:p/>
        </p:txBody>
      </p:sp>
      <p:sp>
        <p:nvSpPr>
          <p:cNvPr id="593" name="Google Shape;593;p90"/>
          <p:cNvSpPr txBox="1"/>
          <p:nvPr>
            <p:ph idx="1" type="body"/>
          </p:nvPr>
        </p:nvSpPr>
        <p:spPr>
          <a:xfrm>
            <a:off x="1051100" y="1980127"/>
            <a:ext cx="10290000" cy="3894000"/>
          </a:xfrm>
          <a:prstGeom prst="rect">
            <a:avLst/>
          </a:prstGeom>
        </p:spPr>
        <p:txBody>
          <a:bodyPr anchorCtr="0" anchor="t" bIns="121900" lIns="121900" spcFirstLastPara="1" rIns="121900" wrap="square" tIns="121900">
            <a:noAutofit/>
          </a:bodyPr>
          <a:lstStyle>
            <a:lvl1pPr indent="-349250" lvl="0" marL="457200" marR="63500">
              <a:lnSpc>
                <a:spcPct val="100000"/>
              </a:lnSpc>
              <a:spcBef>
                <a:spcPts val="0"/>
              </a:spcBef>
              <a:spcAft>
                <a:spcPts val="0"/>
              </a:spcAft>
              <a:buClr>
                <a:schemeClr val="dk1"/>
              </a:buClr>
              <a:buSzPts val="1900"/>
              <a:buChar char="●"/>
              <a:defRPr sz="1400">
                <a:solidFill>
                  <a:schemeClr val="dk1"/>
                </a:solidFill>
              </a:defRPr>
            </a:lvl1pPr>
            <a:lvl2pPr indent="-349250" lvl="1" marL="914400">
              <a:spcBef>
                <a:spcPts val="0"/>
              </a:spcBef>
              <a:spcAft>
                <a:spcPts val="0"/>
              </a:spcAft>
              <a:buClr>
                <a:schemeClr val="dk1"/>
              </a:buClr>
              <a:buSzPts val="1900"/>
              <a:buChar char="○"/>
              <a:defRPr>
                <a:solidFill>
                  <a:schemeClr val="dk1"/>
                </a:solidFill>
              </a:defRPr>
            </a:lvl2pPr>
            <a:lvl3pPr indent="-349250" lvl="2" marL="1371600">
              <a:spcBef>
                <a:spcPts val="2100"/>
              </a:spcBef>
              <a:spcAft>
                <a:spcPts val="0"/>
              </a:spcAft>
              <a:buClr>
                <a:schemeClr val="dk1"/>
              </a:buClr>
              <a:buSzPts val="1900"/>
              <a:buChar char="■"/>
              <a:defRPr>
                <a:solidFill>
                  <a:schemeClr val="dk1"/>
                </a:solidFill>
              </a:defRPr>
            </a:lvl3pPr>
            <a:lvl4pPr indent="-349250" lvl="3" marL="1828800">
              <a:spcBef>
                <a:spcPts val="2100"/>
              </a:spcBef>
              <a:spcAft>
                <a:spcPts val="0"/>
              </a:spcAft>
              <a:buClr>
                <a:schemeClr val="dk1"/>
              </a:buClr>
              <a:buSzPts val="1900"/>
              <a:buChar char="●"/>
              <a:defRPr>
                <a:solidFill>
                  <a:schemeClr val="dk1"/>
                </a:solidFill>
              </a:defRPr>
            </a:lvl4pPr>
            <a:lvl5pPr indent="-349250" lvl="4" marL="2286000">
              <a:spcBef>
                <a:spcPts val="2100"/>
              </a:spcBef>
              <a:spcAft>
                <a:spcPts val="0"/>
              </a:spcAft>
              <a:buClr>
                <a:schemeClr val="dk1"/>
              </a:buClr>
              <a:buSzPts val="1900"/>
              <a:buChar char="○"/>
              <a:defRPr>
                <a:solidFill>
                  <a:schemeClr val="dk1"/>
                </a:solidFill>
              </a:defRPr>
            </a:lvl5pPr>
            <a:lvl6pPr indent="-349250" lvl="5" marL="2743200">
              <a:spcBef>
                <a:spcPts val="2100"/>
              </a:spcBef>
              <a:spcAft>
                <a:spcPts val="0"/>
              </a:spcAft>
              <a:buClr>
                <a:schemeClr val="dk1"/>
              </a:buClr>
              <a:buSzPts val="1900"/>
              <a:buChar char="■"/>
              <a:defRPr>
                <a:solidFill>
                  <a:schemeClr val="dk1"/>
                </a:solidFill>
              </a:defRPr>
            </a:lvl6pPr>
            <a:lvl7pPr indent="-349250" lvl="6" marL="3200400">
              <a:spcBef>
                <a:spcPts val="2100"/>
              </a:spcBef>
              <a:spcAft>
                <a:spcPts val="0"/>
              </a:spcAft>
              <a:buClr>
                <a:schemeClr val="dk1"/>
              </a:buClr>
              <a:buSzPts val="1900"/>
              <a:buChar char="●"/>
              <a:defRPr>
                <a:solidFill>
                  <a:schemeClr val="dk1"/>
                </a:solidFill>
              </a:defRPr>
            </a:lvl7pPr>
            <a:lvl8pPr indent="-349250" lvl="7" marL="3657600">
              <a:spcBef>
                <a:spcPts val="2100"/>
              </a:spcBef>
              <a:spcAft>
                <a:spcPts val="0"/>
              </a:spcAft>
              <a:buClr>
                <a:schemeClr val="dk1"/>
              </a:buClr>
              <a:buSzPts val="1900"/>
              <a:buChar char="○"/>
              <a:defRPr>
                <a:solidFill>
                  <a:schemeClr val="dk1"/>
                </a:solidFill>
              </a:defRPr>
            </a:lvl8pPr>
            <a:lvl9pPr indent="-349250" lvl="8" marL="4114800">
              <a:spcBef>
                <a:spcPts val="2100"/>
              </a:spcBef>
              <a:spcAft>
                <a:spcPts val="2100"/>
              </a:spcAft>
              <a:buClr>
                <a:schemeClr val="dk1"/>
              </a:buClr>
              <a:buSzPts val="1900"/>
              <a:buChar char="■"/>
              <a:defRPr>
                <a:solidFill>
                  <a:schemeClr val="dk1"/>
                </a:solidFill>
              </a:defRPr>
            </a:lvl9pPr>
          </a:lstStyle>
          <a:p/>
        </p:txBody>
      </p:sp>
      <p:grpSp>
        <p:nvGrpSpPr>
          <p:cNvPr id="594" name="Google Shape;594;p90"/>
          <p:cNvGrpSpPr/>
          <p:nvPr/>
        </p:nvGrpSpPr>
        <p:grpSpPr>
          <a:xfrm>
            <a:off x="9834821" y="906811"/>
            <a:ext cx="1342496" cy="932187"/>
            <a:chOff x="7376300" y="680125"/>
            <a:chExt cx="1006897" cy="699158"/>
          </a:xfrm>
        </p:grpSpPr>
        <p:sp>
          <p:nvSpPr>
            <p:cNvPr id="595" name="Google Shape;595;p90"/>
            <p:cNvSpPr/>
            <p:nvPr/>
          </p:nvSpPr>
          <p:spPr>
            <a:xfrm>
              <a:off x="7684228" y="680125"/>
              <a:ext cx="698969" cy="699158"/>
            </a:xfrm>
            <a:custGeom>
              <a:rect b="b" l="l" r="r" t="t"/>
              <a:pathLst>
                <a:path extrusionOk="0" h="4165" w="4164">
                  <a:moveTo>
                    <a:pt x="2082" y="1"/>
                  </a:moveTo>
                  <a:cubicBezTo>
                    <a:pt x="1941" y="1801"/>
                    <a:pt x="1801" y="1942"/>
                    <a:pt x="0" y="2082"/>
                  </a:cubicBezTo>
                  <a:cubicBezTo>
                    <a:pt x="1801" y="2251"/>
                    <a:pt x="1941" y="2364"/>
                    <a:pt x="2082" y="4164"/>
                  </a:cubicBezTo>
                  <a:cubicBezTo>
                    <a:pt x="2251" y="2364"/>
                    <a:pt x="2363" y="2251"/>
                    <a:pt x="4164" y="2082"/>
                  </a:cubicBezTo>
                  <a:cubicBezTo>
                    <a:pt x="2363" y="1942"/>
                    <a:pt x="2251" y="1801"/>
                    <a:pt x="2082" y="1"/>
                  </a:cubicBezTo>
                  <a:close/>
                </a:path>
              </a:pathLst>
            </a:custGeom>
            <a:solidFill>
              <a:srgbClr val="EEBDD6"/>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96" name="Google Shape;596;p90"/>
            <p:cNvSpPr/>
            <p:nvPr/>
          </p:nvSpPr>
          <p:spPr>
            <a:xfrm>
              <a:off x="7376300" y="680128"/>
              <a:ext cx="413142" cy="413262"/>
            </a:xfrm>
            <a:custGeom>
              <a:rect b="b" l="l" r="r" t="t"/>
              <a:pathLst>
                <a:path extrusionOk="0" h="4165" w="4164">
                  <a:moveTo>
                    <a:pt x="2082" y="1"/>
                  </a:moveTo>
                  <a:cubicBezTo>
                    <a:pt x="1941" y="1801"/>
                    <a:pt x="1801" y="1942"/>
                    <a:pt x="0" y="2082"/>
                  </a:cubicBezTo>
                  <a:cubicBezTo>
                    <a:pt x="1801" y="2251"/>
                    <a:pt x="1941" y="2364"/>
                    <a:pt x="2082" y="4164"/>
                  </a:cubicBezTo>
                  <a:cubicBezTo>
                    <a:pt x="2251" y="2364"/>
                    <a:pt x="2363" y="2251"/>
                    <a:pt x="4164" y="2082"/>
                  </a:cubicBezTo>
                  <a:cubicBezTo>
                    <a:pt x="2363" y="1942"/>
                    <a:pt x="2251" y="1801"/>
                    <a:pt x="2082" y="1"/>
                  </a:cubicBezTo>
                  <a:close/>
                </a:path>
              </a:pathLst>
            </a:custGeom>
            <a:solidFill>
              <a:srgbClr val="EEBDD6"/>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597" name="Google Shape;597;p90"/>
          <p:cNvSpPr/>
          <p:nvPr/>
        </p:nvSpPr>
        <p:spPr>
          <a:xfrm>
            <a:off x="11037867" y="5784538"/>
            <a:ext cx="178800" cy="178800"/>
          </a:xfrm>
          <a:prstGeom prst="ellipse">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accent6"/>
        </a:solidFill>
      </p:bgPr>
    </p:bg>
    <p:spTree>
      <p:nvGrpSpPr>
        <p:cNvPr id="598" name="Shape 598"/>
        <p:cNvGrpSpPr/>
        <p:nvPr/>
      </p:nvGrpSpPr>
      <p:grpSpPr>
        <a:xfrm>
          <a:off x="0" y="0"/>
          <a:ext cx="0" cy="0"/>
          <a:chOff x="0" y="0"/>
          <a:chExt cx="0" cy="0"/>
        </a:xfrm>
      </p:grpSpPr>
      <p:sp>
        <p:nvSpPr>
          <p:cNvPr id="599" name="Google Shape;599;p91"/>
          <p:cNvSpPr txBox="1"/>
          <p:nvPr>
            <p:ph idx="1" type="body"/>
          </p:nvPr>
        </p:nvSpPr>
        <p:spPr>
          <a:xfrm>
            <a:off x="6096000" y="2818767"/>
            <a:ext cx="5046300" cy="3170400"/>
          </a:xfrm>
          <a:prstGeom prst="rect">
            <a:avLst/>
          </a:prstGeom>
        </p:spPr>
        <p:txBody>
          <a:bodyPr anchorCtr="0" anchor="t" bIns="121900" lIns="121900" spcFirstLastPara="1" rIns="121900" wrap="square" tIns="121900">
            <a:noAutofit/>
          </a:bodyPr>
          <a:lstStyle>
            <a:lvl1pPr indent="-336550" lvl="0" marL="457200" marR="63500">
              <a:lnSpc>
                <a:spcPct val="100000"/>
              </a:lnSpc>
              <a:spcBef>
                <a:spcPts val="0"/>
              </a:spcBef>
              <a:spcAft>
                <a:spcPts val="0"/>
              </a:spcAft>
              <a:buClr>
                <a:schemeClr val="dk1"/>
              </a:buClr>
              <a:buSzPts val="1700"/>
              <a:buChar char="●"/>
              <a:defRPr sz="1400"/>
            </a:lvl1pPr>
            <a:lvl2pPr indent="-336550" lvl="1" marL="914400">
              <a:spcBef>
                <a:spcPts val="0"/>
              </a:spcBef>
              <a:spcAft>
                <a:spcPts val="0"/>
              </a:spcAft>
              <a:buSzPts val="1700"/>
              <a:buChar char="○"/>
              <a:defRPr sz="1700"/>
            </a:lvl2pPr>
            <a:lvl3pPr indent="-336550" lvl="2" marL="1371600">
              <a:spcBef>
                <a:spcPts val="2100"/>
              </a:spcBef>
              <a:spcAft>
                <a:spcPts val="0"/>
              </a:spcAft>
              <a:buSzPts val="1700"/>
              <a:buChar char="■"/>
              <a:defRPr sz="1700"/>
            </a:lvl3pPr>
            <a:lvl4pPr indent="-336550" lvl="3" marL="1828800">
              <a:spcBef>
                <a:spcPts val="2100"/>
              </a:spcBef>
              <a:spcAft>
                <a:spcPts val="0"/>
              </a:spcAft>
              <a:buSzPts val="1700"/>
              <a:buChar char="●"/>
              <a:defRPr sz="1700"/>
            </a:lvl4pPr>
            <a:lvl5pPr indent="-336550" lvl="4" marL="2286000">
              <a:spcBef>
                <a:spcPts val="2100"/>
              </a:spcBef>
              <a:spcAft>
                <a:spcPts val="0"/>
              </a:spcAft>
              <a:buSzPts val="1700"/>
              <a:buChar char="○"/>
              <a:defRPr sz="1700"/>
            </a:lvl5pPr>
            <a:lvl6pPr indent="-336550" lvl="5" marL="2743200">
              <a:spcBef>
                <a:spcPts val="2100"/>
              </a:spcBef>
              <a:spcAft>
                <a:spcPts val="0"/>
              </a:spcAft>
              <a:buSzPts val="1700"/>
              <a:buChar char="■"/>
              <a:defRPr sz="1700"/>
            </a:lvl6pPr>
            <a:lvl7pPr indent="-336550" lvl="6" marL="3200400">
              <a:spcBef>
                <a:spcPts val="2100"/>
              </a:spcBef>
              <a:spcAft>
                <a:spcPts val="0"/>
              </a:spcAft>
              <a:buSzPts val="1700"/>
              <a:buChar char="●"/>
              <a:defRPr sz="1700"/>
            </a:lvl7pPr>
            <a:lvl8pPr indent="-336550" lvl="7" marL="3657600">
              <a:spcBef>
                <a:spcPts val="2100"/>
              </a:spcBef>
              <a:spcAft>
                <a:spcPts val="0"/>
              </a:spcAft>
              <a:buSzPts val="1700"/>
              <a:buChar char="○"/>
              <a:defRPr sz="1700"/>
            </a:lvl8pPr>
            <a:lvl9pPr indent="-336550" lvl="8" marL="4114800">
              <a:spcBef>
                <a:spcPts val="2100"/>
              </a:spcBef>
              <a:spcAft>
                <a:spcPts val="2100"/>
              </a:spcAft>
              <a:buSzPts val="1700"/>
              <a:buChar char="■"/>
              <a:defRPr sz="1700"/>
            </a:lvl9pPr>
          </a:lstStyle>
          <a:p/>
        </p:txBody>
      </p:sp>
      <p:sp>
        <p:nvSpPr>
          <p:cNvPr id="600" name="Google Shape;600;p91"/>
          <p:cNvSpPr txBox="1"/>
          <p:nvPr>
            <p:ph idx="2" type="body"/>
          </p:nvPr>
        </p:nvSpPr>
        <p:spPr>
          <a:xfrm>
            <a:off x="1049600" y="3934700"/>
            <a:ext cx="4794300" cy="2054400"/>
          </a:xfrm>
          <a:prstGeom prst="rect">
            <a:avLst/>
          </a:prstGeom>
        </p:spPr>
        <p:txBody>
          <a:bodyPr anchorCtr="0" anchor="t" bIns="121900" lIns="121900" spcFirstLastPara="1" rIns="121900" wrap="square" tIns="121900">
            <a:noAutofit/>
          </a:bodyPr>
          <a:lstStyle>
            <a:lvl1pPr indent="-336550" lvl="0" marL="457200">
              <a:spcBef>
                <a:spcPts val="0"/>
              </a:spcBef>
              <a:spcAft>
                <a:spcPts val="0"/>
              </a:spcAft>
              <a:buClr>
                <a:schemeClr val="dk1"/>
              </a:buClr>
              <a:buSzPts val="1700"/>
              <a:buChar char="●"/>
              <a:defRPr sz="1700"/>
            </a:lvl1pPr>
            <a:lvl2pPr indent="-336550" lvl="1" marL="914400">
              <a:spcBef>
                <a:spcPts val="2100"/>
              </a:spcBef>
              <a:spcAft>
                <a:spcPts val="0"/>
              </a:spcAft>
              <a:buClr>
                <a:schemeClr val="dk1"/>
              </a:buClr>
              <a:buSzPts val="1700"/>
              <a:buChar char="○"/>
              <a:defRPr sz="1700"/>
            </a:lvl2pPr>
            <a:lvl3pPr indent="-336550" lvl="2" marL="1371600">
              <a:spcBef>
                <a:spcPts val="2100"/>
              </a:spcBef>
              <a:spcAft>
                <a:spcPts val="0"/>
              </a:spcAft>
              <a:buClr>
                <a:schemeClr val="dk1"/>
              </a:buClr>
              <a:buSzPts val="1700"/>
              <a:buChar char="■"/>
              <a:defRPr sz="1700"/>
            </a:lvl3pPr>
            <a:lvl4pPr indent="-336550" lvl="3" marL="1828800">
              <a:spcBef>
                <a:spcPts val="2100"/>
              </a:spcBef>
              <a:spcAft>
                <a:spcPts val="0"/>
              </a:spcAft>
              <a:buClr>
                <a:schemeClr val="dk1"/>
              </a:buClr>
              <a:buSzPts val="1700"/>
              <a:buChar char="●"/>
              <a:defRPr sz="1700"/>
            </a:lvl4pPr>
            <a:lvl5pPr indent="-336550" lvl="4" marL="2286000">
              <a:spcBef>
                <a:spcPts val="2100"/>
              </a:spcBef>
              <a:spcAft>
                <a:spcPts val="0"/>
              </a:spcAft>
              <a:buClr>
                <a:schemeClr val="dk1"/>
              </a:buClr>
              <a:buSzPts val="1700"/>
              <a:buChar char="○"/>
              <a:defRPr sz="1700"/>
            </a:lvl5pPr>
            <a:lvl6pPr indent="-336550" lvl="5" marL="2743200">
              <a:spcBef>
                <a:spcPts val="2100"/>
              </a:spcBef>
              <a:spcAft>
                <a:spcPts val="0"/>
              </a:spcAft>
              <a:buClr>
                <a:schemeClr val="dk1"/>
              </a:buClr>
              <a:buSzPts val="1700"/>
              <a:buChar char="■"/>
              <a:defRPr sz="1700"/>
            </a:lvl6pPr>
            <a:lvl7pPr indent="-336550" lvl="6" marL="3200400">
              <a:spcBef>
                <a:spcPts val="2100"/>
              </a:spcBef>
              <a:spcAft>
                <a:spcPts val="0"/>
              </a:spcAft>
              <a:buClr>
                <a:schemeClr val="dk1"/>
              </a:buClr>
              <a:buSzPts val="1700"/>
              <a:buChar char="●"/>
              <a:defRPr sz="1700"/>
            </a:lvl7pPr>
            <a:lvl8pPr indent="-336550" lvl="7" marL="3657600">
              <a:spcBef>
                <a:spcPts val="2100"/>
              </a:spcBef>
              <a:spcAft>
                <a:spcPts val="0"/>
              </a:spcAft>
              <a:buClr>
                <a:schemeClr val="dk1"/>
              </a:buClr>
              <a:buSzPts val="1700"/>
              <a:buChar char="○"/>
              <a:defRPr sz="1700"/>
            </a:lvl8pPr>
            <a:lvl9pPr indent="-336550" lvl="8" marL="4114800">
              <a:spcBef>
                <a:spcPts val="2100"/>
              </a:spcBef>
              <a:spcAft>
                <a:spcPts val="2100"/>
              </a:spcAft>
              <a:buClr>
                <a:schemeClr val="dk1"/>
              </a:buClr>
              <a:buSzPts val="1700"/>
              <a:buChar char="■"/>
              <a:defRPr sz="1700"/>
            </a:lvl9pPr>
          </a:lstStyle>
          <a:p/>
        </p:txBody>
      </p:sp>
      <p:sp>
        <p:nvSpPr>
          <p:cNvPr id="601" name="Google Shape;601;p91"/>
          <p:cNvSpPr txBox="1"/>
          <p:nvPr>
            <p:ph type="title"/>
          </p:nvPr>
        </p:nvSpPr>
        <p:spPr>
          <a:xfrm>
            <a:off x="795800" y="660579"/>
            <a:ext cx="10588800" cy="763500"/>
          </a:xfrm>
          <a:prstGeom prst="rect">
            <a:avLst/>
          </a:prstGeom>
        </p:spPr>
        <p:txBody>
          <a:bodyPr anchorCtr="0" anchor="t" bIns="121900" lIns="121900" spcFirstLastPara="1" rIns="121900" wrap="square" tIns="121900">
            <a:noAutofit/>
          </a:bodyPr>
          <a:lstStyle>
            <a:lvl1pPr lvl="0">
              <a:spcBef>
                <a:spcPts val="0"/>
              </a:spcBef>
              <a:spcAft>
                <a:spcPts val="0"/>
              </a:spcAft>
              <a:buSzPts val="4700"/>
              <a:buNone/>
              <a:defRPr/>
            </a:lvl1pPr>
            <a:lvl2pPr lvl="1">
              <a:spcBef>
                <a:spcPts val="0"/>
              </a:spcBef>
              <a:spcAft>
                <a:spcPts val="0"/>
              </a:spcAft>
              <a:buSzPts val="5100"/>
              <a:buNone/>
              <a:defRPr/>
            </a:lvl2pPr>
            <a:lvl3pPr lvl="2">
              <a:spcBef>
                <a:spcPts val="0"/>
              </a:spcBef>
              <a:spcAft>
                <a:spcPts val="0"/>
              </a:spcAft>
              <a:buSzPts val="5100"/>
              <a:buNone/>
              <a:defRPr/>
            </a:lvl3pPr>
            <a:lvl4pPr lvl="3">
              <a:spcBef>
                <a:spcPts val="0"/>
              </a:spcBef>
              <a:spcAft>
                <a:spcPts val="0"/>
              </a:spcAft>
              <a:buSzPts val="5100"/>
              <a:buNone/>
              <a:defRPr/>
            </a:lvl4pPr>
            <a:lvl5pPr lvl="4">
              <a:spcBef>
                <a:spcPts val="0"/>
              </a:spcBef>
              <a:spcAft>
                <a:spcPts val="0"/>
              </a:spcAft>
              <a:buSzPts val="5100"/>
              <a:buNone/>
              <a:defRPr/>
            </a:lvl5pPr>
            <a:lvl6pPr lvl="5">
              <a:spcBef>
                <a:spcPts val="0"/>
              </a:spcBef>
              <a:spcAft>
                <a:spcPts val="0"/>
              </a:spcAft>
              <a:buSzPts val="5100"/>
              <a:buNone/>
              <a:defRPr/>
            </a:lvl6pPr>
            <a:lvl7pPr lvl="6">
              <a:spcBef>
                <a:spcPts val="0"/>
              </a:spcBef>
              <a:spcAft>
                <a:spcPts val="0"/>
              </a:spcAft>
              <a:buSzPts val="5100"/>
              <a:buNone/>
              <a:defRPr/>
            </a:lvl7pPr>
            <a:lvl8pPr lvl="7">
              <a:spcBef>
                <a:spcPts val="0"/>
              </a:spcBef>
              <a:spcAft>
                <a:spcPts val="0"/>
              </a:spcAft>
              <a:buSzPts val="5100"/>
              <a:buNone/>
              <a:defRPr/>
            </a:lvl8pPr>
            <a:lvl9pPr lvl="8">
              <a:spcBef>
                <a:spcPts val="0"/>
              </a:spcBef>
              <a:spcAft>
                <a:spcPts val="0"/>
              </a:spcAft>
              <a:buSzPts val="5100"/>
              <a:buNone/>
              <a:defRPr/>
            </a:lvl9pPr>
          </a:lstStyle>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accent4"/>
        </a:solidFill>
      </p:bgPr>
    </p:bg>
    <p:spTree>
      <p:nvGrpSpPr>
        <p:cNvPr id="602" name="Shape 602"/>
        <p:cNvGrpSpPr/>
        <p:nvPr/>
      </p:nvGrpSpPr>
      <p:grpSpPr>
        <a:xfrm>
          <a:off x="0" y="0"/>
          <a:ext cx="0" cy="0"/>
          <a:chOff x="0" y="0"/>
          <a:chExt cx="0" cy="0"/>
        </a:xfrm>
      </p:grpSpPr>
      <p:sp>
        <p:nvSpPr>
          <p:cNvPr id="603" name="Google Shape;603;p92"/>
          <p:cNvSpPr txBox="1"/>
          <p:nvPr>
            <p:ph type="title"/>
          </p:nvPr>
        </p:nvSpPr>
        <p:spPr>
          <a:xfrm>
            <a:off x="1049600" y="994168"/>
            <a:ext cx="10128000" cy="7635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4700"/>
              <a:buNone/>
              <a:defRPr/>
            </a:lvl1pPr>
            <a:lvl2pPr lvl="1">
              <a:spcBef>
                <a:spcPts val="0"/>
              </a:spcBef>
              <a:spcAft>
                <a:spcPts val="0"/>
              </a:spcAft>
              <a:buSzPts val="5100"/>
              <a:buNone/>
              <a:defRPr/>
            </a:lvl2pPr>
            <a:lvl3pPr lvl="2">
              <a:spcBef>
                <a:spcPts val="0"/>
              </a:spcBef>
              <a:spcAft>
                <a:spcPts val="0"/>
              </a:spcAft>
              <a:buSzPts val="5100"/>
              <a:buNone/>
              <a:defRPr/>
            </a:lvl3pPr>
            <a:lvl4pPr lvl="3">
              <a:spcBef>
                <a:spcPts val="0"/>
              </a:spcBef>
              <a:spcAft>
                <a:spcPts val="0"/>
              </a:spcAft>
              <a:buSzPts val="5100"/>
              <a:buNone/>
              <a:defRPr/>
            </a:lvl4pPr>
            <a:lvl5pPr lvl="4">
              <a:spcBef>
                <a:spcPts val="0"/>
              </a:spcBef>
              <a:spcAft>
                <a:spcPts val="0"/>
              </a:spcAft>
              <a:buSzPts val="5100"/>
              <a:buNone/>
              <a:defRPr/>
            </a:lvl5pPr>
            <a:lvl6pPr lvl="5">
              <a:spcBef>
                <a:spcPts val="0"/>
              </a:spcBef>
              <a:spcAft>
                <a:spcPts val="0"/>
              </a:spcAft>
              <a:buSzPts val="5100"/>
              <a:buNone/>
              <a:defRPr/>
            </a:lvl6pPr>
            <a:lvl7pPr lvl="6">
              <a:spcBef>
                <a:spcPts val="0"/>
              </a:spcBef>
              <a:spcAft>
                <a:spcPts val="0"/>
              </a:spcAft>
              <a:buSzPts val="5100"/>
              <a:buNone/>
              <a:defRPr/>
            </a:lvl7pPr>
            <a:lvl8pPr lvl="7">
              <a:spcBef>
                <a:spcPts val="0"/>
              </a:spcBef>
              <a:spcAft>
                <a:spcPts val="0"/>
              </a:spcAft>
              <a:buSzPts val="5100"/>
              <a:buNone/>
              <a:defRPr/>
            </a:lvl8pPr>
            <a:lvl9pPr lvl="8">
              <a:spcBef>
                <a:spcPts val="0"/>
              </a:spcBef>
              <a:spcAft>
                <a:spcPts val="0"/>
              </a:spcAft>
              <a:buSzPts val="5100"/>
              <a:buNone/>
              <a:defRPr/>
            </a:lvl9pPr>
          </a:lstStyle>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chemeClr val="accent4"/>
        </a:solidFill>
      </p:bgPr>
    </p:bg>
    <p:spTree>
      <p:nvGrpSpPr>
        <p:cNvPr id="604" name="Shape 604"/>
        <p:cNvGrpSpPr/>
        <p:nvPr/>
      </p:nvGrpSpPr>
      <p:grpSpPr>
        <a:xfrm>
          <a:off x="0" y="0"/>
          <a:ext cx="0" cy="0"/>
          <a:chOff x="0" y="0"/>
          <a:chExt cx="0" cy="0"/>
        </a:xfrm>
      </p:grpSpPr>
      <p:sp>
        <p:nvSpPr>
          <p:cNvPr id="605" name="Google Shape;605;p93"/>
          <p:cNvSpPr txBox="1"/>
          <p:nvPr>
            <p:ph type="title"/>
          </p:nvPr>
        </p:nvSpPr>
        <p:spPr>
          <a:xfrm>
            <a:off x="7138000" y="2225667"/>
            <a:ext cx="4039500" cy="1656300"/>
          </a:xfrm>
          <a:prstGeom prst="rect">
            <a:avLst/>
          </a:prstGeom>
        </p:spPr>
        <p:txBody>
          <a:bodyPr anchorCtr="0" anchor="b" bIns="121900" lIns="121900" spcFirstLastPara="1" rIns="121900" wrap="square" tIns="121900">
            <a:noAutofit/>
          </a:bodyPr>
          <a:lstStyle>
            <a:lvl1pPr lvl="0">
              <a:lnSpc>
                <a:spcPct val="90000"/>
              </a:lnSpc>
              <a:spcBef>
                <a:spcPts val="0"/>
              </a:spcBef>
              <a:spcAft>
                <a:spcPts val="0"/>
              </a:spcAft>
              <a:buSzPts val="4700"/>
              <a:buNone/>
              <a:defRPr/>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p:txBody>
      </p:sp>
      <p:sp>
        <p:nvSpPr>
          <p:cNvPr id="606" name="Google Shape;606;p93"/>
          <p:cNvSpPr txBox="1"/>
          <p:nvPr>
            <p:ph idx="1" type="body"/>
          </p:nvPr>
        </p:nvSpPr>
        <p:spPr>
          <a:xfrm>
            <a:off x="7138000" y="3813959"/>
            <a:ext cx="4039500" cy="1094400"/>
          </a:xfrm>
          <a:prstGeom prst="rect">
            <a:avLst/>
          </a:prstGeom>
        </p:spPr>
        <p:txBody>
          <a:bodyPr anchorCtr="0" anchor="t" bIns="121900" lIns="121900" spcFirstLastPara="1" rIns="121900" wrap="square" tIns="121900">
            <a:noAutofit/>
          </a:bodyPr>
          <a:lstStyle>
            <a:lvl1pPr indent="-330200" lvl="0" marL="457200">
              <a:lnSpc>
                <a:spcPct val="100000"/>
              </a:lnSpc>
              <a:spcBef>
                <a:spcPts val="0"/>
              </a:spcBef>
              <a:spcAft>
                <a:spcPts val="0"/>
              </a:spcAft>
              <a:buSzPts val="1600"/>
              <a:buChar char="●"/>
              <a:defRPr>
                <a:solidFill>
                  <a:schemeClr val="dk1"/>
                </a:solidFill>
              </a:defRPr>
            </a:lvl1pPr>
            <a:lvl2pPr indent="-330200" lvl="1" marL="914400">
              <a:spcBef>
                <a:spcPts val="2100"/>
              </a:spcBef>
              <a:spcAft>
                <a:spcPts val="0"/>
              </a:spcAft>
              <a:buSzPts val="1600"/>
              <a:buChar char="○"/>
              <a:defRPr sz="1600"/>
            </a:lvl2pPr>
            <a:lvl3pPr indent="-330200" lvl="2" marL="1371600">
              <a:spcBef>
                <a:spcPts val="2100"/>
              </a:spcBef>
              <a:spcAft>
                <a:spcPts val="0"/>
              </a:spcAft>
              <a:buSzPts val="1600"/>
              <a:buChar char="■"/>
              <a:defRPr sz="1600"/>
            </a:lvl3pPr>
            <a:lvl4pPr indent="-330200" lvl="3" marL="1828800">
              <a:spcBef>
                <a:spcPts val="2100"/>
              </a:spcBef>
              <a:spcAft>
                <a:spcPts val="0"/>
              </a:spcAft>
              <a:buSzPts val="1600"/>
              <a:buChar char="●"/>
              <a:defRPr sz="1600"/>
            </a:lvl4pPr>
            <a:lvl5pPr indent="-330200" lvl="4" marL="2286000">
              <a:spcBef>
                <a:spcPts val="2100"/>
              </a:spcBef>
              <a:spcAft>
                <a:spcPts val="0"/>
              </a:spcAft>
              <a:buSzPts val="1600"/>
              <a:buChar char="○"/>
              <a:defRPr sz="1600"/>
            </a:lvl5pPr>
            <a:lvl6pPr indent="-330200" lvl="5" marL="2743200">
              <a:spcBef>
                <a:spcPts val="2100"/>
              </a:spcBef>
              <a:spcAft>
                <a:spcPts val="0"/>
              </a:spcAft>
              <a:buSzPts val="1600"/>
              <a:buChar char="■"/>
              <a:defRPr sz="1600"/>
            </a:lvl6pPr>
            <a:lvl7pPr indent="-330200" lvl="6" marL="3200400">
              <a:spcBef>
                <a:spcPts val="2100"/>
              </a:spcBef>
              <a:spcAft>
                <a:spcPts val="0"/>
              </a:spcAft>
              <a:buSzPts val="1600"/>
              <a:buChar char="●"/>
              <a:defRPr sz="1600"/>
            </a:lvl7pPr>
            <a:lvl8pPr indent="-330200" lvl="7" marL="3657600">
              <a:spcBef>
                <a:spcPts val="2100"/>
              </a:spcBef>
              <a:spcAft>
                <a:spcPts val="0"/>
              </a:spcAft>
              <a:buSzPts val="1600"/>
              <a:buChar char="○"/>
              <a:defRPr sz="1600"/>
            </a:lvl8pPr>
            <a:lvl9pPr indent="-330200" lvl="8" marL="4114800">
              <a:spcBef>
                <a:spcPts val="2100"/>
              </a:spcBef>
              <a:spcAft>
                <a:spcPts val="2100"/>
              </a:spcAft>
              <a:buSzPts val="1600"/>
              <a:buChar char="■"/>
              <a:defRPr sz="1600"/>
            </a:lvl9pPr>
          </a:lstStyle>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6"/>
        </a:solidFill>
      </p:bgPr>
    </p:bg>
    <p:spTree>
      <p:nvGrpSpPr>
        <p:cNvPr id="607" name="Shape 607"/>
        <p:cNvGrpSpPr/>
        <p:nvPr/>
      </p:nvGrpSpPr>
      <p:grpSpPr>
        <a:xfrm>
          <a:off x="0" y="0"/>
          <a:ext cx="0" cy="0"/>
          <a:chOff x="0" y="0"/>
          <a:chExt cx="0" cy="0"/>
        </a:xfrm>
      </p:grpSpPr>
      <p:sp>
        <p:nvSpPr>
          <p:cNvPr id="608" name="Google Shape;608;p94"/>
          <p:cNvSpPr txBox="1"/>
          <p:nvPr>
            <p:ph type="title"/>
          </p:nvPr>
        </p:nvSpPr>
        <p:spPr>
          <a:xfrm>
            <a:off x="945267" y="0"/>
            <a:ext cx="3418500" cy="4455600"/>
          </a:xfrm>
          <a:prstGeom prst="rect">
            <a:avLst/>
          </a:prstGeom>
          <a:solidFill>
            <a:schemeClr val="accent5"/>
          </a:solidFill>
        </p:spPr>
        <p:txBody>
          <a:bodyPr anchorCtr="0" anchor="ctr" bIns="121900" lIns="121900" spcFirstLastPara="1" rIns="121900" wrap="square" tIns="121900">
            <a:noAutofit/>
          </a:bodyPr>
          <a:lstStyle>
            <a:lvl1pPr lvl="0" algn="ctr">
              <a:spcBef>
                <a:spcPts val="0"/>
              </a:spcBef>
              <a:spcAft>
                <a:spcPts val="0"/>
              </a:spcAft>
              <a:buClr>
                <a:srgbClr val="000000"/>
              </a:buClr>
              <a:buSzPts val="3300"/>
              <a:buNone/>
              <a:defRPr b="0" sz="4400">
                <a:solidFill>
                  <a:schemeClr val="lt1"/>
                </a:solidFill>
              </a:defRPr>
            </a:lvl1pPr>
            <a:lvl2pPr lvl="1">
              <a:spcBef>
                <a:spcPts val="0"/>
              </a:spcBef>
              <a:spcAft>
                <a:spcPts val="0"/>
              </a:spcAft>
              <a:buSzPts val="6400"/>
              <a:buNone/>
              <a:defRPr sz="6400"/>
            </a:lvl2pPr>
            <a:lvl3pPr lvl="2">
              <a:spcBef>
                <a:spcPts val="0"/>
              </a:spcBef>
              <a:spcAft>
                <a:spcPts val="0"/>
              </a:spcAft>
              <a:buSzPts val="6400"/>
              <a:buNone/>
              <a:defRPr sz="6400"/>
            </a:lvl3pPr>
            <a:lvl4pPr lvl="3">
              <a:spcBef>
                <a:spcPts val="0"/>
              </a:spcBef>
              <a:spcAft>
                <a:spcPts val="0"/>
              </a:spcAft>
              <a:buSzPts val="6400"/>
              <a:buNone/>
              <a:defRPr sz="6400"/>
            </a:lvl4pPr>
            <a:lvl5pPr lvl="4">
              <a:spcBef>
                <a:spcPts val="0"/>
              </a:spcBef>
              <a:spcAft>
                <a:spcPts val="0"/>
              </a:spcAft>
              <a:buSzPts val="6400"/>
              <a:buNone/>
              <a:defRPr sz="6400"/>
            </a:lvl5pPr>
            <a:lvl6pPr lvl="5">
              <a:spcBef>
                <a:spcPts val="0"/>
              </a:spcBef>
              <a:spcAft>
                <a:spcPts val="0"/>
              </a:spcAft>
              <a:buSzPts val="6400"/>
              <a:buNone/>
              <a:defRPr sz="6400"/>
            </a:lvl6pPr>
            <a:lvl7pPr lvl="6">
              <a:spcBef>
                <a:spcPts val="0"/>
              </a:spcBef>
              <a:spcAft>
                <a:spcPts val="0"/>
              </a:spcAft>
              <a:buSzPts val="6400"/>
              <a:buNone/>
              <a:defRPr sz="6400"/>
            </a:lvl7pPr>
            <a:lvl8pPr lvl="7">
              <a:spcBef>
                <a:spcPts val="0"/>
              </a:spcBef>
              <a:spcAft>
                <a:spcPts val="0"/>
              </a:spcAft>
              <a:buSzPts val="6400"/>
              <a:buNone/>
              <a:defRPr sz="6400"/>
            </a:lvl8pPr>
            <a:lvl9pPr lvl="8">
              <a:spcBef>
                <a:spcPts val="0"/>
              </a:spcBef>
              <a:spcAft>
                <a:spcPts val="0"/>
              </a:spcAft>
              <a:buSzPts val="6400"/>
              <a:buNone/>
              <a:defRPr sz="6400"/>
            </a:lvl9pPr>
          </a:lstStyle>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accent4"/>
        </a:solidFill>
      </p:bgPr>
    </p:bg>
    <p:spTree>
      <p:nvGrpSpPr>
        <p:cNvPr id="609" name="Shape 609"/>
        <p:cNvGrpSpPr/>
        <p:nvPr/>
      </p:nvGrpSpPr>
      <p:grpSpPr>
        <a:xfrm>
          <a:off x="0" y="0"/>
          <a:ext cx="0" cy="0"/>
          <a:chOff x="0" y="0"/>
          <a:chExt cx="0" cy="0"/>
        </a:xfrm>
      </p:grpSpPr>
      <p:sp>
        <p:nvSpPr>
          <p:cNvPr id="610" name="Google Shape;610;p95"/>
          <p:cNvSpPr txBox="1"/>
          <p:nvPr>
            <p:ph type="title"/>
          </p:nvPr>
        </p:nvSpPr>
        <p:spPr>
          <a:xfrm>
            <a:off x="1638383" y="2007433"/>
            <a:ext cx="4016400" cy="1052100"/>
          </a:xfrm>
          <a:prstGeom prst="rect">
            <a:avLst/>
          </a:prstGeom>
        </p:spPr>
        <p:txBody>
          <a:bodyPr anchorCtr="0" anchor="b" bIns="121900" lIns="121900" spcFirstLastPara="1" rIns="121900" wrap="square" tIns="121900">
            <a:noAutofit/>
          </a:bodyPr>
          <a:lstStyle>
            <a:lvl1pPr lvl="0" algn="ctr">
              <a:lnSpc>
                <a:spcPct val="90000"/>
              </a:lnSpc>
              <a:spcBef>
                <a:spcPts val="0"/>
              </a:spcBef>
              <a:spcAft>
                <a:spcPts val="0"/>
              </a:spcAft>
              <a:buSzPts val="4700"/>
              <a:buNone/>
              <a:defRPr/>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p:txBody>
      </p:sp>
      <p:sp>
        <p:nvSpPr>
          <p:cNvPr id="611" name="Google Shape;611;p95"/>
          <p:cNvSpPr txBox="1"/>
          <p:nvPr>
            <p:ph idx="1" type="subTitle"/>
          </p:nvPr>
        </p:nvSpPr>
        <p:spPr>
          <a:xfrm>
            <a:off x="1630283" y="3042333"/>
            <a:ext cx="4024500" cy="1833900"/>
          </a:xfrm>
          <a:prstGeom prst="rect">
            <a:avLst/>
          </a:prstGeom>
        </p:spPr>
        <p:txBody>
          <a:bodyPr anchorCtr="0" anchor="t" bIns="121900" lIns="121900" spcFirstLastPara="1" rIns="121900" wrap="square" tIns="121900">
            <a:noAutofit/>
          </a:bodyPr>
          <a:lstStyle>
            <a:lvl1pPr lvl="0" algn="ctr">
              <a:lnSpc>
                <a:spcPct val="100000"/>
              </a:lnSpc>
              <a:spcBef>
                <a:spcPts val="0"/>
              </a:spcBef>
              <a:spcAft>
                <a:spcPts val="0"/>
              </a:spcAft>
              <a:buSzPts val="2100"/>
              <a:buNone/>
              <a:defRPr sz="21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chemeClr val="accent6"/>
        </a:solidFill>
      </p:bgPr>
    </p:bg>
    <p:spTree>
      <p:nvGrpSpPr>
        <p:cNvPr id="612" name="Shape 612"/>
        <p:cNvGrpSpPr/>
        <p:nvPr/>
      </p:nvGrpSpPr>
      <p:grpSpPr>
        <a:xfrm>
          <a:off x="0" y="0"/>
          <a:ext cx="0" cy="0"/>
          <a:chOff x="0" y="0"/>
          <a:chExt cx="0" cy="0"/>
        </a:xfrm>
      </p:grpSpPr>
      <p:sp>
        <p:nvSpPr>
          <p:cNvPr id="613" name="Google Shape;613;p96"/>
          <p:cNvSpPr txBox="1"/>
          <p:nvPr>
            <p:ph type="title"/>
          </p:nvPr>
        </p:nvSpPr>
        <p:spPr>
          <a:xfrm>
            <a:off x="2316388" y="2635249"/>
            <a:ext cx="7559100" cy="1206900"/>
          </a:xfrm>
          <a:prstGeom prst="rect">
            <a:avLst/>
          </a:prstGeom>
        </p:spPr>
        <p:txBody>
          <a:bodyPr anchorCtr="0" anchor="ctr" bIns="121900" lIns="121900" spcFirstLastPara="1" rIns="121900" wrap="square" tIns="121900">
            <a:noAutofit/>
          </a:bodyPr>
          <a:lstStyle>
            <a:lvl1pPr lvl="0" algn="ctr">
              <a:spcBef>
                <a:spcPts val="0"/>
              </a:spcBef>
              <a:spcAft>
                <a:spcPts val="0"/>
              </a:spcAft>
              <a:buClr>
                <a:schemeClr val="accent6"/>
              </a:buClr>
              <a:buSzPts val="6000"/>
              <a:buNone/>
              <a:defRPr sz="8000">
                <a:solidFill>
                  <a:schemeClr val="dk2"/>
                </a:solidFill>
              </a:defRPr>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p:txBody>
      </p:sp>
      <p:sp>
        <p:nvSpPr>
          <p:cNvPr id="614" name="Google Shape;614;p96"/>
          <p:cNvSpPr txBox="1"/>
          <p:nvPr>
            <p:ph idx="1" type="subTitle"/>
          </p:nvPr>
        </p:nvSpPr>
        <p:spPr>
          <a:xfrm>
            <a:off x="3572953" y="3742517"/>
            <a:ext cx="5094000" cy="486000"/>
          </a:xfrm>
          <a:prstGeom prst="rect">
            <a:avLst/>
          </a:prstGeom>
        </p:spPr>
        <p:txBody>
          <a:bodyPr anchorCtr="0" anchor="t" bIns="121900" lIns="121900" spcFirstLastPara="1" rIns="121900" wrap="square" tIns="121900">
            <a:noAutofit/>
          </a:bodyPr>
          <a:lstStyle>
            <a:lvl1pPr lvl="0" algn="ctr">
              <a:lnSpc>
                <a:spcPct val="100000"/>
              </a:lnSpc>
              <a:spcBef>
                <a:spcPts val="0"/>
              </a:spcBef>
              <a:spcAft>
                <a:spcPts val="0"/>
              </a:spcAft>
              <a:buSzPts val="2100"/>
              <a:buNone/>
              <a:defRPr>
                <a:solidFill>
                  <a:schemeClr val="accent3"/>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6"/>
        </a:solidFill>
      </p:bgPr>
    </p:bg>
    <p:spTree>
      <p:nvGrpSpPr>
        <p:cNvPr id="615" name="Shape 615"/>
        <p:cNvGrpSpPr/>
        <p:nvPr/>
      </p:nvGrpSpPr>
      <p:grpSpPr>
        <a:xfrm>
          <a:off x="0" y="0"/>
          <a:ext cx="0" cy="0"/>
          <a:chOff x="0" y="0"/>
          <a:chExt cx="0" cy="0"/>
        </a:xfrm>
      </p:grpSpPr>
      <p:sp>
        <p:nvSpPr>
          <p:cNvPr id="616" name="Google Shape;616;p97"/>
          <p:cNvSpPr txBox="1"/>
          <p:nvPr>
            <p:ph hasCustomPrompt="1" type="title"/>
          </p:nvPr>
        </p:nvSpPr>
        <p:spPr>
          <a:xfrm>
            <a:off x="4025733" y="1442717"/>
            <a:ext cx="7372800" cy="2280900"/>
          </a:xfrm>
          <a:prstGeom prst="rect">
            <a:avLst/>
          </a:prstGeom>
        </p:spPr>
        <p:txBody>
          <a:bodyPr anchorCtr="0" anchor="b" bIns="121900" lIns="121900" spcFirstLastPara="1" rIns="121900" wrap="square" tIns="121900">
            <a:noAutofit/>
          </a:bodyPr>
          <a:lstStyle>
            <a:lvl1pPr lvl="0" algn="r">
              <a:spcBef>
                <a:spcPts val="0"/>
              </a:spcBef>
              <a:spcAft>
                <a:spcPts val="0"/>
              </a:spcAft>
              <a:buClr>
                <a:srgbClr val="000000"/>
              </a:buClr>
              <a:buSzPts val="16000"/>
              <a:buNone/>
              <a:defRPr sz="12000"/>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617" name="Google Shape;617;p97"/>
          <p:cNvSpPr txBox="1"/>
          <p:nvPr>
            <p:ph idx="1" type="subTitle"/>
          </p:nvPr>
        </p:nvSpPr>
        <p:spPr>
          <a:xfrm>
            <a:off x="0" y="3748283"/>
            <a:ext cx="12193500" cy="638400"/>
          </a:xfrm>
          <a:prstGeom prst="rect">
            <a:avLst/>
          </a:prstGeom>
          <a:solidFill>
            <a:schemeClr val="accent5"/>
          </a:solidFill>
        </p:spPr>
        <p:txBody>
          <a:bodyPr anchorCtr="0" anchor="ctr" bIns="121900" lIns="121900" spcFirstLastPara="1" rIns="121900" wrap="square" tIns="121900">
            <a:noAutofit/>
          </a:bodyPr>
          <a:lstStyle>
            <a:lvl1pPr lvl="0" algn="r">
              <a:lnSpc>
                <a:spcPct val="100000"/>
              </a:lnSpc>
              <a:spcBef>
                <a:spcPts val="0"/>
              </a:spcBef>
              <a:spcAft>
                <a:spcPts val="0"/>
              </a:spcAft>
              <a:buClr>
                <a:srgbClr val="000000"/>
              </a:buClr>
              <a:buSzPts val="2800"/>
              <a:buNone/>
              <a:defRPr sz="1900">
                <a:solidFill>
                  <a:schemeClr val="lt2"/>
                </a:solidFill>
              </a:defRPr>
            </a:lvl1pPr>
            <a:lvl2pPr lvl="1" algn="ctr">
              <a:lnSpc>
                <a:spcPct val="100000"/>
              </a:lnSpc>
              <a:spcBef>
                <a:spcPts val="0"/>
              </a:spcBef>
              <a:spcAft>
                <a:spcPts val="0"/>
              </a:spcAft>
              <a:buClr>
                <a:srgbClr val="000000"/>
              </a:buClr>
              <a:buSzPts val="2800"/>
              <a:buNone/>
              <a:defRPr sz="2800">
                <a:solidFill>
                  <a:srgbClr val="000000"/>
                </a:solidFill>
              </a:defRPr>
            </a:lvl2pPr>
            <a:lvl3pPr lvl="2" algn="ctr">
              <a:lnSpc>
                <a:spcPct val="100000"/>
              </a:lnSpc>
              <a:spcBef>
                <a:spcPts val="0"/>
              </a:spcBef>
              <a:spcAft>
                <a:spcPts val="0"/>
              </a:spcAft>
              <a:buClr>
                <a:srgbClr val="000000"/>
              </a:buClr>
              <a:buSzPts val="2800"/>
              <a:buNone/>
              <a:defRPr sz="2800">
                <a:solidFill>
                  <a:srgbClr val="000000"/>
                </a:solidFill>
              </a:defRPr>
            </a:lvl3pPr>
            <a:lvl4pPr lvl="3" algn="ctr">
              <a:lnSpc>
                <a:spcPct val="100000"/>
              </a:lnSpc>
              <a:spcBef>
                <a:spcPts val="0"/>
              </a:spcBef>
              <a:spcAft>
                <a:spcPts val="0"/>
              </a:spcAft>
              <a:buClr>
                <a:srgbClr val="000000"/>
              </a:buClr>
              <a:buSzPts val="2800"/>
              <a:buNone/>
              <a:defRPr sz="2800">
                <a:solidFill>
                  <a:srgbClr val="000000"/>
                </a:solidFill>
              </a:defRPr>
            </a:lvl4pPr>
            <a:lvl5pPr lvl="4" algn="ctr">
              <a:lnSpc>
                <a:spcPct val="100000"/>
              </a:lnSpc>
              <a:spcBef>
                <a:spcPts val="0"/>
              </a:spcBef>
              <a:spcAft>
                <a:spcPts val="0"/>
              </a:spcAft>
              <a:buClr>
                <a:srgbClr val="000000"/>
              </a:buClr>
              <a:buSzPts val="2800"/>
              <a:buNone/>
              <a:defRPr sz="2800">
                <a:solidFill>
                  <a:srgbClr val="000000"/>
                </a:solidFill>
              </a:defRPr>
            </a:lvl5pPr>
            <a:lvl6pPr lvl="5" algn="ctr">
              <a:lnSpc>
                <a:spcPct val="100000"/>
              </a:lnSpc>
              <a:spcBef>
                <a:spcPts val="0"/>
              </a:spcBef>
              <a:spcAft>
                <a:spcPts val="0"/>
              </a:spcAft>
              <a:buClr>
                <a:srgbClr val="000000"/>
              </a:buClr>
              <a:buSzPts val="2800"/>
              <a:buNone/>
              <a:defRPr sz="2800">
                <a:solidFill>
                  <a:srgbClr val="000000"/>
                </a:solidFill>
              </a:defRPr>
            </a:lvl6pPr>
            <a:lvl7pPr lvl="6" algn="ctr">
              <a:lnSpc>
                <a:spcPct val="100000"/>
              </a:lnSpc>
              <a:spcBef>
                <a:spcPts val="0"/>
              </a:spcBef>
              <a:spcAft>
                <a:spcPts val="0"/>
              </a:spcAft>
              <a:buClr>
                <a:srgbClr val="000000"/>
              </a:buClr>
              <a:buSzPts val="2800"/>
              <a:buNone/>
              <a:defRPr sz="2800">
                <a:solidFill>
                  <a:srgbClr val="000000"/>
                </a:solidFill>
              </a:defRPr>
            </a:lvl7pPr>
            <a:lvl8pPr lvl="7" algn="ctr">
              <a:lnSpc>
                <a:spcPct val="100000"/>
              </a:lnSpc>
              <a:spcBef>
                <a:spcPts val="0"/>
              </a:spcBef>
              <a:spcAft>
                <a:spcPts val="0"/>
              </a:spcAft>
              <a:buClr>
                <a:srgbClr val="000000"/>
              </a:buClr>
              <a:buSzPts val="2800"/>
              <a:buNone/>
              <a:defRPr sz="2800">
                <a:solidFill>
                  <a:srgbClr val="000000"/>
                </a:solidFill>
              </a:defRPr>
            </a:lvl8pPr>
            <a:lvl9pPr lvl="8" algn="ctr">
              <a:lnSpc>
                <a:spcPct val="100000"/>
              </a:lnSpc>
              <a:spcBef>
                <a:spcPts val="0"/>
              </a:spcBef>
              <a:spcAft>
                <a:spcPts val="0"/>
              </a:spcAft>
              <a:buClr>
                <a:srgbClr val="000000"/>
              </a:buClr>
              <a:buSzPts val="2800"/>
              <a:buNone/>
              <a:defRPr sz="2800">
                <a:solidFill>
                  <a:srgbClr val="000000"/>
                </a:solidFill>
              </a:defRPr>
            </a:lvl9pPr>
          </a:lstStyle>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618" name="Shape 618"/>
        <p:cNvGrpSpPr/>
        <p:nvPr/>
      </p:nvGrpSpPr>
      <p:grpSpPr>
        <a:xfrm>
          <a:off x="0" y="0"/>
          <a:ext cx="0" cy="0"/>
          <a:chOff x="0" y="0"/>
          <a:chExt cx="0" cy="0"/>
        </a:xfrm>
      </p:grpSpPr>
      <p:sp>
        <p:nvSpPr>
          <p:cNvPr id="619" name="Google Shape;619;p98"/>
          <p:cNvSpPr/>
          <p:nvPr/>
        </p:nvSpPr>
        <p:spPr>
          <a:xfrm>
            <a:off x="-22400" y="-16000"/>
            <a:ext cx="12192000" cy="6858000"/>
          </a:xfrm>
          <a:prstGeom prst="rect">
            <a:avLst/>
          </a:prstGeom>
          <a:solidFill>
            <a:schemeClr val="l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x Columns">
  <p:cSld name="CUSTOM_1">
    <p:bg>
      <p:bgPr>
        <a:solidFill>
          <a:schemeClr val="accent2"/>
        </a:solidFill>
      </p:bgPr>
    </p:bg>
    <p:spTree>
      <p:nvGrpSpPr>
        <p:cNvPr id="620" name="Shape 620"/>
        <p:cNvGrpSpPr/>
        <p:nvPr/>
      </p:nvGrpSpPr>
      <p:grpSpPr>
        <a:xfrm>
          <a:off x="0" y="0"/>
          <a:ext cx="0" cy="0"/>
          <a:chOff x="0" y="0"/>
          <a:chExt cx="0" cy="0"/>
        </a:xfrm>
      </p:grpSpPr>
      <p:sp>
        <p:nvSpPr>
          <p:cNvPr id="621" name="Google Shape;621;p99"/>
          <p:cNvSpPr txBox="1"/>
          <p:nvPr>
            <p:ph idx="1" type="subTitle"/>
          </p:nvPr>
        </p:nvSpPr>
        <p:spPr>
          <a:xfrm>
            <a:off x="1383033" y="2443600"/>
            <a:ext cx="2521200" cy="1356300"/>
          </a:xfrm>
          <a:prstGeom prst="rect">
            <a:avLst/>
          </a:prstGeom>
          <a:solidFill>
            <a:schemeClr val="accent4"/>
          </a:solidFill>
        </p:spPr>
        <p:txBody>
          <a:bodyPr anchorCtr="0" anchor="b" bIns="121900" lIns="121900" spcFirstLastPara="1" rIns="121900" wrap="square" tIns="121900">
            <a:noAutofit/>
          </a:bodyPr>
          <a:lstStyle>
            <a:lvl1pPr lvl="0" algn="ctr">
              <a:lnSpc>
                <a:spcPct val="100000"/>
              </a:lnSpc>
              <a:spcBef>
                <a:spcPts val="0"/>
              </a:spcBef>
              <a:spcAft>
                <a:spcPts val="0"/>
              </a:spcAft>
              <a:buSzPts val="1900"/>
              <a:buNone/>
              <a:defRPr sz="16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p:txBody>
      </p:sp>
      <p:sp>
        <p:nvSpPr>
          <p:cNvPr id="622" name="Google Shape;622;p99"/>
          <p:cNvSpPr txBox="1"/>
          <p:nvPr>
            <p:ph idx="2" type="subTitle"/>
          </p:nvPr>
        </p:nvSpPr>
        <p:spPr>
          <a:xfrm>
            <a:off x="4835407" y="2443600"/>
            <a:ext cx="2521200" cy="1356300"/>
          </a:xfrm>
          <a:prstGeom prst="rect">
            <a:avLst/>
          </a:prstGeom>
          <a:solidFill>
            <a:schemeClr val="accent2"/>
          </a:solidFill>
        </p:spPr>
        <p:txBody>
          <a:bodyPr anchorCtr="0" anchor="b" bIns="121900" lIns="121900" spcFirstLastPara="1" rIns="121900" wrap="square" tIns="121900">
            <a:noAutofit/>
          </a:bodyPr>
          <a:lstStyle>
            <a:lvl1pPr lvl="0" algn="ctr">
              <a:lnSpc>
                <a:spcPct val="100000"/>
              </a:lnSpc>
              <a:spcBef>
                <a:spcPts val="0"/>
              </a:spcBef>
              <a:spcAft>
                <a:spcPts val="0"/>
              </a:spcAft>
              <a:buSzPts val="1900"/>
              <a:buNone/>
              <a:defRPr sz="16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p:txBody>
      </p:sp>
      <p:sp>
        <p:nvSpPr>
          <p:cNvPr id="623" name="Google Shape;623;p99"/>
          <p:cNvSpPr txBox="1"/>
          <p:nvPr>
            <p:ph idx="3" type="subTitle"/>
          </p:nvPr>
        </p:nvSpPr>
        <p:spPr>
          <a:xfrm>
            <a:off x="8287766" y="2443600"/>
            <a:ext cx="2521200" cy="1356300"/>
          </a:xfrm>
          <a:prstGeom prst="rect">
            <a:avLst/>
          </a:prstGeom>
          <a:solidFill>
            <a:schemeClr val="accent6"/>
          </a:solidFill>
        </p:spPr>
        <p:txBody>
          <a:bodyPr anchorCtr="0" anchor="b" bIns="121900" lIns="121900" spcFirstLastPara="1" rIns="121900" wrap="square" tIns="121900">
            <a:noAutofit/>
          </a:bodyPr>
          <a:lstStyle>
            <a:lvl1pPr lvl="0" algn="ctr">
              <a:lnSpc>
                <a:spcPct val="100000"/>
              </a:lnSpc>
              <a:spcBef>
                <a:spcPts val="0"/>
              </a:spcBef>
              <a:spcAft>
                <a:spcPts val="0"/>
              </a:spcAft>
              <a:buSzPts val="1900"/>
              <a:buNone/>
              <a:defRPr sz="16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p:txBody>
      </p:sp>
      <p:sp>
        <p:nvSpPr>
          <p:cNvPr id="624" name="Google Shape;624;p99"/>
          <p:cNvSpPr txBox="1"/>
          <p:nvPr>
            <p:ph idx="4" type="subTitle"/>
          </p:nvPr>
        </p:nvSpPr>
        <p:spPr>
          <a:xfrm>
            <a:off x="1383033" y="4308367"/>
            <a:ext cx="2521200" cy="1356300"/>
          </a:xfrm>
          <a:prstGeom prst="rect">
            <a:avLst/>
          </a:prstGeom>
          <a:solidFill>
            <a:schemeClr val="accent2"/>
          </a:solidFill>
        </p:spPr>
        <p:txBody>
          <a:bodyPr anchorCtr="0" anchor="b" bIns="121900" lIns="121900" spcFirstLastPara="1" rIns="121900" wrap="square" tIns="121900">
            <a:noAutofit/>
          </a:bodyPr>
          <a:lstStyle>
            <a:lvl1pPr lvl="0" algn="ctr">
              <a:lnSpc>
                <a:spcPct val="100000"/>
              </a:lnSpc>
              <a:spcBef>
                <a:spcPts val="0"/>
              </a:spcBef>
              <a:spcAft>
                <a:spcPts val="0"/>
              </a:spcAft>
              <a:buSzPts val="1900"/>
              <a:buNone/>
              <a:defRPr sz="16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p:txBody>
      </p:sp>
      <p:sp>
        <p:nvSpPr>
          <p:cNvPr id="625" name="Google Shape;625;p99"/>
          <p:cNvSpPr txBox="1"/>
          <p:nvPr>
            <p:ph idx="5" type="subTitle"/>
          </p:nvPr>
        </p:nvSpPr>
        <p:spPr>
          <a:xfrm>
            <a:off x="4835407" y="4308367"/>
            <a:ext cx="2521200" cy="1356300"/>
          </a:xfrm>
          <a:prstGeom prst="rect">
            <a:avLst/>
          </a:prstGeom>
          <a:solidFill>
            <a:schemeClr val="accent6"/>
          </a:solidFill>
        </p:spPr>
        <p:txBody>
          <a:bodyPr anchorCtr="0" anchor="b" bIns="121900" lIns="121900" spcFirstLastPara="1" rIns="121900" wrap="square" tIns="121900">
            <a:noAutofit/>
          </a:bodyPr>
          <a:lstStyle>
            <a:lvl1pPr lvl="0" algn="ctr">
              <a:lnSpc>
                <a:spcPct val="100000"/>
              </a:lnSpc>
              <a:spcBef>
                <a:spcPts val="0"/>
              </a:spcBef>
              <a:spcAft>
                <a:spcPts val="0"/>
              </a:spcAft>
              <a:buSzPts val="1900"/>
              <a:buNone/>
              <a:defRPr sz="16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p:txBody>
      </p:sp>
      <p:sp>
        <p:nvSpPr>
          <p:cNvPr id="626" name="Google Shape;626;p99"/>
          <p:cNvSpPr txBox="1"/>
          <p:nvPr>
            <p:ph idx="6" type="subTitle"/>
          </p:nvPr>
        </p:nvSpPr>
        <p:spPr>
          <a:xfrm>
            <a:off x="8287767" y="4308367"/>
            <a:ext cx="2521200" cy="1356300"/>
          </a:xfrm>
          <a:prstGeom prst="rect">
            <a:avLst/>
          </a:prstGeom>
          <a:solidFill>
            <a:schemeClr val="accent4"/>
          </a:solidFill>
        </p:spPr>
        <p:txBody>
          <a:bodyPr anchorCtr="0" anchor="b" bIns="121900" lIns="121900" spcFirstLastPara="1" rIns="121900" wrap="square" tIns="121900">
            <a:noAutofit/>
          </a:bodyPr>
          <a:lstStyle>
            <a:lvl1pPr lvl="0" algn="ctr">
              <a:lnSpc>
                <a:spcPct val="100000"/>
              </a:lnSpc>
              <a:spcBef>
                <a:spcPts val="0"/>
              </a:spcBef>
              <a:spcAft>
                <a:spcPts val="0"/>
              </a:spcAft>
              <a:buSzPts val="1900"/>
              <a:buNone/>
              <a:defRPr sz="16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p:txBody>
      </p:sp>
      <p:sp>
        <p:nvSpPr>
          <p:cNvPr id="627" name="Google Shape;627;p99"/>
          <p:cNvSpPr txBox="1"/>
          <p:nvPr>
            <p:ph type="title"/>
          </p:nvPr>
        </p:nvSpPr>
        <p:spPr>
          <a:xfrm>
            <a:off x="950967" y="994506"/>
            <a:ext cx="10290000" cy="7635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4700"/>
              <a:buNone/>
              <a:defRPr/>
            </a:lvl1pPr>
            <a:lvl2pPr lvl="1" algn="ctr">
              <a:spcBef>
                <a:spcPts val="0"/>
              </a:spcBef>
              <a:spcAft>
                <a:spcPts val="0"/>
              </a:spcAft>
              <a:buSzPts val="5100"/>
              <a:buNone/>
              <a:defRPr/>
            </a:lvl2pPr>
            <a:lvl3pPr lvl="2" algn="ctr">
              <a:spcBef>
                <a:spcPts val="0"/>
              </a:spcBef>
              <a:spcAft>
                <a:spcPts val="0"/>
              </a:spcAft>
              <a:buSzPts val="5100"/>
              <a:buNone/>
              <a:defRPr/>
            </a:lvl3pPr>
            <a:lvl4pPr lvl="3" algn="ctr">
              <a:spcBef>
                <a:spcPts val="0"/>
              </a:spcBef>
              <a:spcAft>
                <a:spcPts val="0"/>
              </a:spcAft>
              <a:buSzPts val="5100"/>
              <a:buNone/>
              <a:defRPr/>
            </a:lvl4pPr>
            <a:lvl5pPr lvl="4" algn="ctr">
              <a:spcBef>
                <a:spcPts val="0"/>
              </a:spcBef>
              <a:spcAft>
                <a:spcPts val="0"/>
              </a:spcAft>
              <a:buSzPts val="5100"/>
              <a:buNone/>
              <a:defRPr/>
            </a:lvl5pPr>
            <a:lvl6pPr lvl="5" algn="ctr">
              <a:spcBef>
                <a:spcPts val="0"/>
              </a:spcBef>
              <a:spcAft>
                <a:spcPts val="0"/>
              </a:spcAft>
              <a:buSzPts val="5100"/>
              <a:buNone/>
              <a:defRPr/>
            </a:lvl6pPr>
            <a:lvl7pPr lvl="6" algn="ctr">
              <a:spcBef>
                <a:spcPts val="0"/>
              </a:spcBef>
              <a:spcAft>
                <a:spcPts val="0"/>
              </a:spcAft>
              <a:buSzPts val="5100"/>
              <a:buNone/>
              <a:defRPr/>
            </a:lvl7pPr>
            <a:lvl8pPr lvl="7" algn="ctr">
              <a:spcBef>
                <a:spcPts val="0"/>
              </a:spcBef>
              <a:spcAft>
                <a:spcPts val="0"/>
              </a:spcAft>
              <a:buSzPts val="5100"/>
              <a:buNone/>
              <a:defRPr/>
            </a:lvl8pPr>
            <a:lvl9pPr lvl="8" algn="ctr">
              <a:spcBef>
                <a:spcPts val="0"/>
              </a:spcBef>
              <a:spcAft>
                <a:spcPts val="0"/>
              </a:spcAft>
              <a:buSzPts val="5100"/>
              <a:buNone/>
              <a:defRPr/>
            </a:lvl9pPr>
          </a:lstStyle>
          <a:p/>
        </p:txBody>
      </p:sp>
      <p:sp>
        <p:nvSpPr>
          <p:cNvPr id="628" name="Google Shape;628;p99"/>
          <p:cNvSpPr txBox="1"/>
          <p:nvPr>
            <p:ph idx="7" type="title"/>
          </p:nvPr>
        </p:nvSpPr>
        <p:spPr>
          <a:xfrm>
            <a:off x="1125867" y="2559611"/>
            <a:ext cx="3035700" cy="5724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2400"/>
              <a:buNone/>
              <a:defRPr sz="2700">
                <a:solidFill>
                  <a:schemeClr val="accent5"/>
                </a:solidFill>
              </a:defRPr>
            </a:lvl1pPr>
            <a:lvl2pPr lvl="1" algn="ctr">
              <a:spcBef>
                <a:spcPts val="0"/>
              </a:spcBef>
              <a:spcAft>
                <a:spcPts val="0"/>
              </a:spcAft>
              <a:buSzPts val="5100"/>
              <a:buNone/>
              <a:defRPr/>
            </a:lvl2pPr>
            <a:lvl3pPr lvl="2" algn="ctr">
              <a:spcBef>
                <a:spcPts val="0"/>
              </a:spcBef>
              <a:spcAft>
                <a:spcPts val="0"/>
              </a:spcAft>
              <a:buSzPts val="5100"/>
              <a:buNone/>
              <a:defRPr/>
            </a:lvl3pPr>
            <a:lvl4pPr lvl="3" algn="ctr">
              <a:spcBef>
                <a:spcPts val="0"/>
              </a:spcBef>
              <a:spcAft>
                <a:spcPts val="0"/>
              </a:spcAft>
              <a:buSzPts val="5100"/>
              <a:buNone/>
              <a:defRPr/>
            </a:lvl4pPr>
            <a:lvl5pPr lvl="4" algn="ctr">
              <a:spcBef>
                <a:spcPts val="0"/>
              </a:spcBef>
              <a:spcAft>
                <a:spcPts val="0"/>
              </a:spcAft>
              <a:buSzPts val="5100"/>
              <a:buNone/>
              <a:defRPr/>
            </a:lvl5pPr>
            <a:lvl6pPr lvl="5" algn="ctr">
              <a:spcBef>
                <a:spcPts val="0"/>
              </a:spcBef>
              <a:spcAft>
                <a:spcPts val="0"/>
              </a:spcAft>
              <a:buSzPts val="5100"/>
              <a:buNone/>
              <a:defRPr/>
            </a:lvl6pPr>
            <a:lvl7pPr lvl="6" algn="ctr">
              <a:spcBef>
                <a:spcPts val="0"/>
              </a:spcBef>
              <a:spcAft>
                <a:spcPts val="0"/>
              </a:spcAft>
              <a:buSzPts val="5100"/>
              <a:buNone/>
              <a:defRPr/>
            </a:lvl7pPr>
            <a:lvl8pPr lvl="7" algn="ctr">
              <a:spcBef>
                <a:spcPts val="0"/>
              </a:spcBef>
              <a:spcAft>
                <a:spcPts val="0"/>
              </a:spcAft>
              <a:buSzPts val="5100"/>
              <a:buNone/>
              <a:defRPr/>
            </a:lvl8pPr>
            <a:lvl9pPr lvl="8" algn="ctr">
              <a:spcBef>
                <a:spcPts val="0"/>
              </a:spcBef>
              <a:spcAft>
                <a:spcPts val="0"/>
              </a:spcAft>
              <a:buSzPts val="5100"/>
              <a:buNone/>
              <a:defRPr/>
            </a:lvl9pPr>
          </a:lstStyle>
          <a:p/>
        </p:txBody>
      </p:sp>
      <p:sp>
        <p:nvSpPr>
          <p:cNvPr id="629" name="Google Shape;629;p99"/>
          <p:cNvSpPr txBox="1"/>
          <p:nvPr>
            <p:ph idx="8" type="title"/>
          </p:nvPr>
        </p:nvSpPr>
        <p:spPr>
          <a:xfrm>
            <a:off x="4578191" y="2559611"/>
            <a:ext cx="3035700" cy="5724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2400"/>
              <a:buNone/>
              <a:defRPr sz="2700">
                <a:solidFill>
                  <a:schemeClr val="accent5"/>
                </a:solidFill>
              </a:defRPr>
            </a:lvl1pPr>
            <a:lvl2pPr lvl="1" algn="ctr">
              <a:spcBef>
                <a:spcPts val="0"/>
              </a:spcBef>
              <a:spcAft>
                <a:spcPts val="0"/>
              </a:spcAft>
              <a:buSzPts val="5100"/>
              <a:buNone/>
              <a:defRPr/>
            </a:lvl2pPr>
            <a:lvl3pPr lvl="2" algn="ctr">
              <a:spcBef>
                <a:spcPts val="0"/>
              </a:spcBef>
              <a:spcAft>
                <a:spcPts val="0"/>
              </a:spcAft>
              <a:buSzPts val="5100"/>
              <a:buNone/>
              <a:defRPr/>
            </a:lvl3pPr>
            <a:lvl4pPr lvl="3" algn="ctr">
              <a:spcBef>
                <a:spcPts val="0"/>
              </a:spcBef>
              <a:spcAft>
                <a:spcPts val="0"/>
              </a:spcAft>
              <a:buSzPts val="5100"/>
              <a:buNone/>
              <a:defRPr/>
            </a:lvl4pPr>
            <a:lvl5pPr lvl="4" algn="ctr">
              <a:spcBef>
                <a:spcPts val="0"/>
              </a:spcBef>
              <a:spcAft>
                <a:spcPts val="0"/>
              </a:spcAft>
              <a:buSzPts val="5100"/>
              <a:buNone/>
              <a:defRPr/>
            </a:lvl5pPr>
            <a:lvl6pPr lvl="5" algn="ctr">
              <a:spcBef>
                <a:spcPts val="0"/>
              </a:spcBef>
              <a:spcAft>
                <a:spcPts val="0"/>
              </a:spcAft>
              <a:buSzPts val="5100"/>
              <a:buNone/>
              <a:defRPr/>
            </a:lvl6pPr>
            <a:lvl7pPr lvl="6" algn="ctr">
              <a:spcBef>
                <a:spcPts val="0"/>
              </a:spcBef>
              <a:spcAft>
                <a:spcPts val="0"/>
              </a:spcAft>
              <a:buSzPts val="5100"/>
              <a:buNone/>
              <a:defRPr/>
            </a:lvl7pPr>
            <a:lvl8pPr lvl="7" algn="ctr">
              <a:spcBef>
                <a:spcPts val="0"/>
              </a:spcBef>
              <a:spcAft>
                <a:spcPts val="0"/>
              </a:spcAft>
              <a:buSzPts val="5100"/>
              <a:buNone/>
              <a:defRPr/>
            </a:lvl8pPr>
            <a:lvl9pPr lvl="8" algn="ctr">
              <a:spcBef>
                <a:spcPts val="0"/>
              </a:spcBef>
              <a:spcAft>
                <a:spcPts val="0"/>
              </a:spcAft>
              <a:buSzPts val="5100"/>
              <a:buNone/>
              <a:defRPr/>
            </a:lvl9pPr>
          </a:lstStyle>
          <a:p/>
        </p:txBody>
      </p:sp>
      <p:sp>
        <p:nvSpPr>
          <p:cNvPr id="630" name="Google Shape;630;p99"/>
          <p:cNvSpPr txBox="1"/>
          <p:nvPr>
            <p:ph idx="9" type="title"/>
          </p:nvPr>
        </p:nvSpPr>
        <p:spPr>
          <a:xfrm>
            <a:off x="8030529" y="2559611"/>
            <a:ext cx="3035700" cy="5724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2400"/>
              <a:buNone/>
              <a:defRPr sz="2700">
                <a:solidFill>
                  <a:schemeClr val="accent5"/>
                </a:solidFill>
              </a:defRPr>
            </a:lvl1pPr>
            <a:lvl2pPr lvl="1" algn="ctr">
              <a:spcBef>
                <a:spcPts val="0"/>
              </a:spcBef>
              <a:spcAft>
                <a:spcPts val="0"/>
              </a:spcAft>
              <a:buSzPts val="5100"/>
              <a:buNone/>
              <a:defRPr/>
            </a:lvl2pPr>
            <a:lvl3pPr lvl="2" algn="ctr">
              <a:spcBef>
                <a:spcPts val="0"/>
              </a:spcBef>
              <a:spcAft>
                <a:spcPts val="0"/>
              </a:spcAft>
              <a:buSzPts val="5100"/>
              <a:buNone/>
              <a:defRPr/>
            </a:lvl3pPr>
            <a:lvl4pPr lvl="3" algn="ctr">
              <a:spcBef>
                <a:spcPts val="0"/>
              </a:spcBef>
              <a:spcAft>
                <a:spcPts val="0"/>
              </a:spcAft>
              <a:buSzPts val="5100"/>
              <a:buNone/>
              <a:defRPr/>
            </a:lvl4pPr>
            <a:lvl5pPr lvl="4" algn="ctr">
              <a:spcBef>
                <a:spcPts val="0"/>
              </a:spcBef>
              <a:spcAft>
                <a:spcPts val="0"/>
              </a:spcAft>
              <a:buSzPts val="5100"/>
              <a:buNone/>
              <a:defRPr/>
            </a:lvl5pPr>
            <a:lvl6pPr lvl="5" algn="ctr">
              <a:spcBef>
                <a:spcPts val="0"/>
              </a:spcBef>
              <a:spcAft>
                <a:spcPts val="0"/>
              </a:spcAft>
              <a:buSzPts val="5100"/>
              <a:buNone/>
              <a:defRPr/>
            </a:lvl6pPr>
            <a:lvl7pPr lvl="6" algn="ctr">
              <a:spcBef>
                <a:spcPts val="0"/>
              </a:spcBef>
              <a:spcAft>
                <a:spcPts val="0"/>
              </a:spcAft>
              <a:buSzPts val="5100"/>
              <a:buNone/>
              <a:defRPr/>
            </a:lvl7pPr>
            <a:lvl8pPr lvl="7" algn="ctr">
              <a:spcBef>
                <a:spcPts val="0"/>
              </a:spcBef>
              <a:spcAft>
                <a:spcPts val="0"/>
              </a:spcAft>
              <a:buSzPts val="5100"/>
              <a:buNone/>
              <a:defRPr/>
            </a:lvl8pPr>
            <a:lvl9pPr lvl="8" algn="ctr">
              <a:spcBef>
                <a:spcPts val="0"/>
              </a:spcBef>
              <a:spcAft>
                <a:spcPts val="0"/>
              </a:spcAft>
              <a:buSzPts val="5100"/>
              <a:buNone/>
              <a:defRPr/>
            </a:lvl9pPr>
          </a:lstStyle>
          <a:p/>
        </p:txBody>
      </p:sp>
      <p:sp>
        <p:nvSpPr>
          <p:cNvPr id="631" name="Google Shape;631;p99"/>
          <p:cNvSpPr txBox="1"/>
          <p:nvPr>
            <p:ph idx="13" type="title"/>
          </p:nvPr>
        </p:nvSpPr>
        <p:spPr>
          <a:xfrm>
            <a:off x="1125867" y="4424178"/>
            <a:ext cx="3035700" cy="5724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2400"/>
              <a:buNone/>
              <a:defRPr sz="2700">
                <a:solidFill>
                  <a:schemeClr val="accent5"/>
                </a:solidFill>
              </a:defRPr>
            </a:lvl1pPr>
            <a:lvl2pPr lvl="1" algn="ctr">
              <a:spcBef>
                <a:spcPts val="0"/>
              </a:spcBef>
              <a:spcAft>
                <a:spcPts val="0"/>
              </a:spcAft>
              <a:buSzPts val="5100"/>
              <a:buNone/>
              <a:defRPr/>
            </a:lvl2pPr>
            <a:lvl3pPr lvl="2" algn="ctr">
              <a:spcBef>
                <a:spcPts val="0"/>
              </a:spcBef>
              <a:spcAft>
                <a:spcPts val="0"/>
              </a:spcAft>
              <a:buSzPts val="5100"/>
              <a:buNone/>
              <a:defRPr/>
            </a:lvl3pPr>
            <a:lvl4pPr lvl="3" algn="ctr">
              <a:spcBef>
                <a:spcPts val="0"/>
              </a:spcBef>
              <a:spcAft>
                <a:spcPts val="0"/>
              </a:spcAft>
              <a:buSzPts val="5100"/>
              <a:buNone/>
              <a:defRPr/>
            </a:lvl4pPr>
            <a:lvl5pPr lvl="4" algn="ctr">
              <a:spcBef>
                <a:spcPts val="0"/>
              </a:spcBef>
              <a:spcAft>
                <a:spcPts val="0"/>
              </a:spcAft>
              <a:buSzPts val="5100"/>
              <a:buNone/>
              <a:defRPr/>
            </a:lvl5pPr>
            <a:lvl6pPr lvl="5" algn="ctr">
              <a:spcBef>
                <a:spcPts val="0"/>
              </a:spcBef>
              <a:spcAft>
                <a:spcPts val="0"/>
              </a:spcAft>
              <a:buSzPts val="5100"/>
              <a:buNone/>
              <a:defRPr/>
            </a:lvl6pPr>
            <a:lvl7pPr lvl="6" algn="ctr">
              <a:spcBef>
                <a:spcPts val="0"/>
              </a:spcBef>
              <a:spcAft>
                <a:spcPts val="0"/>
              </a:spcAft>
              <a:buSzPts val="5100"/>
              <a:buNone/>
              <a:defRPr/>
            </a:lvl7pPr>
            <a:lvl8pPr lvl="7" algn="ctr">
              <a:spcBef>
                <a:spcPts val="0"/>
              </a:spcBef>
              <a:spcAft>
                <a:spcPts val="0"/>
              </a:spcAft>
              <a:buSzPts val="5100"/>
              <a:buNone/>
              <a:defRPr/>
            </a:lvl8pPr>
            <a:lvl9pPr lvl="8" algn="ctr">
              <a:spcBef>
                <a:spcPts val="0"/>
              </a:spcBef>
              <a:spcAft>
                <a:spcPts val="0"/>
              </a:spcAft>
              <a:buSzPts val="5100"/>
              <a:buNone/>
              <a:defRPr/>
            </a:lvl9pPr>
          </a:lstStyle>
          <a:p/>
        </p:txBody>
      </p:sp>
      <p:sp>
        <p:nvSpPr>
          <p:cNvPr id="632" name="Google Shape;632;p99"/>
          <p:cNvSpPr txBox="1"/>
          <p:nvPr>
            <p:ph idx="14" type="title"/>
          </p:nvPr>
        </p:nvSpPr>
        <p:spPr>
          <a:xfrm>
            <a:off x="4578191" y="4424178"/>
            <a:ext cx="3035700" cy="5724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2400"/>
              <a:buNone/>
              <a:defRPr sz="2700">
                <a:solidFill>
                  <a:schemeClr val="accent5"/>
                </a:solidFill>
              </a:defRPr>
            </a:lvl1pPr>
            <a:lvl2pPr lvl="1" algn="ctr">
              <a:spcBef>
                <a:spcPts val="0"/>
              </a:spcBef>
              <a:spcAft>
                <a:spcPts val="0"/>
              </a:spcAft>
              <a:buSzPts val="5100"/>
              <a:buNone/>
              <a:defRPr/>
            </a:lvl2pPr>
            <a:lvl3pPr lvl="2" algn="ctr">
              <a:spcBef>
                <a:spcPts val="0"/>
              </a:spcBef>
              <a:spcAft>
                <a:spcPts val="0"/>
              </a:spcAft>
              <a:buSzPts val="5100"/>
              <a:buNone/>
              <a:defRPr/>
            </a:lvl3pPr>
            <a:lvl4pPr lvl="3" algn="ctr">
              <a:spcBef>
                <a:spcPts val="0"/>
              </a:spcBef>
              <a:spcAft>
                <a:spcPts val="0"/>
              </a:spcAft>
              <a:buSzPts val="5100"/>
              <a:buNone/>
              <a:defRPr/>
            </a:lvl4pPr>
            <a:lvl5pPr lvl="4" algn="ctr">
              <a:spcBef>
                <a:spcPts val="0"/>
              </a:spcBef>
              <a:spcAft>
                <a:spcPts val="0"/>
              </a:spcAft>
              <a:buSzPts val="5100"/>
              <a:buNone/>
              <a:defRPr/>
            </a:lvl5pPr>
            <a:lvl6pPr lvl="5" algn="ctr">
              <a:spcBef>
                <a:spcPts val="0"/>
              </a:spcBef>
              <a:spcAft>
                <a:spcPts val="0"/>
              </a:spcAft>
              <a:buSzPts val="5100"/>
              <a:buNone/>
              <a:defRPr/>
            </a:lvl6pPr>
            <a:lvl7pPr lvl="6" algn="ctr">
              <a:spcBef>
                <a:spcPts val="0"/>
              </a:spcBef>
              <a:spcAft>
                <a:spcPts val="0"/>
              </a:spcAft>
              <a:buSzPts val="5100"/>
              <a:buNone/>
              <a:defRPr/>
            </a:lvl7pPr>
            <a:lvl8pPr lvl="7" algn="ctr">
              <a:spcBef>
                <a:spcPts val="0"/>
              </a:spcBef>
              <a:spcAft>
                <a:spcPts val="0"/>
              </a:spcAft>
              <a:buSzPts val="5100"/>
              <a:buNone/>
              <a:defRPr/>
            </a:lvl8pPr>
            <a:lvl9pPr lvl="8" algn="ctr">
              <a:spcBef>
                <a:spcPts val="0"/>
              </a:spcBef>
              <a:spcAft>
                <a:spcPts val="0"/>
              </a:spcAft>
              <a:buSzPts val="5100"/>
              <a:buNone/>
              <a:defRPr/>
            </a:lvl9pPr>
          </a:lstStyle>
          <a:p/>
        </p:txBody>
      </p:sp>
      <p:sp>
        <p:nvSpPr>
          <p:cNvPr id="633" name="Google Shape;633;p99"/>
          <p:cNvSpPr txBox="1"/>
          <p:nvPr>
            <p:ph idx="15" type="title"/>
          </p:nvPr>
        </p:nvSpPr>
        <p:spPr>
          <a:xfrm>
            <a:off x="8030529" y="4424178"/>
            <a:ext cx="3035700" cy="5724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2400"/>
              <a:buNone/>
              <a:defRPr sz="2700">
                <a:solidFill>
                  <a:schemeClr val="accent5"/>
                </a:solidFill>
              </a:defRPr>
            </a:lvl1pPr>
            <a:lvl2pPr lvl="1" algn="ctr">
              <a:spcBef>
                <a:spcPts val="0"/>
              </a:spcBef>
              <a:spcAft>
                <a:spcPts val="0"/>
              </a:spcAft>
              <a:buSzPts val="5100"/>
              <a:buNone/>
              <a:defRPr/>
            </a:lvl2pPr>
            <a:lvl3pPr lvl="2" algn="ctr">
              <a:spcBef>
                <a:spcPts val="0"/>
              </a:spcBef>
              <a:spcAft>
                <a:spcPts val="0"/>
              </a:spcAft>
              <a:buSzPts val="5100"/>
              <a:buNone/>
              <a:defRPr/>
            </a:lvl3pPr>
            <a:lvl4pPr lvl="3" algn="ctr">
              <a:spcBef>
                <a:spcPts val="0"/>
              </a:spcBef>
              <a:spcAft>
                <a:spcPts val="0"/>
              </a:spcAft>
              <a:buSzPts val="5100"/>
              <a:buNone/>
              <a:defRPr/>
            </a:lvl4pPr>
            <a:lvl5pPr lvl="4" algn="ctr">
              <a:spcBef>
                <a:spcPts val="0"/>
              </a:spcBef>
              <a:spcAft>
                <a:spcPts val="0"/>
              </a:spcAft>
              <a:buSzPts val="5100"/>
              <a:buNone/>
              <a:defRPr/>
            </a:lvl5pPr>
            <a:lvl6pPr lvl="5" algn="ctr">
              <a:spcBef>
                <a:spcPts val="0"/>
              </a:spcBef>
              <a:spcAft>
                <a:spcPts val="0"/>
              </a:spcAft>
              <a:buSzPts val="5100"/>
              <a:buNone/>
              <a:defRPr/>
            </a:lvl6pPr>
            <a:lvl7pPr lvl="6" algn="ctr">
              <a:spcBef>
                <a:spcPts val="0"/>
              </a:spcBef>
              <a:spcAft>
                <a:spcPts val="0"/>
              </a:spcAft>
              <a:buSzPts val="5100"/>
              <a:buNone/>
              <a:defRPr/>
            </a:lvl7pPr>
            <a:lvl8pPr lvl="7" algn="ctr">
              <a:spcBef>
                <a:spcPts val="0"/>
              </a:spcBef>
              <a:spcAft>
                <a:spcPts val="0"/>
              </a:spcAft>
              <a:buSzPts val="5100"/>
              <a:buNone/>
              <a:defRPr/>
            </a:lvl8pPr>
            <a:lvl9pPr lvl="8" algn="ctr">
              <a:spcBef>
                <a:spcPts val="0"/>
              </a:spcBef>
              <a:spcAft>
                <a:spcPts val="0"/>
              </a:spcAft>
              <a:buSzPts val="5100"/>
              <a:buNone/>
              <a:defRPr/>
            </a:lvl9pPr>
          </a:lstStyle>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Columns">
  <p:cSld name="CUSTOM_2">
    <p:bg>
      <p:bgPr>
        <a:solidFill>
          <a:schemeClr val="accent4"/>
        </a:solidFill>
      </p:bgPr>
    </p:bg>
    <p:spTree>
      <p:nvGrpSpPr>
        <p:cNvPr id="634" name="Shape 634"/>
        <p:cNvGrpSpPr/>
        <p:nvPr/>
      </p:nvGrpSpPr>
      <p:grpSpPr>
        <a:xfrm>
          <a:off x="0" y="0"/>
          <a:ext cx="0" cy="0"/>
          <a:chOff x="0" y="0"/>
          <a:chExt cx="0" cy="0"/>
        </a:xfrm>
      </p:grpSpPr>
      <p:sp>
        <p:nvSpPr>
          <p:cNvPr id="635" name="Google Shape;635;p100"/>
          <p:cNvSpPr txBox="1"/>
          <p:nvPr>
            <p:ph type="title"/>
          </p:nvPr>
        </p:nvSpPr>
        <p:spPr>
          <a:xfrm>
            <a:off x="1049600" y="997186"/>
            <a:ext cx="10128000" cy="7635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4700"/>
              <a:buNone/>
              <a:defRPr/>
            </a:lvl1pPr>
            <a:lvl2pPr lvl="1" algn="ctr">
              <a:spcBef>
                <a:spcPts val="0"/>
              </a:spcBef>
              <a:spcAft>
                <a:spcPts val="0"/>
              </a:spcAft>
              <a:buSzPts val="5100"/>
              <a:buNone/>
              <a:defRPr/>
            </a:lvl2pPr>
            <a:lvl3pPr lvl="2" algn="ctr">
              <a:spcBef>
                <a:spcPts val="0"/>
              </a:spcBef>
              <a:spcAft>
                <a:spcPts val="0"/>
              </a:spcAft>
              <a:buSzPts val="5100"/>
              <a:buNone/>
              <a:defRPr/>
            </a:lvl3pPr>
            <a:lvl4pPr lvl="3" algn="ctr">
              <a:spcBef>
                <a:spcPts val="0"/>
              </a:spcBef>
              <a:spcAft>
                <a:spcPts val="0"/>
              </a:spcAft>
              <a:buSzPts val="5100"/>
              <a:buNone/>
              <a:defRPr/>
            </a:lvl4pPr>
            <a:lvl5pPr lvl="4" algn="ctr">
              <a:spcBef>
                <a:spcPts val="0"/>
              </a:spcBef>
              <a:spcAft>
                <a:spcPts val="0"/>
              </a:spcAft>
              <a:buSzPts val="5100"/>
              <a:buNone/>
              <a:defRPr/>
            </a:lvl5pPr>
            <a:lvl6pPr lvl="5" algn="ctr">
              <a:spcBef>
                <a:spcPts val="0"/>
              </a:spcBef>
              <a:spcAft>
                <a:spcPts val="0"/>
              </a:spcAft>
              <a:buSzPts val="5100"/>
              <a:buNone/>
              <a:defRPr/>
            </a:lvl6pPr>
            <a:lvl7pPr lvl="6" algn="ctr">
              <a:spcBef>
                <a:spcPts val="0"/>
              </a:spcBef>
              <a:spcAft>
                <a:spcPts val="0"/>
              </a:spcAft>
              <a:buSzPts val="5100"/>
              <a:buNone/>
              <a:defRPr/>
            </a:lvl7pPr>
            <a:lvl8pPr lvl="7" algn="ctr">
              <a:spcBef>
                <a:spcPts val="0"/>
              </a:spcBef>
              <a:spcAft>
                <a:spcPts val="0"/>
              </a:spcAft>
              <a:buSzPts val="5100"/>
              <a:buNone/>
              <a:defRPr/>
            </a:lvl8pPr>
            <a:lvl9pPr lvl="8" algn="ctr">
              <a:spcBef>
                <a:spcPts val="0"/>
              </a:spcBef>
              <a:spcAft>
                <a:spcPts val="0"/>
              </a:spcAft>
              <a:buSzPts val="5100"/>
              <a:buNone/>
              <a:defRPr/>
            </a:lvl9pPr>
          </a:lstStyle>
          <a:p/>
        </p:txBody>
      </p:sp>
      <p:sp>
        <p:nvSpPr>
          <p:cNvPr id="636" name="Google Shape;636;p100"/>
          <p:cNvSpPr txBox="1"/>
          <p:nvPr>
            <p:ph idx="2" type="title"/>
          </p:nvPr>
        </p:nvSpPr>
        <p:spPr>
          <a:xfrm>
            <a:off x="1703133" y="2615357"/>
            <a:ext cx="2911500" cy="734400"/>
          </a:xfrm>
          <a:prstGeom prst="rect">
            <a:avLst/>
          </a:prstGeom>
        </p:spPr>
        <p:txBody>
          <a:bodyPr anchorCtr="0" anchor="t" bIns="121900" lIns="121900" spcFirstLastPara="1" rIns="121900" wrap="square" tIns="121900">
            <a:noAutofit/>
          </a:bodyPr>
          <a:lstStyle>
            <a:lvl1pPr lvl="0" algn="r">
              <a:spcBef>
                <a:spcPts val="0"/>
              </a:spcBef>
              <a:spcAft>
                <a:spcPts val="0"/>
              </a:spcAft>
              <a:buClr>
                <a:schemeClr val="accent3"/>
              </a:buClr>
              <a:buSzPts val="3300"/>
              <a:buNone/>
              <a:defRPr sz="2700">
                <a:solidFill>
                  <a:schemeClr val="accent3"/>
                </a:solidFill>
              </a:defRPr>
            </a:lvl1pPr>
            <a:lvl2pPr lvl="1">
              <a:spcBef>
                <a:spcPts val="0"/>
              </a:spcBef>
              <a:spcAft>
                <a:spcPts val="0"/>
              </a:spcAft>
              <a:buClr>
                <a:schemeClr val="accent3"/>
              </a:buClr>
              <a:buSzPts val="3300"/>
              <a:buNone/>
              <a:defRPr sz="3300">
                <a:solidFill>
                  <a:schemeClr val="accent3"/>
                </a:solidFill>
              </a:defRPr>
            </a:lvl2pPr>
            <a:lvl3pPr lvl="2">
              <a:spcBef>
                <a:spcPts val="0"/>
              </a:spcBef>
              <a:spcAft>
                <a:spcPts val="0"/>
              </a:spcAft>
              <a:buClr>
                <a:schemeClr val="accent3"/>
              </a:buClr>
              <a:buSzPts val="3300"/>
              <a:buNone/>
              <a:defRPr sz="3300">
                <a:solidFill>
                  <a:schemeClr val="accent3"/>
                </a:solidFill>
              </a:defRPr>
            </a:lvl3pPr>
            <a:lvl4pPr lvl="3">
              <a:spcBef>
                <a:spcPts val="0"/>
              </a:spcBef>
              <a:spcAft>
                <a:spcPts val="0"/>
              </a:spcAft>
              <a:buClr>
                <a:schemeClr val="accent3"/>
              </a:buClr>
              <a:buSzPts val="3300"/>
              <a:buNone/>
              <a:defRPr sz="3300">
                <a:solidFill>
                  <a:schemeClr val="accent3"/>
                </a:solidFill>
              </a:defRPr>
            </a:lvl4pPr>
            <a:lvl5pPr lvl="4">
              <a:spcBef>
                <a:spcPts val="0"/>
              </a:spcBef>
              <a:spcAft>
                <a:spcPts val="0"/>
              </a:spcAft>
              <a:buClr>
                <a:schemeClr val="accent3"/>
              </a:buClr>
              <a:buSzPts val="3300"/>
              <a:buNone/>
              <a:defRPr sz="3300">
                <a:solidFill>
                  <a:schemeClr val="accent3"/>
                </a:solidFill>
              </a:defRPr>
            </a:lvl5pPr>
            <a:lvl6pPr lvl="5">
              <a:spcBef>
                <a:spcPts val="0"/>
              </a:spcBef>
              <a:spcAft>
                <a:spcPts val="0"/>
              </a:spcAft>
              <a:buClr>
                <a:schemeClr val="accent3"/>
              </a:buClr>
              <a:buSzPts val="3300"/>
              <a:buNone/>
              <a:defRPr sz="3300">
                <a:solidFill>
                  <a:schemeClr val="accent3"/>
                </a:solidFill>
              </a:defRPr>
            </a:lvl6pPr>
            <a:lvl7pPr lvl="6">
              <a:spcBef>
                <a:spcPts val="0"/>
              </a:spcBef>
              <a:spcAft>
                <a:spcPts val="0"/>
              </a:spcAft>
              <a:buClr>
                <a:schemeClr val="accent3"/>
              </a:buClr>
              <a:buSzPts val="3300"/>
              <a:buNone/>
              <a:defRPr sz="3300">
                <a:solidFill>
                  <a:schemeClr val="accent3"/>
                </a:solidFill>
              </a:defRPr>
            </a:lvl7pPr>
            <a:lvl8pPr lvl="7">
              <a:spcBef>
                <a:spcPts val="0"/>
              </a:spcBef>
              <a:spcAft>
                <a:spcPts val="0"/>
              </a:spcAft>
              <a:buClr>
                <a:schemeClr val="accent3"/>
              </a:buClr>
              <a:buSzPts val="3300"/>
              <a:buNone/>
              <a:defRPr sz="3300">
                <a:solidFill>
                  <a:schemeClr val="accent3"/>
                </a:solidFill>
              </a:defRPr>
            </a:lvl8pPr>
            <a:lvl9pPr lvl="8">
              <a:spcBef>
                <a:spcPts val="0"/>
              </a:spcBef>
              <a:spcAft>
                <a:spcPts val="0"/>
              </a:spcAft>
              <a:buClr>
                <a:schemeClr val="accent3"/>
              </a:buClr>
              <a:buSzPts val="3300"/>
              <a:buNone/>
              <a:defRPr sz="3300">
                <a:solidFill>
                  <a:schemeClr val="accent3"/>
                </a:solidFill>
              </a:defRPr>
            </a:lvl9pPr>
          </a:lstStyle>
          <a:p/>
        </p:txBody>
      </p:sp>
      <p:sp>
        <p:nvSpPr>
          <p:cNvPr id="637" name="Google Shape;637;p100"/>
          <p:cNvSpPr txBox="1"/>
          <p:nvPr>
            <p:ph idx="1" type="subTitle"/>
          </p:nvPr>
        </p:nvSpPr>
        <p:spPr>
          <a:xfrm>
            <a:off x="2051934" y="3067874"/>
            <a:ext cx="2562900" cy="717600"/>
          </a:xfrm>
          <a:prstGeom prst="rect">
            <a:avLst/>
          </a:prstGeom>
        </p:spPr>
        <p:txBody>
          <a:bodyPr anchorCtr="0" anchor="t" bIns="121900" lIns="121900" spcFirstLastPara="1" rIns="121900" wrap="square" tIns="121900">
            <a:noAutofit/>
          </a:bodyPr>
          <a:lstStyle>
            <a:lvl1pPr lvl="0" algn="r">
              <a:lnSpc>
                <a:spcPct val="100000"/>
              </a:lnSpc>
              <a:spcBef>
                <a:spcPts val="0"/>
              </a:spcBef>
              <a:spcAft>
                <a:spcPts val="0"/>
              </a:spcAft>
              <a:buSzPts val="1900"/>
              <a:buNone/>
              <a:defRPr sz="1900">
                <a:solidFill>
                  <a:schemeClr val="dk1"/>
                </a:solidFill>
              </a:defRPr>
            </a:lvl1pPr>
            <a:lvl2pPr lvl="1">
              <a:lnSpc>
                <a:spcPct val="100000"/>
              </a:lnSpc>
              <a:spcBef>
                <a:spcPts val="0"/>
              </a:spcBef>
              <a:spcAft>
                <a:spcPts val="0"/>
              </a:spcAft>
              <a:buSzPts val="1900"/>
              <a:buNone/>
              <a:defRPr/>
            </a:lvl2pPr>
            <a:lvl3pPr lvl="2">
              <a:lnSpc>
                <a:spcPct val="100000"/>
              </a:lnSpc>
              <a:spcBef>
                <a:spcPts val="0"/>
              </a:spcBef>
              <a:spcAft>
                <a:spcPts val="0"/>
              </a:spcAft>
              <a:buSzPts val="1900"/>
              <a:buNone/>
              <a:defRPr/>
            </a:lvl3pPr>
            <a:lvl4pPr lvl="3">
              <a:lnSpc>
                <a:spcPct val="100000"/>
              </a:lnSpc>
              <a:spcBef>
                <a:spcPts val="0"/>
              </a:spcBef>
              <a:spcAft>
                <a:spcPts val="0"/>
              </a:spcAft>
              <a:buSzPts val="1900"/>
              <a:buNone/>
              <a:defRPr/>
            </a:lvl4pPr>
            <a:lvl5pPr lvl="4">
              <a:lnSpc>
                <a:spcPct val="100000"/>
              </a:lnSpc>
              <a:spcBef>
                <a:spcPts val="0"/>
              </a:spcBef>
              <a:spcAft>
                <a:spcPts val="0"/>
              </a:spcAft>
              <a:buSzPts val="1900"/>
              <a:buNone/>
              <a:defRPr/>
            </a:lvl5pPr>
            <a:lvl6pPr lvl="5">
              <a:lnSpc>
                <a:spcPct val="100000"/>
              </a:lnSpc>
              <a:spcBef>
                <a:spcPts val="0"/>
              </a:spcBef>
              <a:spcAft>
                <a:spcPts val="0"/>
              </a:spcAft>
              <a:buSzPts val="1900"/>
              <a:buNone/>
              <a:defRPr/>
            </a:lvl6pPr>
            <a:lvl7pPr lvl="6">
              <a:lnSpc>
                <a:spcPct val="100000"/>
              </a:lnSpc>
              <a:spcBef>
                <a:spcPts val="0"/>
              </a:spcBef>
              <a:spcAft>
                <a:spcPts val="0"/>
              </a:spcAft>
              <a:buSzPts val="1900"/>
              <a:buNone/>
              <a:defRPr/>
            </a:lvl7pPr>
            <a:lvl8pPr lvl="7">
              <a:lnSpc>
                <a:spcPct val="100000"/>
              </a:lnSpc>
              <a:spcBef>
                <a:spcPts val="0"/>
              </a:spcBef>
              <a:spcAft>
                <a:spcPts val="0"/>
              </a:spcAft>
              <a:buSzPts val="1900"/>
              <a:buNone/>
              <a:defRPr/>
            </a:lvl8pPr>
            <a:lvl9pPr lvl="8">
              <a:lnSpc>
                <a:spcPct val="100000"/>
              </a:lnSpc>
              <a:spcBef>
                <a:spcPts val="0"/>
              </a:spcBef>
              <a:spcAft>
                <a:spcPts val="0"/>
              </a:spcAft>
              <a:buSzPts val="1900"/>
              <a:buNone/>
              <a:defRPr/>
            </a:lvl9pPr>
          </a:lstStyle>
          <a:p/>
        </p:txBody>
      </p:sp>
      <p:sp>
        <p:nvSpPr>
          <p:cNvPr id="638" name="Google Shape;638;p100"/>
          <p:cNvSpPr txBox="1"/>
          <p:nvPr>
            <p:ph idx="3" type="title"/>
          </p:nvPr>
        </p:nvSpPr>
        <p:spPr>
          <a:xfrm>
            <a:off x="1703133" y="4378048"/>
            <a:ext cx="2911500" cy="734400"/>
          </a:xfrm>
          <a:prstGeom prst="rect">
            <a:avLst/>
          </a:prstGeom>
        </p:spPr>
        <p:txBody>
          <a:bodyPr anchorCtr="0" anchor="t" bIns="121900" lIns="121900" spcFirstLastPara="1" rIns="121900" wrap="square" tIns="121900">
            <a:noAutofit/>
          </a:bodyPr>
          <a:lstStyle>
            <a:lvl1pPr lvl="0" algn="r">
              <a:spcBef>
                <a:spcPts val="0"/>
              </a:spcBef>
              <a:spcAft>
                <a:spcPts val="0"/>
              </a:spcAft>
              <a:buClr>
                <a:schemeClr val="accent3"/>
              </a:buClr>
              <a:buSzPts val="3300"/>
              <a:buNone/>
              <a:defRPr sz="2700"/>
            </a:lvl1pPr>
            <a:lvl2pPr lvl="1">
              <a:spcBef>
                <a:spcPts val="0"/>
              </a:spcBef>
              <a:spcAft>
                <a:spcPts val="0"/>
              </a:spcAft>
              <a:buClr>
                <a:schemeClr val="accent3"/>
              </a:buClr>
              <a:buSzPts val="3300"/>
              <a:buNone/>
              <a:defRPr sz="3300">
                <a:solidFill>
                  <a:schemeClr val="accent3"/>
                </a:solidFill>
              </a:defRPr>
            </a:lvl2pPr>
            <a:lvl3pPr lvl="2">
              <a:spcBef>
                <a:spcPts val="0"/>
              </a:spcBef>
              <a:spcAft>
                <a:spcPts val="0"/>
              </a:spcAft>
              <a:buClr>
                <a:schemeClr val="accent3"/>
              </a:buClr>
              <a:buSzPts val="3300"/>
              <a:buNone/>
              <a:defRPr sz="3300">
                <a:solidFill>
                  <a:schemeClr val="accent3"/>
                </a:solidFill>
              </a:defRPr>
            </a:lvl3pPr>
            <a:lvl4pPr lvl="3">
              <a:spcBef>
                <a:spcPts val="0"/>
              </a:spcBef>
              <a:spcAft>
                <a:spcPts val="0"/>
              </a:spcAft>
              <a:buClr>
                <a:schemeClr val="accent3"/>
              </a:buClr>
              <a:buSzPts val="3300"/>
              <a:buNone/>
              <a:defRPr sz="3300">
                <a:solidFill>
                  <a:schemeClr val="accent3"/>
                </a:solidFill>
              </a:defRPr>
            </a:lvl4pPr>
            <a:lvl5pPr lvl="4">
              <a:spcBef>
                <a:spcPts val="0"/>
              </a:spcBef>
              <a:spcAft>
                <a:spcPts val="0"/>
              </a:spcAft>
              <a:buClr>
                <a:schemeClr val="accent3"/>
              </a:buClr>
              <a:buSzPts val="3300"/>
              <a:buNone/>
              <a:defRPr sz="3300">
                <a:solidFill>
                  <a:schemeClr val="accent3"/>
                </a:solidFill>
              </a:defRPr>
            </a:lvl5pPr>
            <a:lvl6pPr lvl="5">
              <a:spcBef>
                <a:spcPts val="0"/>
              </a:spcBef>
              <a:spcAft>
                <a:spcPts val="0"/>
              </a:spcAft>
              <a:buClr>
                <a:schemeClr val="accent3"/>
              </a:buClr>
              <a:buSzPts val="3300"/>
              <a:buNone/>
              <a:defRPr sz="3300">
                <a:solidFill>
                  <a:schemeClr val="accent3"/>
                </a:solidFill>
              </a:defRPr>
            </a:lvl6pPr>
            <a:lvl7pPr lvl="6">
              <a:spcBef>
                <a:spcPts val="0"/>
              </a:spcBef>
              <a:spcAft>
                <a:spcPts val="0"/>
              </a:spcAft>
              <a:buClr>
                <a:schemeClr val="accent3"/>
              </a:buClr>
              <a:buSzPts val="3300"/>
              <a:buNone/>
              <a:defRPr sz="3300">
                <a:solidFill>
                  <a:schemeClr val="accent3"/>
                </a:solidFill>
              </a:defRPr>
            </a:lvl7pPr>
            <a:lvl8pPr lvl="7">
              <a:spcBef>
                <a:spcPts val="0"/>
              </a:spcBef>
              <a:spcAft>
                <a:spcPts val="0"/>
              </a:spcAft>
              <a:buClr>
                <a:schemeClr val="accent3"/>
              </a:buClr>
              <a:buSzPts val="3300"/>
              <a:buNone/>
              <a:defRPr sz="3300">
                <a:solidFill>
                  <a:schemeClr val="accent3"/>
                </a:solidFill>
              </a:defRPr>
            </a:lvl8pPr>
            <a:lvl9pPr lvl="8">
              <a:spcBef>
                <a:spcPts val="0"/>
              </a:spcBef>
              <a:spcAft>
                <a:spcPts val="0"/>
              </a:spcAft>
              <a:buClr>
                <a:schemeClr val="accent3"/>
              </a:buClr>
              <a:buSzPts val="3300"/>
              <a:buNone/>
              <a:defRPr sz="3300">
                <a:solidFill>
                  <a:schemeClr val="accent3"/>
                </a:solidFill>
              </a:defRPr>
            </a:lvl9pPr>
          </a:lstStyle>
          <a:p/>
        </p:txBody>
      </p:sp>
      <p:sp>
        <p:nvSpPr>
          <p:cNvPr id="639" name="Google Shape;639;p100"/>
          <p:cNvSpPr txBox="1"/>
          <p:nvPr>
            <p:ph idx="4" type="subTitle"/>
          </p:nvPr>
        </p:nvSpPr>
        <p:spPr>
          <a:xfrm>
            <a:off x="2051934" y="5027097"/>
            <a:ext cx="2562900" cy="717600"/>
          </a:xfrm>
          <a:prstGeom prst="rect">
            <a:avLst/>
          </a:prstGeom>
        </p:spPr>
        <p:txBody>
          <a:bodyPr anchorCtr="0" anchor="t" bIns="121900" lIns="121900" spcFirstLastPara="1" rIns="121900" wrap="square" tIns="121900">
            <a:noAutofit/>
          </a:bodyPr>
          <a:lstStyle>
            <a:lvl1pPr lvl="0" algn="r">
              <a:lnSpc>
                <a:spcPct val="100000"/>
              </a:lnSpc>
              <a:spcBef>
                <a:spcPts val="0"/>
              </a:spcBef>
              <a:spcAft>
                <a:spcPts val="0"/>
              </a:spcAft>
              <a:buSzPts val="1900"/>
              <a:buNone/>
              <a:defRPr sz="1900">
                <a:solidFill>
                  <a:schemeClr val="dk1"/>
                </a:solidFill>
              </a:defRPr>
            </a:lvl1pPr>
            <a:lvl2pPr lvl="1">
              <a:lnSpc>
                <a:spcPct val="100000"/>
              </a:lnSpc>
              <a:spcBef>
                <a:spcPts val="0"/>
              </a:spcBef>
              <a:spcAft>
                <a:spcPts val="0"/>
              </a:spcAft>
              <a:buSzPts val="1900"/>
              <a:buNone/>
              <a:defRPr/>
            </a:lvl2pPr>
            <a:lvl3pPr lvl="2">
              <a:lnSpc>
                <a:spcPct val="100000"/>
              </a:lnSpc>
              <a:spcBef>
                <a:spcPts val="0"/>
              </a:spcBef>
              <a:spcAft>
                <a:spcPts val="0"/>
              </a:spcAft>
              <a:buSzPts val="1900"/>
              <a:buNone/>
              <a:defRPr/>
            </a:lvl3pPr>
            <a:lvl4pPr lvl="3">
              <a:lnSpc>
                <a:spcPct val="100000"/>
              </a:lnSpc>
              <a:spcBef>
                <a:spcPts val="0"/>
              </a:spcBef>
              <a:spcAft>
                <a:spcPts val="0"/>
              </a:spcAft>
              <a:buSzPts val="1900"/>
              <a:buNone/>
              <a:defRPr/>
            </a:lvl4pPr>
            <a:lvl5pPr lvl="4">
              <a:lnSpc>
                <a:spcPct val="100000"/>
              </a:lnSpc>
              <a:spcBef>
                <a:spcPts val="0"/>
              </a:spcBef>
              <a:spcAft>
                <a:spcPts val="0"/>
              </a:spcAft>
              <a:buSzPts val="1900"/>
              <a:buNone/>
              <a:defRPr/>
            </a:lvl5pPr>
            <a:lvl6pPr lvl="5">
              <a:lnSpc>
                <a:spcPct val="100000"/>
              </a:lnSpc>
              <a:spcBef>
                <a:spcPts val="0"/>
              </a:spcBef>
              <a:spcAft>
                <a:spcPts val="0"/>
              </a:spcAft>
              <a:buSzPts val="1900"/>
              <a:buNone/>
              <a:defRPr/>
            </a:lvl6pPr>
            <a:lvl7pPr lvl="6">
              <a:lnSpc>
                <a:spcPct val="100000"/>
              </a:lnSpc>
              <a:spcBef>
                <a:spcPts val="0"/>
              </a:spcBef>
              <a:spcAft>
                <a:spcPts val="0"/>
              </a:spcAft>
              <a:buSzPts val="1900"/>
              <a:buNone/>
              <a:defRPr/>
            </a:lvl7pPr>
            <a:lvl8pPr lvl="7">
              <a:lnSpc>
                <a:spcPct val="100000"/>
              </a:lnSpc>
              <a:spcBef>
                <a:spcPts val="0"/>
              </a:spcBef>
              <a:spcAft>
                <a:spcPts val="0"/>
              </a:spcAft>
              <a:buSzPts val="1900"/>
              <a:buNone/>
              <a:defRPr/>
            </a:lvl8pPr>
            <a:lvl9pPr lvl="8">
              <a:lnSpc>
                <a:spcPct val="100000"/>
              </a:lnSpc>
              <a:spcBef>
                <a:spcPts val="0"/>
              </a:spcBef>
              <a:spcAft>
                <a:spcPts val="0"/>
              </a:spcAft>
              <a:buSzPts val="1900"/>
              <a:buNone/>
              <a:defRPr/>
            </a:lvl9pPr>
          </a:lstStyle>
          <a:p/>
        </p:txBody>
      </p:sp>
      <p:sp>
        <p:nvSpPr>
          <p:cNvPr id="640" name="Google Shape;640;p100"/>
          <p:cNvSpPr txBox="1"/>
          <p:nvPr>
            <p:ph idx="5" type="title"/>
          </p:nvPr>
        </p:nvSpPr>
        <p:spPr>
          <a:xfrm>
            <a:off x="7577367" y="2412149"/>
            <a:ext cx="2911500" cy="734400"/>
          </a:xfrm>
          <a:prstGeom prst="rect">
            <a:avLst/>
          </a:prstGeom>
        </p:spPr>
        <p:txBody>
          <a:bodyPr anchorCtr="0" anchor="t" bIns="121900" lIns="121900" spcFirstLastPara="1" rIns="121900" wrap="square" tIns="121900">
            <a:noAutofit/>
          </a:bodyPr>
          <a:lstStyle>
            <a:lvl1pPr lvl="0">
              <a:spcBef>
                <a:spcPts val="0"/>
              </a:spcBef>
              <a:spcAft>
                <a:spcPts val="0"/>
              </a:spcAft>
              <a:buClr>
                <a:schemeClr val="accent3"/>
              </a:buClr>
              <a:buSzPts val="3300"/>
              <a:buNone/>
              <a:defRPr sz="2700">
                <a:solidFill>
                  <a:schemeClr val="accent5"/>
                </a:solidFill>
              </a:defRPr>
            </a:lvl1pPr>
            <a:lvl2pPr lvl="1">
              <a:spcBef>
                <a:spcPts val="0"/>
              </a:spcBef>
              <a:spcAft>
                <a:spcPts val="0"/>
              </a:spcAft>
              <a:buClr>
                <a:schemeClr val="accent3"/>
              </a:buClr>
              <a:buSzPts val="3300"/>
              <a:buNone/>
              <a:defRPr sz="3300">
                <a:solidFill>
                  <a:schemeClr val="accent3"/>
                </a:solidFill>
              </a:defRPr>
            </a:lvl2pPr>
            <a:lvl3pPr lvl="2">
              <a:spcBef>
                <a:spcPts val="0"/>
              </a:spcBef>
              <a:spcAft>
                <a:spcPts val="0"/>
              </a:spcAft>
              <a:buClr>
                <a:schemeClr val="accent3"/>
              </a:buClr>
              <a:buSzPts val="3300"/>
              <a:buNone/>
              <a:defRPr sz="3300">
                <a:solidFill>
                  <a:schemeClr val="accent3"/>
                </a:solidFill>
              </a:defRPr>
            </a:lvl3pPr>
            <a:lvl4pPr lvl="3">
              <a:spcBef>
                <a:spcPts val="0"/>
              </a:spcBef>
              <a:spcAft>
                <a:spcPts val="0"/>
              </a:spcAft>
              <a:buClr>
                <a:schemeClr val="accent3"/>
              </a:buClr>
              <a:buSzPts val="3300"/>
              <a:buNone/>
              <a:defRPr sz="3300">
                <a:solidFill>
                  <a:schemeClr val="accent3"/>
                </a:solidFill>
              </a:defRPr>
            </a:lvl4pPr>
            <a:lvl5pPr lvl="4">
              <a:spcBef>
                <a:spcPts val="0"/>
              </a:spcBef>
              <a:spcAft>
                <a:spcPts val="0"/>
              </a:spcAft>
              <a:buClr>
                <a:schemeClr val="accent3"/>
              </a:buClr>
              <a:buSzPts val="3300"/>
              <a:buNone/>
              <a:defRPr sz="3300">
                <a:solidFill>
                  <a:schemeClr val="accent3"/>
                </a:solidFill>
              </a:defRPr>
            </a:lvl5pPr>
            <a:lvl6pPr lvl="5">
              <a:spcBef>
                <a:spcPts val="0"/>
              </a:spcBef>
              <a:spcAft>
                <a:spcPts val="0"/>
              </a:spcAft>
              <a:buClr>
                <a:schemeClr val="accent3"/>
              </a:buClr>
              <a:buSzPts val="3300"/>
              <a:buNone/>
              <a:defRPr sz="3300">
                <a:solidFill>
                  <a:schemeClr val="accent3"/>
                </a:solidFill>
              </a:defRPr>
            </a:lvl6pPr>
            <a:lvl7pPr lvl="6">
              <a:spcBef>
                <a:spcPts val="0"/>
              </a:spcBef>
              <a:spcAft>
                <a:spcPts val="0"/>
              </a:spcAft>
              <a:buClr>
                <a:schemeClr val="accent3"/>
              </a:buClr>
              <a:buSzPts val="3300"/>
              <a:buNone/>
              <a:defRPr sz="3300">
                <a:solidFill>
                  <a:schemeClr val="accent3"/>
                </a:solidFill>
              </a:defRPr>
            </a:lvl7pPr>
            <a:lvl8pPr lvl="7">
              <a:spcBef>
                <a:spcPts val="0"/>
              </a:spcBef>
              <a:spcAft>
                <a:spcPts val="0"/>
              </a:spcAft>
              <a:buClr>
                <a:schemeClr val="accent3"/>
              </a:buClr>
              <a:buSzPts val="3300"/>
              <a:buNone/>
              <a:defRPr sz="3300">
                <a:solidFill>
                  <a:schemeClr val="accent3"/>
                </a:solidFill>
              </a:defRPr>
            </a:lvl8pPr>
            <a:lvl9pPr lvl="8">
              <a:spcBef>
                <a:spcPts val="0"/>
              </a:spcBef>
              <a:spcAft>
                <a:spcPts val="0"/>
              </a:spcAft>
              <a:buClr>
                <a:schemeClr val="accent3"/>
              </a:buClr>
              <a:buSzPts val="3300"/>
              <a:buNone/>
              <a:defRPr sz="3300">
                <a:solidFill>
                  <a:schemeClr val="accent3"/>
                </a:solidFill>
              </a:defRPr>
            </a:lvl9pPr>
          </a:lstStyle>
          <a:p/>
        </p:txBody>
      </p:sp>
      <p:sp>
        <p:nvSpPr>
          <p:cNvPr id="641" name="Google Shape;641;p100"/>
          <p:cNvSpPr txBox="1"/>
          <p:nvPr>
            <p:ph idx="6" type="subTitle"/>
          </p:nvPr>
        </p:nvSpPr>
        <p:spPr>
          <a:xfrm>
            <a:off x="7577367" y="3067867"/>
            <a:ext cx="2562900" cy="717600"/>
          </a:xfrm>
          <a:prstGeom prst="rect">
            <a:avLst/>
          </a:prstGeom>
        </p:spPr>
        <p:txBody>
          <a:bodyPr anchorCtr="0" anchor="t" bIns="121900" lIns="121900" spcFirstLastPara="1" rIns="121900" wrap="square" tIns="121900">
            <a:noAutofit/>
          </a:bodyPr>
          <a:lstStyle>
            <a:lvl1pPr lvl="0">
              <a:lnSpc>
                <a:spcPct val="100000"/>
              </a:lnSpc>
              <a:spcBef>
                <a:spcPts val="0"/>
              </a:spcBef>
              <a:spcAft>
                <a:spcPts val="0"/>
              </a:spcAft>
              <a:buSzPts val="1900"/>
              <a:buNone/>
              <a:defRPr sz="1900"/>
            </a:lvl1pPr>
            <a:lvl2pPr lvl="1">
              <a:lnSpc>
                <a:spcPct val="100000"/>
              </a:lnSpc>
              <a:spcBef>
                <a:spcPts val="0"/>
              </a:spcBef>
              <a:spcAft>
                <a:spcPts val="0"/>
              </a:spcAft>
              <a:buSzPts val="1900"/>
              <a:buNone/>
              <a:defRPr/>
            </a:lvl2pPr>
            <a:lvl3pPr lvl="2">
              <a:lnSpc>
                <a:spcPct val="100000"/>
              </a:lnSpc>
              <a:spcBef>
                <a:spcPts val="0"/>
              </a:spcBef>
              <a:spcAft>
                <a:spcPts val="0"/>
              </a:spcAft>
              <a:buSzPts val="1900"/>
              <a:buNone/>
              <a:defRPr/>
            </a:lvl3pPr>
            <a:lvl4pPr lvl="3">
              <a:lnSpc>
                <a:spcPct val="100000"/>
              </a:lnSpc>
              <a:spcBef>
                <a:spcPts val="0"/>
              </a:spcBef>
              <a:spcAft>
                <a:spcPts val="0"/>
              </a:spcAft>
              <a:buSzPts val="1900"/>
              <a:buNone/>
              <a:defRPr/>
            </a:lvl4pPr>
            <a:lvl5pPr lvl="4">
              <a:lnSpc>
                <a:spcPct val="100000"/>
              </a:lnSpc>
              <a:spcBef>
                <a:spcPts val="0"/>
              </a:spcBef>
              <a:spcAft>
                <a:spcPts val="0"/>
              </a:spcAft>
              <a:buSzPts val="1900"/>
              <a:buNone/>
              <a:defRPr/>
            </a:lvl5pPr>
            <a:lvl6pPr lvl="5">
              <a:lnSpc>
                <a:spcPct val="100000"/>
              </a:lnSpc>
              <a:spcBef>
                <a:spcPts val="0"/>
              </a:spcBef>
              <a:spcAft>
                <a:spcPts val="0"/>
              </a:spcAft>
              <a:buSzPts val="1900"/>
              <a:buNone/>
              <a:defRPr/>
            </a:lvl6pPr>
            <a:lvl7pPr lvl="6">
              <a:lnSpc>
                <a:spcPct val="100000"/>
              </a:lnSpc>
              <a:spcBef>
                <a:spcPts val="0"/>
              </a:spcBef>
              <a:spcAft>
                <a:spcPts val="0"/>
              </a:spcAft>
              <a:buSzPts val="1900"/>
              <a:buNone/>
              <a:defRPr/>
            </a:lvl7pPr>
            <a:lvl8pPr lvl="7">
              <a:lnSpc>
                <a:spcPct val="100000"/>
              </a:lnSpc>
              <a:spcBef>
                <a:spcPts val="0"/>
              </a:spcBef>
              <a:spcAft>
                <a:spcPts val="0"/>
              </a:spcAft>
              <a:buSzPts val="1900"/>
              <a:buNone/>
              <a:defRPr/>
            </a:lvl8pPr>
            <a:lvl9pPr lvl="8">
              <a:lnSpc>
                <a:spcPct val="100000"/>
              </a:lnSpc>
              <a:spcBef>
                <a:spcPts val="0"/>
              </a:spcBef>
              <a:spcAft>
                <a:spcPts val="0"/>
              </a:spcAft>
              <a:buSzPts val="1900"/>
              <a:buNone/>
              <a:defRPr/>
            </a:lvl9pPr>
          </a:lstStyle>
          <a:p/>
        </p:txBody>
      </p:sp>
      <p:sp>
        <p:nvSpPr>
          <p:cNvPr id="642" name="Google Shape;642;p100"/>
          <p:cNvSpPr txBox="1"/>
          <p:nvPr>
            <p:ph idx="7" type="title"/>
          </p:nvPr>
        </p:nvSpPr>
        <p:spPr>
          <a:xfrm>
            <a:off x="7577367" y="4581248"/>
            <a:ext cx="2911500" cy="734400"/>
          </a:xfrm>
          <a:prstGeom prst="rect">
            <a:avLst/>
          </a:prstGeom>
        </p:spPr>
        <p:txBody>
          <a:bodyPr anchorCtr="0" anchor="t" bIns="121900" lIns="121900" spcFirstLastPara="1" rIns="121900" wrap="square" tIns="121900">
            <a:noAutofit/>
          </a:bodyPr>
          <a:lstStyle>
            <a:lvl1pPr lvl="0">
              <a:spcBef>
                <a:spcPts val="0"/>
              </a:spcBef>
              <a:spcAft>
                <a:spcPts val="0"/>
              </a:spcAft>
              <a:buClr>
                <a:schemeClr val="accent3"/>
              </a:buClr>
              <a:buSzPts val="3300"/>
              <a:buNone/>
              <a:defRPr sz="2700">
                <a:solidFill>
                  <a:schemeClr val="accent3"/>
                </a:solidFill>
              </a:defRPr>
            </a:lvl1pPr>
            <a:lvl2pPr lvl="1">
              <a:spcBef>
                <a:spcPts val="0"/>
              </a:spcBef>
              <a:spcAft>
                <a:spcPts val="0"/>
              </a:spcAft>
              <a:buClr>
                <a:schemeClr val="accent3"/>
              </a:buClr>
              <a:buSzPts val="3300"/>
              <a:buNone/>
              <a:defRPr sz="3300">
                <a:solidFill>
                  <a:schemeClr val="accent3"/>
                </a:solidFill>
              </a:defRPr>
            </a:lvl2pPr>
            <a:lvl3pPr lvl="2">
              <a:spcBef>
                <a:spcPts val="0"/>
              </a:spcBef>
              <a:spcAft>
                <a:spcPts val="0"/>
              </a:spcAft>
              <a:buClr>
                <a:schemeClr val="accent3"/>
              </a:buClr>
              <a:buSzPts val="3300"/>
              <a:buNone/>
              <a:defRPr sz="3300">
                <a:solidFill>
                  <a:schemeClr val="accent3"/>
                </a:solidFill>
              </a:defRPr>
            </a:lvl3pPr>
            <a:lvl4pPr lvl="3">
              <a:spcBef>
                <a:spcPts val="0"/>
              </a:spcBef>
              <a:spcAft>
                <a:spcPts val="0"/>
              </a:spcAft>
              <a:buClr>
                <a:schemeClr val="accent3"/>
              </a:buClr>
              <a:buSzPts val="3300"/>
              <a:buNone/>
              <a:defRPr sz="3300">
                <a:solidFill>
                  <a:schemeClr val="accent3"/>
                </a:solidFill>
              </a:defRPr>
            </a:lvl4pPr>
            <a:lvl5pPr lvl="4">
              <a:spcBef>
                <a:spcPts val="0"/>
              </a:spcBef>
              <a:spcAft>
                <a:spcPts val="0"/>
              </a:spcAft>
              <a:buClr>
                <a:schemeClr val="accent3"/>
              </a:buClr>
              <a:buSzPts val="3300"/>
              <a:buNone/>
              <a:defRPr sz="3300">
                <a:solidFill>
                  <a:schemeClr val="accent3"/>
                </a:solidFill>
              </a:defRPr>
            </a:lvl5pPr>
            <a:lvl6pPr lvl="5">
              <a:spcBef>
                <a:spcPts val="0"/>
              </a:spcBef>
              <a:spcAft>
                <a:spcPts val="0"/>
              </a:spcAft>
              <a:buClr>
                <a:schemeClr val="accent3"/>
              </a:buClr>
              <a:buSzPts val="3300"/>
              <a:buNone/>
              <a:defRPr sz="3300">
                <a:solidFill>
                  <a:schemeClr val="accent3"/>
                </a:solidFill>
              </a:defRPr>
            </a:lvl6pPr>
            <a:lvl7pPr lvl="6">
              <a:spcBef>
                <a:spcPts val="0"/>
              </a:spcBef>
              <a:spcAft>
                <a:spcPts val="0"/>
              </a:spcAft>
              <a:buClr>
                <a:schemeClr val="accent3"/>
              </a:buClr>
              <a:buSzPts val="3300"/>
              <a:buNone/>
              <a:defRPr sz="3300">
                <a:solidFill>
                  <a:schemeClr val="accent3"/>
                </a:solidFill>
              </a:defRPr>
            </a:lvl7pPr>
            <a:lvl8pPr lvl="7">
              <a:spcBef>
                <a:spcPts val="0"/>
              </a:spcBef>
              <a:spcAft>
                <a:spcPts val="0"/>
              </a:spcAft>
              <a:buClr>
                <a:schemeClr val="accent3"/>
              </a:buClr>
              <a:buSzPts val="3300"/>
              <a:buNone/>
              <a:defRPr sz="3300">
                <a:solidFill>
                  <a:schemeClr val="accent3"/>
                </a:solidFill>
              </a:defRPr>
            </a:lvl8pPr>
            <a:lvl9pPr lvl="8">
              <a:spcBef>
                <a:spcPts val="0"/>
              </a:spcBef>
              <a:spcAft>
                <a:spcPts val="0"/>
              </a:spcAft>
              <a:buClr>
                <a:schemeClr val="accent3"/>
              </a:buClr>
              <a:buSzPts val="3300"/>
              <a:buNone/>
              <a:defRPr sz="3300">
                <a:solidFill>
                  <a:schemeClr val="accent3"/>
                </a:solidFill>
              </a:defRPr>
            </a:lvl9pPr>
          </a:lstStyle>
          <a:p/>
        </p:txBody>
      </p:sp>
      <p:sp>
        <p:nvSpPr>
          <p:cNvPr id="643" name="Google Shape;643;p100"/>
          <p:cNvSpPr txBox="1"/>
          <p:nvPr>
            <p:ph idx="8" type="subTitle"/>
          </p:nvPr>
        </p:nvSpPr>
        <p:spPr>
          <a:xfrm>
            <a:off x="7577367" y="5027097"/>
            <a:ext cx="2562900" cy="717600"/>
          </a:xfrm>
          <a:prstGeom prst="rect">
            <a:avLst/>
          </a:prstGeom>
        </p:spPr>
        <p:txBody>
          <a:bodyPr anchorCtr="0" anchor="t" bIns="121900" lIns="121900" spcFirstLastPara="1" rIns="121900" wrap="square" tIns="121900">
            <a:noAutofit/>
          </a:bodyPr>
          <a:lstStyle>
            <a:lvl1pPr lvl="0">
              <a:lnSpc>
                <a:spcPct val="100000"/>
              </a:lnSpc>
              <a:spcBef>
                <a:spcPts val="0"/>
              </a:spcBef>
              <a:spcAft>
                <a:spcPts val="0"/>
              </a:spcAft>
              <a:buSzPts val="1900"/>
              <a:buNone/>
              <a:defRPr sz="1900">
                <a:solidFill>
                  <a:schemeClr val="dk1"/>
                </a:solidFill>
              </a:defRPr>
            </a:lvl1pPr>
            <a:lvl2pPr lvl="1">
              <a:lnSpc>
                <a:spcPct val="100000"/>
              </a:lnSpc>
              <a:spcBef>
                <a:spcPts val="0"/>
              </a:spcBef>
              <a:spcAft>
                <a:spcPts val="0"/>
              </a:spcAft>
              <a:buSzPts val="1900"/>
              <a:buNone/>
              <a:defRPr/>
            </a:lvl2pPr>
            <a:lvl3pPr lvl="2">
              <a:lnSpc>
                <a:spcPct val="100000"/>
              </a:lnSpc>
              <a:spcBef>
                <a:spcPts val="0"/>
              </a:spcBef>
              <a:spcAft>
                <a:spcPts val="0"/>
              </a:spcAft>
              <a:buSzPts val="1900"/>
              <a:buNone/>
              <a:defRPr/>
            </a:lvl3pPr>
            <a:lvl4pPr lvl="3">
              <a:lnSpc>
                <a:spcPct val="100000"/>
              </a:lnSpc>
              <a:spcBef>
                <a:spcPts val="0"/>
              </a:spcBef>
              <a:spcAft>
                <a:spcPts val="0"/>
              </a:spcAft>
              <a:buSzPts val="1900"/>
              <a:buNone/>
              <a:defRPr/>
            </a:lvl4pPr>
            <a:lvl5pPr lvl="4">
              <a:lnSpc>
                <a:spcPct val="100000"/>
              </a:lnSpc>
              <a:spcBef>
                <a:spcPts val="0"/>
              </a:spcBef>
              <a:spcAft>
                <a:spcPts val="0"/>
              </a:spcAft>
              <a:buSzPts val="1900"/>
              <a:buNone/>
              <a:defRPr/>
            </a:lvl5pPr>
            <a:lvl6pPr lvl="5">
              <a:lnSpc>
                <a:spcPct val="100000"/>
              </a:lnSpc>
              <a:spcBef>
                <a:spcPts val="0"/>
              </a:spcBef>
              <a:spcAft>
                <a:spcPts val="0"/>
              </a:spcAft>
              <a:buSzPts val="1900"/>
              <a:buNone/>
              <a:defRPr/>
            </a:lvl6pPr>
            <a:lvl7pPr lvl="6">
              <a:lnSpc>
                <a:spcPct val="100000"/>
              </a:lnSpc>
              <a:spcBef>
                <a:spcPts val="0"/>
              </a:spcBef>
              <a:spcAft>
                <a:spcPts val="0"/>
              </a:spcAft>
              <a:buSzPts val="1900"/>
              <a:buNone/>
              <a:defRPr/>
            </a:lvl7pPr>
            <a:lvl8pPr lvl="7">
              <a:lnSpc>
                <a:spcPct val="100000"/>
              </a:lnSpc>
              <a:spcBef>
                <a:spcPts val="0"/>
              </a:spcBef>
              <a:spcAft>
                <a:spcPts val="0"/>
              </a:spcAft>
              <a:buSzPts val="1900"/>
              <a:buNone/>
              <a:defRPr/>
            </a:lvl8pPr>
            <a:lvl9pPr lvl="8">
              <a:lnSpc>
                <a:spcPct val="100000"/>
              </a:lnSpc>
              <a:spcBef>
                <a:spcPts val="0"/>
              </a:spcBef>
              <a:spcAft>
                <a:spcPts val="0"/>
              </a:spcAft>
              <a:buSzPts val="1900"/>
              <a:buNone/>
              <a:defRPr/>
            </a:lvl9pPr>
          </a:lstStyle>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Columns">
  <p:cSld name="CUSTOM_4">
    <p:bg>
      <p:bgPr>
        <a:solidFill>
          <a:schemeClr val="accent6"/>
        </a:solidFill>
      </p:bgPr>
    </p:bg>
    <p:spTree>
      <p:nvGrpSpPr>
        <p:cNvPr id="644" name="Shape 644"/>
        <p:cNvGrpSpPr/>
        <p:nvPr/>
      </p:nvGrpSpPr>
      <p:grpSpPr>
        <a:xfrm>
          <a:off x="0" y="0"/>
          <a:ext cx="0" cy="0"/>
          <a:chOff x="0" y="0"/>
          <a:chExt cx="0" cy="0"/>
        </a:xfrm>
      </p:grpSpPr>
      <p:sp>
        <p:nvSpPr>
          <p:cNvPr id="645" name="Google Shape;645;p101"/>
          <p:cNvSpPr txBox="1"/>
          <p:nvPr>
            <p:ph type="title"/>
          </p:nvPr>
        </p:nvSpPr>
        <p:spPr>
          <a:xfrm>
            <a:off x="1049600" y="1000749"/>
            <a:ext cx="10128000" cy="7635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4700"/>
              <a:buNone/>
              <a:defRPr/>
            </a:lvl1pPr>
            <a:lvl2pPr lvl="1">
              <a:spcBef>
                <a:spcPts val="0"/>
              </a:spcBef>
              <a:spcAft>
                <a:spcPts val="0"/>
              </a:spcAft>
              <a:buSzPts val="5100"/>
              <a:buNone/>
              <a:defRPr/>
            </a:lvl2pPr>
            <a:lvl3pPr lvl="2">
              <a:spcBef>
                <a:spcPts val="0"/>
              </a:spcBef>
              <a:spcAft>
                <a:spcPts val="0"/>
              </a:spcAft>
              <a:buSzPts val="5100"/>
              <a:buNone/>
              <a:defRPr/>
            </a:lvl3pPr>
            <a:lvl4pPr lvl="3">
              <a:spcBef>
                <a:spcPts val="0"/>
              </a:spcBef>
              <a:spcAft>
                <a:spcPts val="0"/>
              </a:spcAft>
              <a:buSzPts val="5100"/>
              <a:buNone/>
              <a:defRPr/>
            </a:lvl4pPr>
            <a:lvl5pPr lvl="4">
              <a:spcBef>
                <a:spcPts val="0"/>
              </a:spcBef>
              <a:spcAft>
                <a:spcPts val="0"/>
              </a:spcAft>
              <a:buSzPts val="5100"/>
              <a:buNone/>
              <a:defRPr/>
            </a:lvl5pPr>
            <a:lvl6pPr lvl="5">
              <a:spcBef>
                <a:spcPts val="0"/>
              </a:spcBef>
              <a:spcAft>
                <a:spcPts val="0"/>
              </a:spcAft>
              <a:buSzPts val="5100"/>
              <a:buNone/>
              <a:defRPr/>
            </a:lvl6pPr>
            <a:lvl7pPr lvl="6">
              <a:spcBef>
                <a:spcPts val="0"/>
              </a:spcBef>
              <a:spcAft>
                <a:spcPts val="0"/>
              </a:spcAft>
              <a:buSzPts val="5100"/>
              <a:buNone/>
              <a:defRPr/>
            </a:lvl7pPr>
            <a:lvl8pPr lvl="7">
              <a:spcBef>
                <a:spcPts val="0"/>
              </a:spcBef>
              <a:spcAft>
                <a:spcPts val="0"/>
              </a:spcAft>
              <a:buSzPts val="5100"/>
              <a:buNone/>
              <a:defRPr/>
            </a:lvl8pPr>
            <a:lvl9pPr lvl="8">
              <a:spcBef>
                <a:spcPts val="0"/>
              </a:spcBef>
              <a:spcAft>
                <a:spcPts val="0"/>
              </a:spcAft>
              <a:buSzPts val="5100"/>
              <a:buNone/>
              <a:defRPr/>
            </a:lvl9pPr>
          </a:lstStyle>
          <a:p/>
        </p:txBody>
      </p:sp>
      <p:sp>
        <p:nvSpPr>
          <p:cNvPr id="646" name="Google Shape;646;p101"/>
          <p:cNvSpPr txBox="1"/>
          <p:nvPr>
            <p:ph idx="2" type="title"/>
          </p:nvPr>
        </p:nvSpPr>
        <p:spPr>
          <a:xfrm>
            <a:off x="1136933" y="4495221"/>
            <a:ext cx="3094500" cy="6765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2400"/>
              <a:buNone/>
              <a:defRPr b="0" sz="2700">
                <a:solidFill>
                  <a:schemeClr val="accent5"/>
                </a:solidFill>
              </a:defRPr>
            </a:lvl1pPr>
            <a:lvl2pPr lvl="1" algn="ctr">
              <a:spcBef>
                <a:spcPts val="0"/>
              </a:spcBef>
              <a:spcAft>
                <a:spcPts val="0"/>
              </a:spcAft>
              <a:buSzPts val="5100"/>
              <a:buNone/>
              <a:defRPr/>
            </a:lvl2pPr>
            <a:lvl3pPr lvl="2" algn="ctr">
              <a:spcBef>
                <a:spcPts val="0"/>
              </a:spcBef>
              <a:spcAft>
                <a:spcPts val="0"/>
              </a:spcAft>
              <a:buSzPts val="5100"/>
              <a:buNone/>
              <a:defRPr/>
            </a:lvl3pPr>
            <a:lvl4pPr lvl="3" algn="ctr">
              <a:spcBef>
                <a:spcPts val="0"/>
              </a:spcBef>
              <a:spcAft>
                <a:spcPts val="0"/>
              </a:spcAft>
              <a:buSzPts val="5100"/>
              <a:buNone/>
              <a:defRPr/>
            </a:lvl4pPr>
            <a:lvl5pPr lvl="4" algn="ctr">
              <a:spcBef>
                <a:spcPts val="0"/>
              </a:spcBef>
              <a:spcAft>
                <a:spcPts val="0"/>
              </a:spcAft>
              <a:buSzPts val="5100"/>
              <a:buNone/>
              <a:defRPr/>
            </a:lvl5pPr>
            <a:lvl6pPr lvl="5" algn="ctr">
              <a:spcBef>
                <a:spcPts val="0"/>
              </a:spcBef>
              <a:spcAft>
                <a:spcPts val="0"/>
              </a:spcAft>
              <a:buSzPts val="5100"/>
              <a:buNone/>
              <a:defRPr/>
            </a:lvl6pPr>
            <a:lvl7pPr lvl="6" algn="ctr">
              <a:spcBef>
                <a:spcPts val="0"/>
              </a:spcBef>
              <a:spcAft>
                <a:spcPts val="0"/>
              </a:spcAft>
              <a:buSzPts val="5100"/>
              <a:buNone/>
              <a:defRPr/>
            </a:lvl7pPr>
            <a:lvl8pPr lvl="7" algn="ctr">
              <a:spcBef>
                <a:spcPts val="0"/>
              </a:spcBef>
              <a:spcAft>
                <a:spcPts val="0"/>
              </a:spcAft>
              <a:buSzPts val="5100"/>
              <a:buNone/>
              <a:defRPr/>
            </a:lvl8pPr>
            <a:lvl9pPr lvl="8" algn="ctr">
              <a:spcBef>
                <a:spcPts val="0"/>
              </a:spcBef>
              <a:spcAft>
                <a:spcPts val="0"/>
              </a:spcAft>
              <a:buSzPts val="5100"/>
              <a:buNone/>
              <a:defRPr/>
            </a:lvl9pPr>
          </a:lstStyle>
          <a:p/>
        </p:txBody>
      </p:sp>
      <p:sp>
        <p:nvSpPr>
          <p:cNvPr id="647" name="Google Shape;647;p101"/>
          <p:cNvSpPr txBox="1"/>
          <p:nvPr>
            <p:ph idx="1" type="subTitle"/>
          </p:nvPr>
        </p:nvSpPr>
        <p:spPr>
          <a:xfrm>
            <a:off x="1136933" y="5034594"/>
            <a:ext cx="3094500" cy="756900"/>
          </a:xfrm>
          <a:prstGeom prst="rect">
            <a:avLst/>
          </a:prstGeom>
        </p:spPr>
        <p:txBody>
          <a:bodyPr anchorCtr="0" anchor="t" bIns="121900" lIns="121900" spcFirstLastPara="1" rIns="121900" wrap="square" tIns="121900">
            <a:noAutofit/>
          </a:bodyPr>
          <a:lstStyle>
            <a:lvl1pPr lvl="0" algn="ctr">
              <a:lnSpc>
                <a:spcPct val="100000"/>
              </a:lnSpc>
              <a:spcBef>
                <a:spcPts val="0"/>
              </a:spcBef>
              <a:spcAft>
                <a:spcPts val="0"/>
              </a:spcAft>
              <a:buSzPts val="1900"/>
              <a:buNone/>
              <a:defRPr sz="19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p:txBody>
      </p:sp>
      <p:sp>
        <p:nvSpPr>
          <p:cNvPr id="648" name="Google Shape;648;p101"/>
          <p:cNvSpPr txBox="1"/>
          <p:nvPr>
            <p:ph idx="3" type="title"/>
          </p:nvPr>
        </p:nvSpPr>
        <p:spPr>
          <a:xfrm>
            <a:off x="4548796" y="4495221"/>
            <a:ext cx="3094500" cy="6765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2400"/>
              <a:buNone/>
              <a:defRPr b="0" sz="2700">
                <a:solidFill>
                  <a:schemeClr val="accent5"/>
                </a:solidFill>
              </a:defRPr>
            </a:lvl1pPr>
            <a:lvl2pPr lvl="1" algn="ctr">
              <a:spcBef>
                <a:spcPts val="0"/>
              </a:spcBef>
              <a:spcAft>
                <a:spcPts val="0"/>
              </a:spcAft>
              <a:buSzPts val="5100"/>
              <a:buNone/>
              <a:defRPr/>
            </a:lvl2pPr>
            <a:lvl3pPr lvl="2" algn="ctr">
              <a:spcBef>
                <a:spcPts val="0"/>
              </a:spcBef>
              <a:spcAft>
                <a:spcPts val="0"/>
              </a:spcAft>
              <a:buSzPts val="5100"/>
              <a:buNone/>
              <a:defRPr/>
            </a:lvl3pPr>
            <a:lvl4pPr lvl="3" algn="ctr">
              <a:spcBef>
                <a:spcPts val="0"/>
              </a:spcBef>
              <a:spcAft>
                <a:spcPts val="0"/>
              </a:spcAft>
              <a:buSzPts val="5100"/>
              <a:buNone/>
              <a:defRPr/>
            </a:lvl4pPr>
            <a:lvl5pPr lvl="4" algn="ctr">
              <a:spcBef>
                <a:spcPts val="0"/>
              </a:spcBef>
              <a:spcAft>
                <a:spcPts val="0"/>
              </a:spcAft>
              <a:buSzPts val="5100"/>
              <a:buNone/>
              <a:defRPr/>
            </a:lvl5pPr>
            <a:lvl6pPr lvl="5" algn="ctr">
              <a:spcBef>
                <a:spcPts val="0"/>
              </a:spcBef>
              <a:spcAft>
                <a:spcPts val="0"/>
              </a:spcAft>
              <a:buSzPts val="5100"/>
              <a:buNone/>
              <a:defRPr/>
            </a:lvl6pPr>
            <a:lvl7pPr lvl="6" algn="ctr">
              <a:spcBef>
                <a:spcPts val="0"/>
              </a:spcBef>
              <a:spcAft>
                <a:spcPts val="0"/>
              </a:spcAft>
              <a:buSzPts val="5100"/>
              <a:buNone/>
              <a:defRPr/>
            </a:lvl7pPr>
            <a:lvl8pPr lvl="7" algn="ctr">
              <a:spcBef>
                <a:spcPts val="0"/>
              </a:spcBef>
              <a:spcAft>
                <a:spcPts val="0"/>
              </a:spcAft>
              <a:buSzPts val="5100"/>
              <a:buNone/>
              <a:defRPr/>
            </a:lvl8pPr>
            <a:lvl9pPr lvl="8" algn="ctr">
              <a:spcBef>
                <a:spcPts val="0"/>
              </a:spcBef>
              <a:spcAft>
                <a:spcPts val="0"/>
              </a:spcAft>
              <a:buSzPts val="5100"/>
              <a:buNone/>
              <a:defRPr/>
            </a:lvl9pPr>
          </a:lstStyle>
          <a:p/>
        </p:txBody>
      </p:sp>
      <p:sp>
        <p:nvSpPr>
          <p:cNvPr id="649" name="Google Shape;649;p101"/>
          <p:cNvSpPr txBox="1"/>
          <p:nvPr>
            <p:ph idx="4" type="subTitle"/>
          </p:nvPr>
        </p:nvSpPr>
        <p:spPr>
          <a:xfrm>
            <a:off x="4548793" y="5034594"/>
            <a:ext cx="3094500" cy="756900"/>
          </a:xfrm>
          <a:prstGeom prst="rect">
            <a:avLst/>
          </a:prstGeom>
        </p:spPr>
        <p:txBody>
          <a:bodyPr anchorCtr="0" anchor="t" bIns="121900" lIns="121900" spcFirstLastPara="1" rIns="121900" wrap="square" tIns="121900">
            <a:noAutofit/>
          </a:bodyPr>
          <a:lstStyle>
            <a:lvl1pPr lvl="0" algn="ctr">
              <a:lnSpc>
                <a:spcPct val="100000"/>
              </a:lnSpc>
              <a:spcBef>
                <a:spcPts val="0"/>
              </a:spcBef>
              <a:spcAft>
                <a:spcPts val="0"/>
              </a:spcAft>
              <a:buSzPts val="1900"/>
              <a:buNone/>
              <a:defRPr sz="19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p:txBody>
      </p:sp>
      <p:sp>
        <p:nvSpPr>
          <p:cNvPr id="650" name="Google Shape;650;p101"/>
          <p:cNvSpPr txBox="1"/>
          <p:nvPr>
            <p:ph idx="5" type="title"/>
          </p:nvPr>
        </p:nvSpPr>
        <p:spPr>
          <a:xfrm>
            <a:off x="7960672" y="4495221"/>
            <a:ext cx="3094500" cy="6765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2400"/>
              <a:buNone/>
              <a:defRPr b="0" sz="2700">
                <a:solidFill>
                  <a:schemeClr val="accent5"/>
                </a:solidFill>
              </a:defRPr>
            </a:lvl1pPr>
            <a:lvl2pPr lvl="1" algn="ctr">
              <a:spcBef>
                <a:spcPts val="0"/>
              </a:spcBef>
              <a:spcAft>
                <a:spcPts val="0"/>
              </a:spcAft>
              <a:buSzPts val="5100"/>
              <a:buNone/>
              <a:defRPr/>
            </a:lvl2pPr>
            <a:lvl3pPr lvl="2" algn="ctr">
              <a:spcBef>
                <a:spcPts val="0"/>
              </a:spcBef>
              <a:spcAft>
                <a:spcPts val="0"/>
              </a:spcAft>
              <a:buSzPts val="5100"/>
              <a:buNone/>
              <a:defRPr/>
            </a:lvl3pPr>
            <a:lvl4pPr lvl="3" algn="ctr">
              <a:spcBef>
                <a:spcPts val="0"/>
              </a:spcBef>
              <a:spcAft>
                <a:spcPts val="0"/>
              </a:spcAft>
              <a:buSzPts val="5100"/>
              <a:buNone/>
              <a:defRPr/>
            </a:lvl4pPr>
            <a:lvl5pPr lvl="4" algn="ctr">
              <a:spcBef>
                <a:spcPts val="0"/>
              </a:spcBef>
              <a:spcAft>
                <a:spcPts val="0"/>
              </a:spcAft>
              <a:buSzPts val="5100"/>
              <a:buNone/>
              <a:defRPr/>
            </a:lvl5pPr>
            <a:lvl6pPr lvl="5" algn="ctr">
              <a:spcBef>
                <a:spcPts val="0"/>
              </a:spcBef>
              <a:spcAft>
                <a:spcPts val="0"/>
              </a:spcAft>
              <a:buSzPts val="5100"/>
              <a:buNone/>
              <a:defRPr/>
            </a:lvl6pPr>
            <a:lvl7pPr lvl="6" algn="ctr">
              <a:spcBef>
                <a:spcPts val="0"/>
              </a:spcBef>
              <a:spcAft>
                <a:spcPts val="0"/>
              </a:spcAft>
              <a:buSzPts val="5100"/>
              <a:buNone/>
              <a:defRPr/>
            </a:lvl7pPr>
            <a:lvl8pPr lvl="7" algn="ctr">
              <a:spcBef>
                <a:spcPts val="0"/>
              </a:spcBef>
              <a:spcAft>
                <a:spcPts val="0"/>
              </a:spcAft>
              <a:buSzPts val="5100"/>
              <a:buNone/>
              <a:defRPr/>
            </a:lvl8pPr>
            <a:lvl9pPr lvl="8" algn="ctr">
              <a:spcBef>
                <a:spcPts val="0"/>
              </a:spcBef>
              <a:spcAft>
                <a:spcPts val="0"/>
              </a:spcAft>
              <a:buSzPts val="5100"/>
              <a:buNone/>
              <a:defRPr/>
            </a:lvl9pPr>
          </a:lstStyle>
          <a:p/>
        </p:txBody>
      </p:sp>
      <p:sp>
        <p:nvSpPr>
          <p:cNvPr id="651" name="Google Shape;651;p101"/>
          <p:cNvSpPr txBox="1"/>
          <p:nvPr>
            <p:ph idx="6" type="subTitle"/>
          </p:nvPr>
        </p:nvSpPr>
        <p:spPr>
          <a:xfrm>
            <a:off x="7960667" y="5034594"/>
            <a:ext cx="3094500" cy="756900"/>
          </a:xfrm>
          <a:prstGeom prst="rect">
            <a:avLst/>
          </a:prstGeom>
        </p:spPr>
        <p:txBody>
          <a:bodyPr anchorCtr="0" anchor="t" bIns="121900" lIns="121900" spcFirstLastPara="1" rIns="121900" wrap="square" tIns="121900">
            <a:noAutofit/>
          </a:bodyPr>
          <a:lstStyle>
            <a:lvl1pPr lvl="0" algn="ctr">
              <a:lnSpc>
                <a:spcPct val="100000"/>
              </a:lnSpc>
              <a:spcBef>
                <a:spcPts val="0"/>
              </a:spcBef>
              <a:spcAft>
                <a:spcPts val="0"/>
              </a:spcAft>
              <a:buSzPts val="1900"/>
              <a:buNone/>
              <a:defRPr sz="19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Columns 1">
  <p:cSld name="CUSTOM_5">
    <p:bg>
      <p:bgPr>
        <a:solidFill>
          <a:schemeClr val="accent2"/>
        </a:solidFill>
      </p:bgPr>
    </p:bg>
    <p:spTree>
      <p:nvGrpSpPr>
        <p:cNvPr id="652" name="Shape 652"/>
        <p:cNvGrpSpPr/>
        <p:nvPr/>
      </p:nvGrpSpPr>
      <p:grpSpPr>
        <a:xfrm>
          <a:off x="0" y="0"/>
          <a:ext cx="0" cy="0"/>
          <a:chOff x="0" y="0"/>
          <a:chExt cx="0" cy="0"/>
        </a:xfrm>
      </p:grpSpPr>
      <p:sp>
        <p:nvSpPr>
          <p:cNvPr id="653" name="Google Shape;653;p102"/>
          <p:cNvSpPr txBox="1"/>
          <p:nvPr>
            <p:ph type="title"/>
          </p:nvPr>
        </p:nvSpPr>
        <p:spPr>
          <a:xfrm>
            <a:off x="1049600" y="1107060"/>
            <a:ext cx="5046300" cy="717600"/>
          </a:xfrm>
          <a:prstGeom prst="rect">
            <a:avLst/>
          </a:prstGeom>
        </p:spPr>
        <p:txBody>
          <a:bodyPr anchorCtr="0" anchor="t" bIns="121900" lIns="121900" spcFirstLastPara="1" rIns="121900" wrap="square" tIns="121900">
            <a:noAutofit/>
          </a:bodyPr>
          <a:lstStyle>
            <a:lvl1pPr lvl="0">
              <a:lnSpc>
                <a:spcPct val="80000"/>
              </a:lnSpc>
              <a:spcBef>
                <a:spcPts val="0"/>
              </a:spcBef>
              <a:spcAft>
                <a:spcPts val="0"/>
              </a:spcAft>
              <a:buClr>
                <a:srgbClr val="000000"/>
              </a:buClr>
              <a:buSzPts val="4700"/>
              <a:buNone/>
              <a:defRPr/>
            </a:lvl1pPr>
            <a:lvl2pPr lvl="1">
              <a:spcBef>
                <a:spcPts val="0"/>
              </a:spcBef>
              <a:spcAft>
                <a:spcPts val="0"/>
              </a:spcAft>
              <a:buClr>
                <a:srgbClr val="000000"/>
              </a:buClr>
              <a:buSzPts val="5100"/>
              <a:buNone/>
              <a:defRPr>
                <a:solidFill>
                  <a:srgbClr val="000000"/>
                </a:solidFill>
              </a:defRPr>
            </a:lvl2pPr>
            <a:lvl3pPr lvl="2">
              <a:spcBef>
                <a:spcPts val="0"/>
              </a:spcBef>
              <a:spcAft>
                <a:spcPts val="0"/>
              </a:spcAft>
              <a:buClr>
                <a:srgbClr val="000000"/>
              </a:buClr>
              <a:buSzPts val="5100"/>
              <a:buNone/>
              <a:defRPr>
                <a:solidFill>
                  <a:srgbClr val="000000"/>
                </a:solidFill>
              </a:defRPr>
            </a:lvl3pPr>
            <a:lvl4pPr lvl="3">
              <a:spcBef>
                <a:spcPts val="0"/>
              </a:spcBef>
              <a:spcAft>
                <a:spcPts val="0"/>
              </a:spcAft>
              <a:buClr>
                <a:srgbClr val="000000"/>
              </a:buClr>
              <a:buSzPts val="5100"/>
              <a:buNone/>
              <a:defRPr>
                <a:solidFill>
                  <a:srgbClr val="000000"/>
                </a:solidFill>
              </a:defRPr>
            </a:lvl4pPr>
            <a:lvl5pPr lvl="4">
              <a:spcBef>
                <a:spcPts val="0"/>
              </a:spcBef>
              <a:spcAft>
                <a:spcPts val="0"/>
              </a:spcAft>
              <a:buClr>
                <a:srgbClr val="000000"/>
              </a:buClr>
              <a:buSzPts val="5100"/>
              <a:buNone/>
              <a:defRPr>
                <a:solidFill>
                  <a:srgbClr val="000000"/>
                </a:solidFill>
              </a:defRPr>
            </a:lvl5pPr>
            <a:lvl6pPr lvl="5">
              <a:spcBef>
                <a:spcPts val="0"/>
              </a:spcBef>
              <a:spcAft>
                <a:spcPts val="0"/>
              </a:spcAft>
              <a:buClr>
                <a:srgbClr val="000000"/>
              </a:buClr>
              <a:buSzPts val="5100"/>
              <a:buNone/>
              <a:defRPr>
                <a:solidFill>
                  <a:srgbClr val="000000"/>
                </a:solidFill>
              </a:defRPr>
            </a:lvl6pPr>
            <a:lvl7pPr lvl="6">
              <a:spcBef>
                <a:spcPts val="0"/>
              </a:spcBef>
              <a:spcAft>
                <a:spcPts val="0"/>
              </a:spcAft>
              <a:buClr>
                <a:srgbClr val="000000"/>
              </a:buClr>
              <a:buSzPts val="5100"/>
              <a:buNone/>
              <a:defRPr>
                <a:solidFill>
                  <a:srgbClr val="000000"/>
                </a:solidFill>
              </a:defRPr>
            </a:lvl7pPr>
            <a:lvl8pPr lvl="7">
              <a:spcBef>
                <a:spcPts val="0"/>
              </a:spcBef>
              <a:spcAft>
                <a:spcPts val="0"/>
              </a:spcAft>
              <a:buClr>
                <a:srgbClr val="000000"/>
              </a:buClr>
              <a:buSzPts val="5100"/>
              <a:buNone/>
              <a:defRPr>
                <a:solidFill>
                  <a:srgbClr val="000000"/>
                </a:solidFill>
              </a:defRPr>
            </a:lvl8pPr>
            <a:lvl9pPr lvl="8">
              <a:spcBef>
                <a:spcPts val="0"/>
              </a:spcBef>
              <a:spcAft>
                <a:spcPts val="0"/>
              </a:spcAft>
              <a:buClr>
                <a:srgbClr val="000000"/>
              </a:buClr>
              <a:buSzPts val="5100"/>
              <a:buNone/>
              <a:defRPr>
                <a:solidFill>
                  <a:srgbClr val="000000"/>
                </a:solidFill>
              </a:defRPr>
            </a:lvl9pPr>
          </a:lstStyle>
          <a:p/>
        </p:txBody>
      </p:sp>
      <p:sp>
        <p:nvSpPr>
          <p:cNvPr id="654" name="Google Shape;654;p102"/>
          <p:cNvSpPr txBox="1"/>
          <p:nvPr>
            <p:ph idx="2" type="title"/>
          </p:nvPr>
        </p:nvSpPr>
        <p:spPr>
          <a:xfrm>
            <a:off x="1704087" y="2376982"/>
            <a:ext cx="3375600" cy="560400"/>
          </a:xfrm>
          <a:prstGeom prst="rect">
            <a:avLst/>
          </a:prstGeom>
        </p:spPr>
        <p:txBody>
          <a:bodyPr anchorCtr="0" anchor="t" bIns="121900" lIns="121900" spcFirstLastPara="1" rIns="121900" wrap="square" tIns="121900">
            <a:noAutofit/>
          </a:bodyPr>
          <a:lstStyle>
            <a:lvl1pPr lvl="0">
              <a:spcBef>
                <a:spcPts val="0"/>
              </a:spcBef>
              <a:spcAft>
                <a:spcPts val="0"/>
              </a:spcAft>
              <a:buClr>
                <a:srgbClr val="000000"/>
              </a:buClr>
              <a:buSzPts val="2400"/>
              <a:buNone/>
              <a:defRPr sz="3300"/>
            </a:lvl1pPr>
            <a:lvl2pPr lvl="1" algn="ctr">
              <a:spcBef>
                <a:spcPts val="0"/>
              </a:spcBef>
              <a:spcAft>
                <a:spcPts val="0"/>
              </a:spcAft>
              <a:buClr>
                <a:srgbClr val="000000"/>
              </a:buClr>
              <a:buSzPts val="5100"/>
              <a:buNone/>
              <a:defRPr>
                <a:solidFill>
                  <a:srgbClr val="000000"/>
                </a:solidFill>
              </a:defRPr>
            </a:lvl2pPr>
            <a:lvl3pPr lvl="2" algn="ctr">
              <a:spcBef>
                <a:spcPts val="0"/>
              </a:spcBef>
              <a:spcAft>
                <a:spcPts val="0"/>
              </a:spcAft>
              <a:buClr>
                <a:srgbClr val="000000"/>
              </a:buClr>
              <a:buSzPts val="5100"/>
              <a:buNone/>
              <a:defRPr>
                <a:solidFill>
                  <a:srgbClr val="000000"/>
                </a:solidFill>
              </a:defRPr>
            </a:lvl3pPr>
            <a:lvl4pPr lvl="3" algn="ctr">
              <a:spcBef>
                <a:spcPts val="0"/>
              </a:spcBef>
              <a:spcAft>
                <a:spcPts val="0"/>
              </a:spcAft>
              <a:buClr>
                <a:srgbClr val="000000"/>
              </a:buClr>
              <a:buSzPts val="5100"/>
              <a:buNone/>
              <a:defRPr>
                <a:solidFill>
                  <a:srgbClr val="000000"/>
                </a:solidFill>
              </a:defRPr>
            </a:lvl4pPr>
            <a:lvl5pPr lvl="4" algn="ctr">
              <a:spcBef>
                <a:spcPts val="0"/>
              </a:spcBef>
              <a:spcAft>
                <a:spcPts val="0"/>
              </a:spcAft>
              <a:buClr>
                <a:srgbClr val="000000"/>
              </a:buClr>
              <a:buSzPts val="5100"/>
              <a:buNone/>
              <a:defRPr>
                <a:solidFill>
                  <a:srgbClr val="000000"/>
                </a:solidFill>
              </a:defRPr>
            </a:lvl5pPr>
            <a:lvl6pPr lvl="5" algn="ctr">
              <a:spcBef>
                <a:spcPts val="0"/>
              </a:spcBef>
              <a:spcAft>
                <a:spcPts val="0"/>
              </a:spcAft>
              <a:buClr>
                <a:srgbClr val="000000"/>
              </a:buClr>
              <a:buSzPts val="5100"/>
              <a:buNone/>
              <a:defRPr>
                <a:solidFill>
                  <a:srgbClr val="000000"/>
                </a:solidFill>
              </a:defRPr>
            </a:lvl6pPr>
            <a:lvl7pPr lvl="6" algn="ctr">
              <a:spcBef>
                <a:spcPts val="0"/>
              </a:spcBef>
              <a:spcAft>
                <a:spcPts val="0"/>
              </a:spcAft>
              <a:buClr>
                <a:srgbClr val="000000"/>
              </a:buClr>
              <a:buSzPts val="5100"/>
              <a:buNone/>
              <a:defRPr>
                <a:solidFill>
                  <a:srgbClr val="000000"/>
                </a:solidFill>
              </a:defRPr>
            </a:lvl7pPr>
            <a:lvl8pPr lvl="7" algn="ctr">
              <a:spcBef>
                <a:spcPts val="0"/>
              </a:spcBef>
              <a:spcAft>
                <a:spcPts val="0"/>
              </a:spcAft>
              <a:buClr>
                <a:srgbClr val="000000"/>
              </a:buClr>
              <a:buSzPts val="5100"/>
              <a:buNone/>
              <a:defRPr>
                <a:solidFill>
                  <a:srgbClr val="000000"/>
                </a:solidFill>
              </a:defRPr>
            </a:lvl8pPr>
            <a:lvl9pPr lvl="8" algn="ctr">
              <a:spcBef>
                <a:spcPts val="0"/>
              </a:spcBef>
              <a:spcAft>
                <a:spcPts val="0"/>
              </a:spcAft>
              <a:buClr>
                <a:srgbClr val="000000"/>
              </a:buClr>
              <a:buSzPts val="5100"/>
              <a:buNone/>
              <a:defRPr>
                <a:solidFill>
                  <a:srgbClr val="000000"/>
                </a:solidFill>
              </a:defRPr>
            </a:lvl9pPr>
          </a:lstStyle>
          <a:p/>
        </p:txBody>
      </p:sp>
      <p:sp>
        <p:nvSpPr>
          <p:cNvPr id="655" name="Google Shape;655;p102"/>
          <p:cNvSpPr txBox="1"/>
          <p:nvPr>
            <p:ph idx="1" type="subTitle"/>
          </p:nvPr>
        </p:nvSpPr>
        <p:spPr>
          <a:xfrm>
            <a:off x="1704067" y="2937375"/>
            <a:ext cx="3782400" cy="717600"/>
          </a:xfrm>
          <a:prstGeom prst="rect">
            <a:avLst/>
          </a:prstGeom>
        </p:spPr>
        <p:txBody>
          <a:bodyPr anchorCtr="0" anchor="t" bIns="121900" lIns="121900" spcFirstLastPara="1" rIns="121900" wrap="square" tIns="121900">
            <a:noAutofit/>
          </a:bodyPr>
          <a:lstStyle>
            <a:lvl1pPr lvl="0">
              <a:lnSpc>
                <a:spcPct val="100000"/>
              </a:lnSpc>
              <a:spcBef>
                <a:spcPts val="0"/>
              </a:spcBef>
              <a:spcAft>
                <a:spcPts val="0"/>
              </a:spcAft>
              <a:buSzPts val="1900"/>
              <a:buNone/>
              <a:defRPr>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p:txBody>
      </p:sp>
      <p:sp>
        <p:nvSpPr>
          <p:cNvPr id="656" name="Google Shape;656;p102"/>
          <p:cNvSpPr txBox="1"/>
          <p:nvPr>
            <p:ph idx="3" type="title"/>
          </p:nvPr>
        </p:nvSpPr>
        <p:spPr>
          <a:xfrm>
            <a:off x="1704074" y="3579447"/>
            <a:ext cx="3375600" cy="560400"/>
          </a:xfrm>
          <a:prstGeom prst="rect">
            <a:avLst/>
          </a:prstGeom>
        </p:spPr>
        <p:txBody>
          <a:bodyPr anchorCtr="0" anchor="t" bIns="121900" lIns="121900" spcFirstLastPara="1" rIns="121900" wrap="square" tIns="121900">
            <a:noAutofit/>
          </a:bodyPr>
          <a:lstStyle>
            <a:lvl1pPr lvl="0">
              <a:spcBef>
                <a:spcPts val="0"/>
              </a:spcBef>
              <a:spcAft>
                <a:spcPts val="0"/>
              </a:spcAft>
              <a:buClr>
                <a:srgbClr val="000000"/>
              </a:buClr>
              <a:buSzPts val="2400"/>
              <a:buNone/>
              <a:defRPr sz="3300"/>
            </a:lvl1pPr>
            <a:lvl2pPr lvl="1" algn="ctr">
              <a:spcBef>
                <a:spcPts val="0"/>
              </a:spcBef>
              <a:spcAft>
                <a:spcPts val="0"/>
              </a:spcAft>
              <a:buClr>
                <a:srgbClr val="000000"/>
              </a:buClr>
              <a:buSzPts val="5100"/>
              <a:buNone/>
              <a:defRPr>
                <a:solidFill>
                  <a:srgbClr val="000000"/>
                </a:solidFill>
              </a:defRPr>
            </a:lvl2pPr>
            <a:lvl3pPr lvl="2" algn="ctr">
              <a:spcBef>
                <a:spcPts val="0"/>
              </a:spcBef>
              <a:spcAft>
                <a:spcPts val="0"/>
              </a:spcAft>
              <a:buClr>
                <a:srgbClr val="000000"/>
              </a:buClr>
              <a:buSzPts val="5100"/>
              <a:buNone/>
              <a:defRPr>
                <a:solidFill>
                  <a:srgbClr val="000000"/>
                </a:solidFill>
              </a:defRPr>
            </a:lvl3pPr>
            <a:lvl4pPr lvl="3" algn="ctr">
              <a:spcBef>
                <a:spcPts val="0"/>
              </a:spcBef>
              <a:spcAft>
                <a:spcPts val="0"/>
              </a:spcAft>
              <a:buClr>
                <a:srgbClr val="000000"/>
              </a:buClr>
              <a:buSzPts val="5100"/>
              <a:buNone/>
              <a:defRPr>
                <a:solidFill>
                  <a:srgbClr val="000000"/>
                </a:solidFill>
              </a:defRPr>
            </a:lvl4pPr>
            <a:lvl5pPr lvl="4" algn="ctr">
              <a:spcBef>
                <a:spcPts val="0"/>
              </a:spcBef>
              <a:spcAft>
                <a:spcPts val="0"/>
              </a:spcAft>
              <a:buClr>
                <a:srgbClr val="000000"/>
              </a:buClr>
              <a:buSzPts val="5100"/>
              <a:buNone/>
              <a:defRPr>
                <a:solidFill>
                  <a:srgbClr val="000000"/>
                </a:solidFill>
              </a:defRPr>
            </a:lvl5pPr>
            <a:lvl6pPr lvl="5" algn="ctr">
              <a:spcBef>
                <a:spcPts val="0"/>
              </a:spcBef>
              <a:spcAft>
                <a:spcPts val="0"/>
              </a:spcAft>
              <a:buClr>
                <a:srgbClr val="000000"/>
              </a:buClr>
              <a:buSzPts val="5100"/>
              <a:buNone/>
              <a:defRPr>
                <a:solidFill>
                  <a:srgbClr val="000000"/>
                </a:solidFill>
              </a:defRPr>
            </a:lvl6pPr>
            <a:lvl7pPr lvl="6" algn="ctr">
              <a:spcBef>
                <a:spcPts val="0"/>
              </a:spcBef>
              <a:spcAft>
                <a:spcPts val="0"/>
              </a:spcAft>
              <a:buClr>
                <a:srgbClr val="000000"/>
              </a:buClr>
              <a:buSzPts val="5100"/>
              <a:buNone/>
              <a:defRPr>
                <a:solidFill>
                  <a:srgbClr val="000000"/>
                </a:solidFill>
              </a:defRPr>
            </a:lvl7pPr>
            <a:lvl8pPr lvl="7" algn="ctr">
              <a:spcBef>
                <a:spcPts val="0"/>
              </a:spcBef>
              <a:spcAft>
                <a:spcPts val="0"/>
              </a:spcAft>
              <a:buClr>
                <a:srgbClr val="000000"/>
              </a:buClr>
              <a:buSzPts val="5100"/>
              <a:buNone/>
              <a:defRPr>
                <a:solidFill>
                  <a:srgbClr val="000000"/>
                </a:solidFill>
              </a:defRPr>
            </a:lvl8pPr>
            <a:lvl9pPr lvl="8" algn="ctr">
              <a:spcBef>
                <a:spcPts val="0"/>
              </a:spcBef>
              <a:spcAft>
                <a:spcPts val="0"/>
              </a:spcAft>
              <a:buClr>
                <a:srgbClr val="000000"/>
              </a:buClr>
              <a:buSzPts val="5100"/>
              <a:buNone/>
              <a:defRPr>
                <a:solidFill>
                  <a:srgbClr val="000000"/>
                </a:solidFill>
              </a:defRPr>
            </a:lvl9pPr>
          </a:lstStyle>
          <a:p/>
        </p:txBody>
      </p:sp>
      <p:sp>
        <p:nvSpPr>
          <p:cNvPr id="657" name="Google Shape;657;p102"/>
          <p:cNvSpPr txBox="1"/>
          <p:nvPr>
            <p:ph idx="4" type="subTitle"/>
          </p:nvPr>
        </p:nvSpPr>
        <p:spPr>
          <a:xfrm>
            <a:off x="1704067" y="4110501"/>
            <a:ext cx="3782400" cy="717600"/>
          </a:xfrm>
          <a:prstGeom prst="rect">
            <a:avLst/>
          </a:prstGeom>
        </p:spPr>
        <p:txBody>
          <a:bodyPr anchorCtr="0" anchor="t" bIns="121900" lIns="121900" spcFirstLastPara="1" rIns="121900" wrap="square" tIns="121900">
            <a:noAutofit/>
          </a:bodyPr>
          <a:lstStyle>
            <a:lvl1pPr lvl="0">
              <a:lnSpc>
                <a:spcPct val="100000"/>
              </a:lnSpc>
              <a:spcBef>
                <a:spcPts val="0"/>
              </a:spcBef>
              <a:spcAft>
                <a:spcPts val="0"/>
              </a:spcAft>
              <a:buSzPts val="1900"/>
              <a:buNone/>
              <a:defRPr/>
            </a:lvl1pPr>
            <a:lvl2pPr lvl="1" algn="ctr">
              <a:lnSpc>
                <a:spcPct val="100000"/>
              </a:lnSpc>
              <a:spcBef>
                <a:spcPts val="210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p:txBody>
      </p:sp>
      <p:sp>
        <p:nvSpPr>
          <p:cNvPr id="658" name="Google Shape;658;p102"/>
          <p:cNvSpPr txBox="1"/>
          <p:nvPr>
            <p:ph idx="5" type="title"/>
          </p:nvPr>
        </p:nvSpPr>
        <p:spPr>
          <a:xfrm>
            <a:off x="1704087" y="4752583"/>
            <a:ext cx="3375600" cy="560400"/>
          </a:xfrm>
          <a:prstGeom prst="rect">
            <a:avLst/>
          </a:prstGeom>
        </p:spPr>
        <p:txBody>
          <a:bodyPr anchorCtr="0" anchor="t" bIns="121900" lIns="121900" spcFirstLastPara="1" rIns="121900" wrap="square" tIns="121900">
            <a:noAutofit/>
          </a:bodyPr>
          <a:lstStyle>
            <a:lvl1pPr lvl="0">
              <a:spcBef>
                <a:spcPts val="0"/>
              </a:spcBef>
              <a:spcAft>
                <a:spcPts val="0"/>
              </a:spcAft>
              <a:buClr>
                <a:srgbClr val="000000"/>
              </a:buClr>
              <a:buSzPts val="2400"/>
              <a:buNone/>
              <a:defRPr sz="3300"/>
            </a:lvl1pPr>
            <a:lvl2pPr lvl="1" algn="ctr">
              <a:spcBef>
                <a:spcPts val="0"/>
              </a:spcBef>
              <a:spcAft>
                <a:spcPts val="0"/>
              </a:spcAft>
              <a:buClr>
                <a:srgbClr val="000000"/>
              </a:buClr>
              <a:buSzPts val="5100"/>
              <a:buNone/>
              <a:defRPr>
                <a:solidFill>
                  <a:srgbClr val="000000"/>
                </a:solidFill>
              </a:defRPr>
            </a:lvl2pPr>
            <a:lvl3pPr lvl="2" algn="ctr">
              <a:spcBef>
                <a:spcPts val="0"/>
              </a:spcBef>
              <a:spcAft>
                <a:spcPts val="0"/>
              </a:spcAft>
              <a:buClr>
                <a:srgbClr val="000000"/>
              </a:buClr>
              <a:buSzPts val="5100"/>
              <a:buNone/>
              <a:defRPr>
                <a:solidFill>
                  <a:srgbClr val="000000"/>
                </a:solidFill>
              </a:defRPr>
            </a:lvl3pPr>
            <a:lvl4pPr lvl="3" algn="ctr">
              <a:spcBef>
                <a:spcPts val="0"/>
              </a:spcBef>
              <a:spcAft>
                <a:spcPts val="0"/>
              </a:spcAft>
              <a:buClr>
                <a:srgbClr val="000000"/>
              </a:buClr>
              <a:buSzPts val="5100"/>
              <a:buNone/>
              <a:defRPr>
                <a:solidFill>
                  <a:srgbClr val="000000"/>
                </a:solidFill>
              </a:defRPr>
            </a:lvl4pPr>
            <a:lvl5pPr lvl="4" algn="ctr">
              <a:spcBef>
                <a:spcPts val="0"/>
              </a:spcBef>
              <a:spcAft>
                <a:spcPts val="0"/>
              </a:spcAft>
              <a:buClr>
                <a:srgbClr val="000000"/>
              </a:buClr>
              <a:buSzPts val="5100"/>
              <a:buNone/>
              <a:defRPr>
                <a:solidFill>
                  <a:srgbClr val="000000"/>
                </a:solidFill>
              </a:defRPr>
            </a:lvl5pPr>
            <a:lvl6pPr lvl="5" algn="ctr">
              <a:spcBef>
                <a:spcPts val="0"/>
              </a:spcBef>
              <a:spcAft>
                <a:spcPts val="0"/>
              </a:spcAft>
              <a:buClr>
                <a:srgbClr val="000000"/>
              </a:buClr>
              <a:buSzPts val="5100"/>
              <a:buNone/>
              <a:defRPr>
                <a:solidFill>
                  <a:srgbClr val="000000"/>
                </a:solidFill>
              </a:defRPr>
            </a:lvl6pPr>
            <a:lvl7pPr lvl="6" algn="ctr">
              <a:spcBef>
                <a:spcPts val="0"/>
              </a:spcBef>
              <a:spcAft>
                <a:spcPts val="0"/>
              </a:spcAft>
              <a:buClr>
                <a:srgbClr val="000000"/>
              </a:buClr>
              <a:buSzPts val="5100"/>
              <a:buNone/>
              <a:defRPr>
                <a:solidFill>
                  <a:srgbClr val="000000"/>
                </a:solidFill>
              </a:defRPr>
            </a:lvl7pPr>
            <a:lvl8pPr lvl="7" algn="ctr">
              <a:spcBef>
                <a:spcPts val="0"/>
              </a:spcBef>
              <a:spcAft>
                <a:spcPts val="0"/>
              </a:spcAft>
              <a:buClr>
                <a:srgbClr val="000000"/>
              </a:buClr>
              <a:buSzPts val="5100"/>
              <a:buNone/>
              <a:defRPr>
                <a:solidFill>
                  <a:srgbClr val="000000"/>
                </a:solidFill>
              </a:defRPr>
            </a:lvl8pPr>
            <a:lvl9pPr lvl="8" algn="ctr">
              <a:spcBef>
                <a:spcPts val="0"/>
              </a:spcBef>
              <a:spcAft>
                <a:spcPts val="0"/>
              </a:spcAft>
              <a:buClr>
                <a:srgbClr val="000000"/>
              </a:buClr>
              <a:buSzPts val="5100"/>
              <a:buNone/>
              <a:defRPr>
                <a:solidFill>
                  <a:srgbClr val="000000"/>
                </a:solidFill>
              </a:defRPr>
            </a:lvl9pPr>
          </a:lstStyle>
          <a:p/>
        </p:txBody>
      </p:sp>
      <p:sp>
        <p:nvSpPr>
          <p:cNvPr id="659" name="Google Shape;659;p102"/>
          <p:cNvSpPr txBox="1"/>
          <p:nvPr>
            <p:ph idx="6" type="subTitle"/>
          </p:nvPr>
        </p:nvSpPr>
        <p:spPr>
          <a:xfrm>
            <a:off x="1704067" y="5312975"/>
            <a:ext cx="3782400" cy="717600"/>
          </a:xfrm>
          <a:prstGeom prst="rect">
            <a:avLst/>
          </a:prstGeom>
        </p:spPr>
        <p:txBody>
          <a:bodyPr anchorCtr="0" anchor="t" bIns="121900" lIns="121900" spcFirstLastPara="1" rIns="121900" wrap="square" tIns="121900">
            <a:noAutofit/>
          </a:bodyPr>
          <a:lstStyle>
            <a:lvl1pPr lvl="0">
              <a:lnSpc>
                <a:spcPct val="100000"/>
              </a:lnSpc>
              <a:spcBef>
                <a:spcPts val="0"/>
              </a:spcBef>
              <a:spcAft>
                <a:spcPts val="0"/>
              </a:spcAft>
              <a:buSzPts val="1900"/>
              <a:buNone/>
              <a:defRPr/>
            </a:lvl1pPr>
            <a:lvl2pPr lvl="1" algn="ctr">
              <a:lnSpc>
                <a:spcPct val="100000"/>
              </a:lnSpc>
              <a:spcBef>
                <a:spcPts val="210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lumns ">
  <p:cSld name="CUSTOM_6">
    <p:bg>
      <p:bgPr>
        <a:solidFill>
          <a:schemeClr val="accent6"/>
        </a:solidFill>
      </p:bgPr>
    </p:bg>
    <p:spTree>
      <p:nvGrpSpPr>
        <p:cNvPr id="660" name="Shape 660"/>
        <p:cNvGrpSpPr/>
        <p:nvPr/>
      </p:nvGrpSpPr>
      <p:grpSpPr>
        <a:xfrm>
          <a:off x="0" y="0"/>
          <a:ext cx="0" cy="0"/>
          <a:chOff x="0" y="0"/>
          <a:chExt cx="0" cy="0"/>
        </a:xfrm>
      </p:grpSpPr>
      <p:sp>
        <p:nvSpPr>
          <p:cNvPr id="661" name="Google Shape;661;p103"/>
          <p:cNvSpPr txBox="1"/>
          <p:nvPr>
            <p:ph type="title"/>
          </p:nvPr>
        </p:nvSpPr>
        <p:spPr>
          <a:xfrm>
            <a:off x="1704833" y="3697412"/>
            <a:ext cx="3639300" cy="7635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4700"/>
              <a:buNone/>
              <a:defRPr sz="3300">
                <a:solidFill>
                  <a:schemeClr val="lt2"/>
                </a:solidFill>
              </a:defRPr>
            </a:lvl1pPr>
            <a:lvl2pPr lvl="1" algn="ctr">
              <a:spcBef>
                <a:spcPts val="0"/>
              </a:spcBef>
              <a:spcAft>
                <a:spcPts val="0"/>
              </a:spcAft>
              <a:buSzPts val="5100"/>
              <a:buNone/>
              <a:defRPr/>
            </a:lvl2pPr>
            <a:lvl3pPr lvl="2" algn="ctr">
              <a:spcBef>
                <a:spcPts val="0"/>
              </a:spcBef>
              <a:spcAft>
                <a:spcPts val="0"/>
              </a:spcAft>
              <a:buSzPts val="5100"/>
              <a:buNone/>
              <a:defRPr/>
            </a:lvl3pPr>
            <a:lvl4pPr lvl="3" algn="ctr">
              <a:spcBef>
                <a:spcPts val="0"/>
              </a:spcBef>
              <a:spcAft>
                <a:spcPts val="0"/>
              </a:spcAft>
              <a:buSzPts val="5100"/>
              <a:buNone/>
              <a:defRPr/>
            </a:lvl4pPr>
            <a:lvl5pPr lvl="4" algn="ctr">
              <a:spcBef>
                <a:spcPts val="0"/>
              </a:spcBef>
              <a:spcAft>
                <a:spcPts val="0"/>
              </a:spcAft>
              <a:buSzPts val="5100"/>
              <a:buNone/>
              <a:defRPr/>
            </a:lvl5pPr>
            <a:lvl6pPr lvl="5" algn="ctr">
              <a:spcBef>
                <a:spcPts val="0"/>
              </a:spcBef>
              <a:spcAft>
                <a:spcPts val="0"/>
              </a:spcAft>
              <a:buSzPts val="5100"/>
              <a:buNone/>
              <a:defRPr/>
            </a:lvl6pPr>
            <a:lvl7pPr lvl="6" algn="ctr">
              <a:spcBef>
                <a:spcPts val="0"/>
              </a:spcBef>
              <a:spcAft>
                <a:spcPts val="0"/>
              </a:spcAft>
              <a:buSzPts val="5100"/>
              <a:buNone/>
              <a:defRPr/>
            </a:lvl7pPr>
            <a:lvl8pPr lvl="7" algn="ctr">
              <a:spcBef>
                <a:spcPts val="0"/>
              </a:spcBef>
              <a:spcAft>
                <a:spcPts val="0"/>
              </a:spcAft>
              <a:buSzPts val="5100"/>
              <a:buNone/>
              <a:defRPr/>
            </a:lvl8pPr>
            <a:lvl9pPr lvl="8" algn="ctr">
              <a:spcBef>
                <a:spcPts val="0"/>
              </a:spcBef>
              <a:spcAft>
                <a:spcPts val="0"/>
              </a:spcAft>
              <a:buSzPts val="5100"/>
              <a:buNone/>
              <a:defRPr/>
            </a:lvl9pPr>
          </a:lstStyle>
          <a:p/>
        </p:txBody>
      </p:sp>
      <p:sp>
        <p:nvSpPr>
          <p:cNvPr id="662" name="Google Shape;662;p103"/>
          <p:cNvSpPr txBox="1"/>
          <p:nvPr>
            <p:ph idx="2" type="title"/>
          </p:nvPr>
        </p:nvSpPr>
        <p:spPr>
          <a:xfrm>
            <a:off x="6859633" y="3697422"/>
            <a:ext cx="3713100" cy="7635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4700"/>
              <a:buNone/>
              <a:defRPr sz="3300">
                <a:solidFill>
                  <a:schemeClr val="lt2"/>
                </a:solidFill>
              </a:defRPr>
            </a:lvl1pPr>
            <a:lvl2pPr lvl="1" algn="ctr">
              <a:spcBef>
                <a:spcPts val="0"/>
              </a:spcBef>
              <a:spcAft>
                <a:spcPts val="0"/>
              </a:spcAft>
              <a:buSzPts val="5100"/>
              <a:buNone/>
              <a:defRPr/>
            </a:lvl2pPr>
            <a:lvl3pPr lvl="2" algn="ctr">
              <a:spcBef>
                <a:spcPts val="0"/>
              </a:spcBef>
              <a:spcAft>
                <a:spcPts val="0"/>
              </a:spcAft>
              <a:buSzPts val="5100"/>
              <a:buNone/>
              <a:defRPr/>
            </a:lvl3pPr>
            <a:lvl4pPr lvl="3" algn="ctr">
              <a:spcBef>
                <a:spcPts val="0"/>
              </a:spcBef>
              <a:spcAft>
                <a:spcPts val="0"/>
              </a:spcAft>
              <a:buSzPts val="5100"/>
              <a:buNone/>
              <a:defRPr/>
            </a:lvl4pPr>
            <a:lvl5pPr lvl="4" algn="ctr">
              <a:spcBef>
                <a:spcPts val="0"/>
              </a:spcBef>
              <a:spcAft>
                <a:spcPts val="0"/>
              </a:spcAft>
              <a:buSzPts val="5100"/>
              <a:buNone/>
              <a:defRPr/>
            </a:lvl5pPr>
            <a:lvl6pPr lvl="5" algn="ctr">
              <a:spcBef>
                <a:spcPts val="0"/>
              </a:spcBef>
              <a:spcAft>
                <a:spcPts val="0"/>
              </a:spcAft>
              <a:buSzPts val="5100"/>
              <a:buNone/>
              <a:defRPr/>
            </a:lvl6pPr>
            <a:lvl7pPr lvl="6" algn="ctr">
              <a:spcBef>
                <a:spcPts val="0"/>
              </a:spcBef>
              <a:spcAft>
                <a:spcPts val="0"/>
              </a:spcAft>
              <a:buSzPts val="5100"/>
              <a:buNone/>
              <a:defRPr/>
            </a:lvl7pPr>
            <a:lvl8pPr lvl="7" algn="ctr">
              <a:spcBef>
                <a:spcPts val="0"/>
              </a:spcBef>
              <a:spcAft>
                <a:spcPts val="0"/>
              </a:spcAft>
              <a:buSzPts val="5100"/>
              <a:buNone/>
              <a:defRPr/>
            </a:lvl8pPr>
            <a:lvl9pPr lvl="8" algn="ctr">
              <a:spcBef>
                <a:spcPts val="0"/>
              </a:spcBef>
              <a:spcAft>
                <a:spcPts val="0"/>
              </a:spcAft>
              <a:buSzPts val="5100"/>
              <a:buNone/>
              <a:defRPr/>
            </a:lvl9pPr>
          </a:lstStyle>
          <a:p/>
        </p:txBody>
      </p:sp>
      <p:sp>
        <p:nvSpPr>
          <p:cNvPr id="663" name="Google Shape;663;p103"/>
          <p:cNvSpPr txBox="1"/>
          <p:nvPr>
            <p:ph idx="1" type="subTitle"/>
          </p:nvPr>
        </p:nvSpPr>
        <p:spPr>
          <a:xfrm>
            <a:off x="1649300" y="3456745"/>
            <a:ext cx="3713100" cy="2204100"/>
          </a:xfrm>
          <a:prstGeom prst="rect">
            <a:avLst/>
          </a:prstGeom>
          <a:solidFill>
            <a:schemeClr val="accent6"/>
          </a:solidFill>
        </p:spPr>
        <p:txBody>
          <a:bodyPr anchorCtr="0" anchor="b" bIns="121900" lIns="121900" spcFirstLastPara="1" rIns="121900" wrap="square" tIns="121900">
            <a:noAutofit/>
          </a:bodyPr>
          <a:lstStyle>
            <a:lvl1pPr lvl="0" algn="ctr">
              <a:lnSpc>
                <a:spcPct val="100000"/>
              </a:lnSpc>
              <a:spcBef>
                <a:spcPts val="0"/>
              </a:spcBef>
              <a:spcAft>
                <a:spcPts val="0"/>
              </a:spcAft>
              <a:buSzPts val="1900"/>
              <a:buNone/>
              <a:defRPr>
                <a:solidFill>
                  <a:srgbClr val="FFFFFF"/>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p:txBody>
      </p:sp>
      <p:sp>
        <p:nvSpPr>
          <p:cNvPr id="664" name="Google Shape;664;p103"/>
          <p:cNvSpPr txBox="1"/>
          <p:nvPr>
            <p:ph idx="3" type="subTitle"/>
          </p:nvPr>
        </p:nvSpPr>
        <p:spPr>
          <a:xfrm>
            <a:off x="6840500" y="3456755"/>
            <a:ext cx="3713100" cy="2204100"/>
          </a:xfrm>
          <a:prstGeom prst="rect">
            <a:avLst/>
          </a:prstGeom>
          <a:solidFill>
            <a:schemeClr val="accent6"/>
          </a:solidFill>
        </p:spPr>
        <p:txBody>
          <a:bodyPr anchorCtr="0" anchor="b" bIns="121900" lIns="121900" spcFirstLastPara="1" rIns="121900" wrap="square" tIns="121900">
            <a:noAutofit/>
          </a:bodyPr>
          <a:lstStyle>
            <a:lvl1pPr lvl="0" algn="ctr">
              <a:lnSpc>
                <a:spcPct val="100000"/>
              </a:lnSpc>
              <a:spcBef>
                <a:spcPts val="0"/>
              </a:spcBef>
              <a:spcAft>
                <a:spcPts val="0"/>
              </a:spcAft>
              <a:buSzPts val="1900"/>
              <a:buNone/>
              <a:defRPr>
                <a:solidFill>
                  <a:srgbClr val="FFFFFF"/>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p:txBody>
      </p:sp>
      <p:sp>
        <p:nvSpPr>
          <p:cNvPr id="665" name="Google Shape;665;p103"/>
          <p:cNvSpPr txBox="1"/>
          <p:nvPr>
            <p:ph idx="4" type="title"/>
          </p:nvPr>
        </p:nvSpPr>
        <p:spPr>
          <a:xfrm>
            <a:off x="1032000" y="1104234"/>
            <a:ext cx="10128000" cy="763500"/>
          </a:xfrm>
          <a:prstGeom prst="rect">
            <a:avLst/>
          </a:prstGeom>
        </p:spPr>
        <p:txBody>
          <a:bodyPr anchorCtr="0" anchor="t" bIns="121900" lIns="121900" spcFirstLastPara="1" rIns="121900" wrap="square" tIns="121900">
            <a:noAutofit/>
          </a:bodyPr>
          <a:lstStyle>
            <a:lvl1pPr lvl="0" algn="ctr">
              <a:lnSpc>
                <a:spcPct val="80000"/>
              </a:lnSpc>
              <a:spcBef>
                <a:spcPts val="0"/>
              </a:spcBef>
              <a:spcAft>
                <a:spcPts val="0"/>
              </a:spcAft>
              <a:buSzPts val="4700"/>
              <a:buNone/>
              <a:defRPr/>
            </a:lvl1pPr>
            <a:lvl2pPr lvl="1">
              <a:spcBef>
                <a:spcPts val="0"/>
              </a:spcBef>
              <a:spcAft>
                <a:spcPts val="0"/>
              </a:spcAft>
              <a:buSzPts val="5100"/>
              <a:buNone/>
              <a:defRPr/>
            </a:lvl2pPr>
            <a:lvl3pPr lvl="2">
              <a:spcBef>
                <a:spcPts val="0"/>
              </a:spcBef>
              <a:spcAft>
                <a:spcPts val="0"/>
              </a:spcAft>
              <a:buSzPts val="5100"/>
              <a:buNone/>
              <a:defRPr/>
            </a:lvl3pPr>
            <a:lvl4pPr lvl="3">
              <a:spcBef>
                <a:spcPts val="0"/>
              </a:spcBef>
              <a:spcAft>
                <a:spcPts val="0"/>
              </a:spcAft>
              <a:buSzPts val="5100"/>
              <a:buNone/>
              <a:defRPr/>
            </a:lvl4pPr>
            <a:lvl5pPr lvl="4">
              <a:spcBef>
                <a:spcPts val="0"/>
              </a:spcBef>
              <a:spcAft>
                <a:spcPts val="0"/>
              </a:spcAft>
              <a:buSzPts val="5100"/>
              <a:buNone/>
              <a:defRPr/>
            </a:lvl5pPr>
            <a:lvl6pPr lvl="5">
              <a:spcBef>
                <a:spcPts val="0"/>
              </a:spcBef>
              <a:spcAft>
                <a:spcPts val="0"/>
              </a:spcAft>
              <a:buSzPts val="5100"/>
              <a:buNone/>
              <a:defRPr/>
            </a:lvl6pPr>
            <a:lvl7pPr lvl="6">
              <a:spcBef>
                <a:spcPts val="0"/>
              </a:spcBef>
              <a:spcAft>
                <a:spcPts val="0"/>
              </a:spcAft>
              <a:buSzPts val="5100"/>
              <a:buNone/>
              <a:defRPr/>
            </a:lvl7pPr>
            <a:lvl8pPr lvl="7">
              <a:spcBef>
                <a:spcPts val="0"/>
              </a:spcBef>
              <a:spcAft>
                <a:spcPts val="0"/>
              </a:spcAft>
              <a:buSzPts val="5100"/>
              <a:buNone/>
              <a:defRPr/>
            </a:lvl8pPr>
            <a:lvl9pPr lvl="8">
              <a:spcBef>
                <a:spcPts val="0"/>
              </a:spcBef>
              <a:spcAft>
                <a:spcPts val="0"/>
              </a:spcAft>
              <a:buSzPts val="5100"/>
              <a:buNone/>
              <a:defRPr/>
            </a:lvl9pPr>
          </a:lstStyle>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lumns 1">
  <p:cSld name="CUSTOM_7">
    <p:bg>
      <p:bgPr>
        <a:solidFill>
          <a:schemeClr val="accent2"/>
        </a:solidFill>
      </p:bgPr>
    </p:bg>
    <p:spTree>
      <p:nvGrpSpPr>
        <p:cNvPr id="666" name="Shape 666"/>
        <p:cNvGrpSpPr/>
        <p:nvPr/>
      </p:nvGrpSpPr>
      <p:grpSpPr>
        <a:xfrm>
          <a:off x="0" y="0"/>
          <a:ext cx="0" cy="0"/>
          <a:chOff x="0" y="0"/>
          <a:chExt cx="0" cy="0"/>
        </a:xfrm>
      </p:grpSpPr>
      <p:sp>
        <p:nvSpPr>
          <p:cNvPr id="667" name="Google Shape;667;p104"/>
          <p:cNvSpPr txBox="1"/>
          <p:nvPr>
            <p:ph idx="1" type="subTitle"/>
          </p:nvPr>
        </p:nvSpPr>
        <p:spPr>
          <a:xfrm>
            <a:off x="2486000" y="2420500"/>
            <a:ext cx="2829300" cy="2340300"/>
          </a:xfrm>
          <a:prstGeom prst="rect">
            <a:avLst/>
          </a:prstGeom>
          <a:solidFill>
            <a:schemeClr val="accent4"/>
          </a:solidFill>
        </p:spPr>
        <p:txBody>
          <a:bodyPr anchorCtr="0" anchor="b" bIns="121900" lIns="121900" spcFirstLastPara="1" rIns="121900" wrap="square" tIns="121900">
            <a:noAutofit/>
          </a:bodyPr>
          <a:lstStyle>
            <a:lvl1pPr lvl="0" algn="ctr">
              <a:lnSpc>
                <a:spcPct val="100000"/>
              </a:lnSpc>
              <a:spcBef>
                <a:spcPts val="0"/>
              </a:spcBef>
              <a:spcAft>
                <a:spcPts val="0"/>
              </a:spcAft>
              <a:buSzPts val="1900"/>
              <a:buNone/>
              <a:defRPr sz="1900">
                <a:solidFill>
                  <a:schemeClr val="dk1"/>
                </a:solidFill>
              </a:defRPr>
            </a:lvl1pPr>
            <a:lvl2pPr lvl="1" algn="ctr">
              <a:lnSpc>
                <a:spcPct val="100000"/>
              </a:lnSpc>
              <a:spcBef>
                <a:spcPts val="210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p:txBody>
      </p:sp>
      <p:sp>
        <p:nvSpPr>
          <p:cNvPr id="668" name="Google Shape;668;p104"/>
          <p:cNvSpPr txBox="1"/>
          <p:nvPr>
            <p:ph idx="2" type="subTitle"/>
          </p:nvPr>
        </p:nvSpPr>
        <p:spPr>
          <a:xfrm>
            <a:off x="6876800" y="3323927"/>
            <a:ext cx="2829300" cy="2340300"/>
          </a:xfrm>
          <a:prstGeom prst="rect">
            <a:avLst/>
          </a:prstGeom>
          <a:solidFill>
            <a:schemeClr val="accent6"/>
          </a:solidFill>
        </p:spPr>
        <p:txBody>
          <a:bodyPr anchorCtr="0" anchor="b" bIns="121900" lIns="121900" spcFirstLastPara="1" rIns="121900" wrap="square" tIns="121900">
            <a:noAutofit/>
          </a:bodyPr>
          <a:lstStyle>
            <a:lvl1pPr lvl="0" algn="ctr">
              <a:lnSpc>
                <a:spcPct val="100000"/>
              </a:lnSpc>
              <a:spcBef>
                <a:spcPts val="0"/>
              </a:spcBef>
              <a:spcAft>
                <a:spcPts val="0"/>
              </a:spcAft>
              <a:buSzPts val="1900"/>
              <a:buNone/>
              <a:defRPr sz="1900">
                <a:solidFill>
                  <a:schemeClr val="dk1"/>
                </a:solidFill>
              </a:defRPr>
            </a:lvl1pPr>
            <a:lvl2pPr lvl="1" algn="ctr">
              <a:lnSpc>
                <a:spcPct val="100000"/>
              </a:lnSpc>
              <a:spcBef>
                <a:spcPts val="210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p:txBody>
      </p:sp>
      <p:sp>
        <p:nvSpPr>
          <p:cNvPr id="669" name="Google Shape;669;p104"/>
          <p:cNvSpPr txBox="1"/>
          <p:nvPr>
            <p:ph type="title"/>
          </p:nvPr>
        </p:nvSpPr>
        <p:spPr>
          <a:xfrm>
            <a:off x="1049600" y="998133"/>
            <a:ext cx="10128000" cy="7635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4700"/>
              <a:buNone/>
              <a:defRPr/>
            </a:lvl1pPr>
            <a:lvl2pPr lvl="1">
              <a:spcBef>
                <a:spcPts val="0"/>
              </a:spcBef>
              <a:spcAft>
                <a:spcPts val="0"/>
              </a:spcAft>
              <a:buSzPts val="5100"/>
              <a:buNone/>
              <a:defRPr/>
            </a:lvl2pPr>
            <a:lvl3pPr lvl="2">
              <a:spcBef>
                <a:spcPts val="0"/>
              </a:spcBef>
              <a:spcAft>
                <a:spcPts val="0"/>
              </a:spcAft>
              <a:buSzPts val="5100"/>
              <a:buNone/>
              <a:defRPr/>
            </a:lvl3pPr>
            <a:lvl4pPr lvl="3">
              <a:spcBef>
                <a:spcPts val="0"/>
              </a:spcBef>
              <a:spcAft>
                <a:spcPts val="0"/>
              </a:spcAft>
              <a:buSzPts val="5100"/>
              <a:buNone/>
              <a:defRPr/>
            </a:lvl4pPr>
            <a:lvl5pPr lvl="4">
              <a:spcBef>
                <a:spcPts val="0"/>
              </a:spcBef>
              <a:spcAft>
                <a:spcPts val="0"/>
              </a:spcAft>
              <a:buSzPts val="5100"/>
              <a:buNone/>
              <a:defRPr/>
            </a:lvl5pPr>
            <a:lvl6pPr lvl="5">
              <a:spcBef>
                <a:spcPts val="0"/>
              </a:spcBef>
              <a:spcAft>
                <a:spcPts val="0"/>
              </a:spcAft>
              <a:buSzPts val="5100"/>
              <a:buNone/>
              <a:defRPr/>
            </a:lvl6pPr>
            <a:lvl7pPr lvl="6">
              <a:spcBef>
                <a:spcPts val="0"/>
              </a:spcBef>
              <a:spcAft>
                <a:spcPts val="0"/>
              </a:spcAft>
              <a:buSzPts val="5100"/>
              <a:buNone/>
              <a:defRPr/>
            </a:lvl7pPr>
            <a:lvl8pPr lvl="7">
              <a:spcBef>
                <a:spcPts val="0"/>
              </a:spcBef>
              <a:spcAft>
                <a:spcPts val="0"/>
              </a:spcAft>
              <a:buSzPts val="5100"/>
              <a:buNone/>
              <a:defRPr/>
            </a:lvl8pPr>
            <a:lvl9pPr lvl="8">
              <a:spcBef>
                <a:spcPts val="0"/>
              </a:spcBef>
              <a:spcAft>
                <a:spcPts val="0"/>
              </a:spcAft>
              <a:buSzPts val="5100"/>
              <a:buNone/>
              <a:defRPr/>
            </a:lvl9pPr>
          </a:lstStyle>
          <a:p/>
        </p:txBody>
      </p:sp>
      <p:sp>
        <p:nvSpPr>
          <p:cNvPr id="670" name="Google Shape;670;p104"/>
          <p:cNvSpPr txBox="1"/>
          <p:nvPr>
            <p:ph idx="3" type="title"/>
          </p:nvPr>
        </p:nvSpPr>
        <p:spPr>
          <a:xfrm>
            <a:off x="2785985" y="2623693"/>
            <a:ext cx="2337300" cy="7635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2400"/>
              <a:buNone/>
              <a:defRPr sz="3300">
                <a:solidFill>
                  <a:schemeClr val="accent3"/>
                </a:solidFill>
              </a:defRPr>
            </a:lvl1pPr>
            <a:lvl2pPr lvl="1" algn="ctr">
              <a:spcBef>
                <a:spcPts val="0"/>
              </a:spcBef>
              <a:spcAft>
                <a:spcPts val="0"/>
              </a:spcAft>
              <a:buSzPts val="5100"/>
              <a:buNone/>
              <a:defRPr/>
            </a:lvl2pPr>
            <a:lvl3pPr lvl="2" algn="ctr">
              <a:spcBef>
                <a:spcPts val="0"/>
              </a:spcBef>
              <a:spcAft>
                <a:spcPts val="0"/>
              </a:spcAft>
              <a:buSzPts val="5100"/>
              <a:buNone/>
              <a:defRPr/>
            </a:lvl3pPr>
            <a:lvl4pPr lvl="3" algn="ctr">
              <a:spcBef>
                <a:spcPts val="0"/>
              </a:spcBef>
              <a:spcAft>
                <a:spcPts val="0"/>
              </a:spcAft>
              <a:buSzPts val="5100"/>
              <a:buNone/>
              <a:defRPr/>
            </a:lvl4pPr>
            <a:lvl5pPr lvl="4" algn="ctr">
              <a:spcBef>
                <a:spcPts val="0"/>
              </a:spcBef>
              <a:spcAft>
                <a:spcPts val="0"/>
              </a:spcAft>
              <a:buSzPts val="5100"/>
              <a:buNone/>
              <a:defRPr/>
            </a:lvl5pPr>
            <a:lvl6pPr lvl="5" algn="ctr">
              <a:spcBef>
                <a:spcPts val="0"/>
              </a:spcBef>
              <a:spcAft>
                <a:spcPts val="0"/>
              </a:spcAft>
              <a:buSzPts val="5100"/>
              <a:buNone/>
              <a:defRPr/>
            </a:lvl6pPr>
            <a:lvl7pPr lvl="6" algn="ctr">
              <a:spcBef>
                <a:spcPts val="0"/>
              </a:spcBef>
              <a:spcAft>
                <a:spcPts val="0"/>
              </a:spcAft>
              <a:buSzPts val="5100"/>
              <a:buNone/>
              <a:defRPr/>
            </a:lvl7pPr>
            <a:lvl8pPr lvl="7" algn="ctr">
              <a:spcBef>
                <a:spcPts val="0"/>
              </a:spcBef>
              <a:spcAft>
                <a:spcPts val="0"/>
              </a:spcAft>
              <a:buSzPts val="5100"/>
              <a:buNone/>
              <a:defRPr/>
            </a:lvl8pPr>
            <a:lvl9pPr lvl="8" algn="ctr">
              <a:spcBef>
                <a:spcPts val="0"/>
              </a:spcBef>
              <a:spcAft>
                <a:spcPts val="0"/>
              </a:spcAft>
              <a:buSzPts val="5100"/>
              <a:buNone/>
              <a:defRPr/>
            </a:lvl9pPr>
          </a:lstStyle>
          <a:p/>
        </p:txBody>
      </p:sp>
      <p:sp>
        <p:nvSpPr>
          <p:cNvPr id="671" name="Google Shape;671;p104"/>
          <p:cNvSpPr txBox="1"/>
          <p:nvPr>
            <p:ph idx="4" type="title"/>
          </p:nvPr>
        </p:nvSpPr>
        <p:spPr>
          <a:xfrm>
            <a:off x="7150800" y="3527112"/>
            <a:ext cx="2337300" cy="7635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2400"/>
              <a:buNone/>
              <a:defRPr sz="3300">
                <a:solidFill>
                  <a:schemeClr val="accent5"/>
                </a:solidFill>
              </a:defRPr>
            </a:lvl1pPr>
            <a:lvl2pPr lvl="1" algn="ctr">
              <a:spcBef>
                <a:spcPts val="0"/>
              </a:spcBef>
              <a:spcAft>
                <a:spcPts val="0"/>
              </a:spcAft>
              <a:buSzPts val="5100"/>
              <a:buNone/>
              <a:defRPr/>
            </a:lvl2pPr>
            <a:lvl3pPr lvl="2" algn="ctr">
              <a:spcBef>
                <a:spcPts val="0"/>
              </a:spcBef>
              <a:spcAft>
                <a:spcPts val="0"/>
              </a:spcAft>
              <a:buSzPts val="5100"/>
              <a:buNone/>
              <a:defRPr/>
            </a:lvl3pPr>
            <a:lvl4pPr lvl="3" algn="ctr">
              <a:spcBef>
                <a:spcPts val="0"/>
              </a:spcBef>
              <a:spcAft>
                <a:spcPts val="0"/>
              </a:spcAft>
              <a:buSzPts val="5100"/>
              <a:buNone/>
              <a:defRPr/>
            </a:lvl4pPr>
            <a:lvl5pPr lvl="4" algn="ctr">
              <a:spcBef>
                <a:spcPts val="0"/>
              </a:spcBef>
              <a:spcAft>
                <a:spcPts val="0"/>
              </a:spcAft>
              <a:buSzPts val="5100"/>
              <a:buNone/>
              <a:defRPr/>
            </a:lvl5pPr>
            <a:lvl6pPr lvl="5" algn="ctr">
              <a:spcBef>
                <a:spcPts val="0"/>
              </a:spcBef>
              <a:spcAft>
                <a:spcPts val="0"/>
              </a:spcAft>
              <a:buSzPts val="5100"/>
              <a:buNone/>
              <a:defRPr/>
            </a:lvl6pPr>
            <a:lvl7pPr lvl="6" algn="ctr">
              <a:spcBef>
                <a:spcPts val="0"/>
              </a:spcBef>
              <a:spcAft>
                <a:spcPts val="0"/>
              </a:spcAft>
              <a:buSzPts val="5100"/>
              <a:buNone/>
              <a:defRPr/>
            </a:lvl7pPr>
            <a:lvl8pPr lvl="7" algn="ctr">
              <a:spcBef>
                <a:spcPts val="0"/>
              </a:spcBef>
              <a:spcAft>
                <a:spcPts val="0"/>
              </a:spcAft>
              <a:buSzPts val="5100"/>
              <a:buNone/>
              <a:defRPr/>
            </a:lvl8pPr>
            <a:lvl9pPr lvl="8" algn="ctr">
              <a:spcBef>
                <a:spcPts val="0"/>
              </a:spcBef>
              <a:spcAft>
                <a:spcPts val="0"/>
              </a:spcAft>
              <a:buSzPts val="5100"/>
              <a:buNone/>
              <a:defRPr/>
            </a:lvl9pPr>
          </a:lstStyle>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8">
    <p:bg>
      <p:bgPr>
        <a:solidFill>
          <a:schemeClr val="accent4"/>
        </a:solidFill>
      </p:bgPr>
    </p:bg>
    <p:spTree>
      <p:nvGrpSpPr>
        <p:cNvPr id="672" name="Shape 672"/>
        <p:cNvGrpSpPr/>
        <p:nvPr/>
      </p:nvGrpSpPr>
      <p:grpSpPr>
        <a:xfrm>
          <a:off x="0" y="0"/>
          <a:ext cx="0" cy="0"/>
          <a:chOff x="0" y="0"/>
          <a:chExt cx="0" cy="0"/>
        </a:xfrm>
      </p:grpSpPr>
      <p:sp>
        <p:nvSpPr>
          <p:cNvPr id="673" name="Google Shape;673;p105"/>
          <p:cNvSpPr txBox="1"/>
          <p:nvPr>
            <p:ph type="title"/>
          </p:nvPr>
        </p:nvSpPr>
        <p:spPr>
          <a:xfrm>
            <a:off x="4043900" y="5164449"/>
            <a:ext cx="4104300" cy="620400"/>
          </a:xfrm>
          <a:prstGeom prst="rect">
            <a:avLst/>
          </a:prstGeom>
        </p:spPr>
        <p:txBody>
          <a:bodyPr anchorCtr="0" anchor="t" bIns="121900" lIns="121900" spcFirstLastPara="1" rIns="121900" wrap="square" tIns="121900">
            <a:noAutofit/>
          </a:bodyPr>
          <a:lstStyle>
            <a:lvl1pPr lvl="0" algn="ctr">
              <a:spcBef>
                <a:spcPts val="0"/>
              </a:spcBef>
              <a:spcAft>
                <a:spcPts val="0"/>
              </a:spcAft>
              <a:buNone/>
              <a:defRPr b="0" sz="3100"/>
            </a:lvl1pPr>
            <a:lvl2pPr lvl="1" algn="ctr">
              <a:spcBef>
                <a:spcPts val="0"/>
              </a:spcBef>
              <a:spcAft>
                <a:spcPts val="0"/>
              </a:spcAft>
              <a:buNone/>
              <a:defRPr b="0" sz="3100"/>
            </a:lvl2pPr>
            <a:lvl3pPr lvl="2" algn="ctr">
              <a:spcBef>
                <a:spcPts val="0"/>
              </a:spcBef>
              <a:spcAft>
                <a:spcPts val="0"/>
              </a:spcAft>
              <a:buNone/>
              <a:defRPr b="0" sz="3100"/>
            </a:lvl3pPr>
            <a:lvl4pPr lvl="3" algn="ctr">
              <a:spcBef>
                <a:spcPts val="0"/>
              </a:spcBef>
              <a:spcAft>
                <a:spcPts val="0"/>
              </a:spcAft>
              <a:buNone/>
              <a:defRPr b="0" sz="3100"/>
            </a:lvl4pPr>
            <a:lvl5pPr lvl="4" algn="ctr">
              <a:spcBef>
                <a:spcPts val="0"/>
              </a:spcBef>
              <a:spcAft>
                <a:spcPts val="0"/>
              </a:spcAft>
              <a:buNone/>
              <a:defRPr b="0" sz="3100"/>
            </a:lvl5pPr>
            <a:lvl6pPr lvl="5" algn="ctr">
              <a:spcBef>
                <a:spcPts val="0"/>
              </a:spcBef>
              <a:spcAft>
                <a:spcPts val="0"/>
              </a:spcAft>
              <a:buNone/>
              <a:defRPr b="0" sz="3100"/>
            </a:lvl6pPr>
            <a:lvl7pPr lvl="6" algn="ctr">
              <a:spcBef>
                <a:spcPts val="0"/>
              </a:spcBef>
              <a:spcAft>
                <a:spcPts val="0"/>
              </a:spcAft>
              <a:buNone/>
              <a:defRPr b="0" sz="3100"/>
            </a:lvl7pPr>
            <a:lvl8pPr lvl="7" algn="ctr">
              <a:spcBef>
                <a:spcPts val="0"/>
              </a:spcBef>
              <a:spcAft>
                <a:spcPts val="0"/>
              </a:spcAft>
              <a:buNone/>
              <a:defRPr b="0" sz="3100"/>
            </a:lvl8pPr>
            <a:lvl9pPr lvl="8" algn="ctr">
              <a:spcBef>
                <a:spcPts val="0"/>
              </a:spcBef>
              <a:spcAft>
                <a:spcPts val="0"/>
              </a:spcAft>
              <a:buNone/>
              <a:defRPr b="0" sz="3100"/>
            </a:lvl9pPr>
          </a:lstStyle>
          <a:p/>
        </p:txBody>
      </p:sp>
      <p:sp>
        <p:nvSpPr>
          <p:cNvPr id="674" name="Google Shape;674;p105"/>
          <p:cNvSpPr txBox="1"/>
          <p:nvPr>
            <p:ph idx="1" type="subTitle"/>
          </p:nvPr>
        </p:nvSpPr>
        <p:spPr>
          <a:xfrm>
            <a:off x="3028300" y="2284921"/>
            <a:ext cx="6135600" cy="2244000"/>
          </a:xfrm>
          <a:prstGeom prst="rect">
            <a:avLst/>
          </a:prstGeom>
        </p:spPr>
        <p:txBody>
          <a:bodyPr anchorCtr="0" anchor="t" bIns="121900" lIns="121900" spcFirstLastPara="1" rIns="121900" wrap="square" tIns="121900">
            <a:noAutofit/>
          </a:bodyPr>
          <a:lstStyle>
            <a:lvl1pPr lvl="0" algn="ctr">
              <a:lnSpc>
                <a:spcPct val="100000"/>
              </a:lnSpc>
              <a:spcBef>
                <a:spcPts val="0"/>
              </a:spcBef>
              <a:spcAft>
                <a:spcPts val="0"/>
              </a:spcAft>
              <a:buSzPts val="1900"/>
              <a:buNone/>
              <a:defRPr sz="3200">
                <a:solidFill>
                  <a:schemeClr val="lt2"/>
                </a:solidFill>
              </a:defRPr>
            </a:lvl1pPr>
            <a:lvl2pPr lvl="1">
              <a:lnSpc>
                <a:spcPct val="100000"/>
              </a:lnSpc>
              <a:spcBef>
                <a:spcPts val="0"/>
              </a:spcBef>
              <a:spcAft>
                <a:spcPts val="0"/>
              </a:spcAft>
              <a:buSzPts val="1900"/>
              <a:buNone/>
              <a:defRPr/>
            </a:lvl2pPr>
            <a:lvl3pPr lvl="2">
              <a:lnSpc>
                <a:spcPct val="100000"/>
              </a:lnSpc>
              <a:spcBef>
                <a:spcPts val="0"/>
              </a:spcBef>
              <a:spcAft>
                <a:spcPts val="0"/>
              </a:spcAft>
              <a:buSzPts val="1900"/>
              <a:buNone/>
              <a:defRPr/>
            </a:lvl3pPr>
            <a:lvl4pPr lvl="3">
              <a:lnSpc>
                <a:spcPct val="100000"/>
              </a:lnSpc>
              <a:spcBef>
                <a:spcPts val="0"/>
              </a:spcBef>
              <a:spcAft>
                <a:spcPts val="0"/>
              </a:spcAft>
              <a:buSzPts val="1900"/>
              <a:buNone/>
              <a:defRPr/>
            </a:lvl4pPr>
            <a:lvl5pPr lvl="4">
              <a:lnSpc>
                <a:spcPct val="100000"/>
              </a:lnSpc>
              <a:spcBef>
                <a:spcPts val="0"/>
              </a:spcBef>
              <a:spcAft>
                <a:spcPts val="0"/>
              </a:spcAft>
              <a:buSzPts val="1900"/>
              <a:buNone/>
              <a:defRPr/>
            </a:lvl5pPr>
            <a:lvl6pPr lvl="5">
              <a:lnSpc>
                <a:spcPct val="100000"/>
              </a:lnSpc>
              <a:spcBef>
                <a:spcPts val="0"/>
              </a:spcBef>
              <a:spcAft>
                <a:spcPts val="0"/>
              </a:spcAft>
              <a:buSzPts val="1900"/>
              <a:buNone/>
              <a:defRPr/>
            </a:lvl6pPr>
            <a:lvl7pPr lvl="6">
              <a:lnSpc>
                <a:spcPct val="100000"/>
              </a:lnSpc>
              <a:spcBef>
                <a:spcPts val="0"/>
              </a:spcBef>
              <a:spcAft>
                <a:spcPts val="0"/>
              </a:spcAft>
              <a:buSzPts val="1900"/>
              <a:buNone/>
              <a:defRPr/>
            </a:lvl7pPr>
            <a:lvl8pPr lvl="7">
              <a:lnSpc>
                <a:spcPct val="100000"/>
              </a:lnSpc>
              <a:spcBef>
                <a:spcPts val="0"/>
              </a:spcBef>
              <a:spcAft>
                <a:spcPts val="0"/>
              </a:spcAft>
              <a:buSzPts val="1900"/>
              <a:buNone/>
              <a:defRPr/>
            </a:lvl8pPr>
            <a:lvl9pPr lvl="8">
              <a:lnSpc>
                <a:spcPct val="100000"/>
              </a:lnSpc>
              <a:spcBef>
                <a:spcPts val="0"/>
              </a:spcBef>
              <a:spcAft>
                <a:spcPts val="0"/>
              </a:spcAft>
              <a:buSzPts val="1900"/>
              <a:buNone/>
              <a:defRPr/>
            </a:lvl9pPr>
          </a:lstStyle>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_9">
    <p:bg>
      <p:bgPr>
        <a:solidFill>
          <a:schemeClr val="accent6"/>
        </a:solidFill>
      </p:bgPr>
    </p:bg>
    <p:spTree>
      <p:nvGrpSpPr>
        <p:cNvPr id="675" name="Shape 675"/>
        <p:cNvGrpSpPr/>
        <p:nvPr/>
      </p:nvGrpSpPr>
      <p:grpSpPr>
        <a:xfrm>
          <a:off x="0" y="0"/>
          <a:ext cx="0" cy="0"/>
          <a:chOff x="0" y="0"/>
          <a:chExt cx="0" cy="0"/>
        </a:xfrm>
      </p:grpSpPr>
      <p:sp>
        <p:nvSpPr>
          <p:cNvPr id="676" name="Google Shape;676;p106"/>
          <p:cNvSpPr txBox="1"/>
          <p:nvPr>
            <p:ph type="title"/>
          </p:nvPr>
        </p:nvSpPr>
        <p:spPr>
          <a:xfrm>
            <a:off x="3189467" y="995292"/>
            <a:ext cx="5848500" cy="7635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4700"/>
              <a:buNone/>
              <a:defRPr/>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p:txBody>
      </p:sp>
      <p:sp>
        <p:nvSpPr>
          <p:cNvPr id="677" name="Google Shape;677;p106"/>
          <p:cNvSpPr txBox="1"/>
          <p:nvPr>
            <p:ph idx="1" type="subTitle"/>
          </p:nvPr>
        </p:nvSpPr>
        <p:spPr>
          <a:xfrm>
            <a:off x="6193247" y="4577004"/>
            <a:ext cx="2338800" cy="840900"/>
          </a:xfrm>
          <a:prstGeom prst="rect">
            <a:avLst/>
          </a:prstGeom>
        </p:spPr>
        <p:txBody>
          <a:bodyPr anchorCtr="0" anchor="ctr" bIns="121900" lIns="121900" spcFirstLastPara="1" rIns="121900" wrap="square" tIns="121900">
            <a:noAutofit/>
          </a:bodyPr>
          <a:lstStyle>
            <a:lvl1pPr lvl="0" algn="ctr">
              <a:lnSpc>
                <a:spcPct val="100000"/>
              </a:lnSpc>
              <a:spcBef>
                <a:spcPts val="0"/>
              </a:spcBef>
              <a:spcAft>
                <a:spcPts val="0"/>
              </a:spcAft>
              <a:buSzPts val="3700"/>
              <a:buNone/>
              <a:defRPr b="0" sz="1900">
                <a:solidFill>
                  <a:schemeClr val="dk1"/>
                </a:solidFill>
              </a:defRPr>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p:txBody>
      </p:sp>
      <p:sp>
        <p:nvSpPr>
          <p:cNvPr id="678" name="Google Shape;678;p106"/>
          <p:cNvSpPr txBox="1"/>
          <p:nvPr>
            <p:ph idx="2" type="subTitle"/>
          </p:nvPr>
        </p:nvSpPr>
        <p:spPr>
          <a:xfrm>
            <a:off x="8751373" y="4577004"/>
            <a:ext cx="2338800" cy="840900"/>
          </a:xfrm>
          <a:prstGeom prst="rect">
            <a:avLst/>
          </a:prstGeom>
        </p:spPr>
        <p:txBody>
          <a:bodyPr anchorCtr="0" anchor="ctr" bIns="121900" lIns="121900" spcFirstLastPara="1" rIns="121900" wrap="square" tIns="121900">
            <a:noAutofit/>
          </a:bodyPr>
          <a:lstStyle>
            <a:lvl1pPr lvl="0" algn="ctr">
              <a:lnSpc>
                <a:spcPct val="100000"/>
              </a:lnSpc>
              <a:spcBef>
                <a:spcPts val="0"/>
              </a:spcBef>
              <a:spcAft>
                <a:spcPts val="0"/>
              </a:spcAft>
              <a:buSzPts val="3700"/>
              <a:buNone/>
              <a:defRPr b="0" sz="1900">
                <a:solidFill>
                  <a:schemeClr val="dk1"/>
                </a:solidFill>
              </a:defRPr>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p:txBody>
      </p:sp>
      <p:sp>
        <p:nvSpPr>
          <p:cNvPr id="679" name="Google Shape;679;p106"/>
          <p:cNvSpPr txBox="1"/>
          <p:nvPr>
            <p:ph hasCustomPrompt="1" idx="3" type="title"/>
          </p:nvPr>
        </p:nvSpPr>
        <p:spPr>
          <a:xfrm>
            <a:off x="1255947" y="3072711"/>
            <a:ext cx="2066400" cy="554100"/>
          </a:xfrm>
          <a:prstGeom prst="rect">
            <a:avLst/>
          </a:prstGeom>
        </p:spPr>
        <p:txBody>
          <a:bodyPr anchorCtr="0" anchor="ctr" bIns="121900" lIns="121900" spcFirstLastPara="1" rIns="121900" wrap="square" tIns="121900">
            <a:noAutofit/>
          </a:bodyPr>
          <a:lstStyle>
            <a:lvl1pPr lvl="0" algn="ctr">
              <a:spcBef>
                <a:spcPts val="0"/>
              </a:spcBef>
              <a:spcAft>
                <a:spcPts val="0"/>
              </a:spcAft>
              <a:buSzPts val="5900"/>
              <a:buNone/>
              <a:defRPr>
                <a:solidFill>
                  <a:schemeClr val="accent5"/>
                </a:solidFill>
              </a:defRPr>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680" name="Google Shape;680;p106"/>
          <p:cNvSpPr txBox="1"/>
          <p:nvPr>
            <p:ph hasCustomPrompt="1" idx="4" type="title"/>
          </p:nvPr>
        </p:nvSpPr>
        <p:spPr>
          <a:xfrm>
            <a:off x="3784819" y="3070728"/>
            <a:ext cx="2066400" cy="554100"/>
          </a:xfrm>
          <a:prstGeom prst="rect">
            <a:avLst/>
          </a:prstGeom>
        </p:spPr>
        <p:txBody>
          <a:bodyPr anchorCtr="0" anchor="ctr" bIns="121900" lIns="121900" spcFirstLastPara="1" rIns="121900" wrap="square" tIns="121900">
            <a:noAutofit/>
          </a:bodyPr>
          <a:lstStyle>
            <a:lvl1pPr lvl="0" algn="ctr">
              <a:spcBef>
                <a:spcPts val="0"/>
              </a:spcBef>
              <a:spcAft>
                <a:spcPts val="0"/>
              </a:spcAft>
              <a:buSzPts val="5900"/>
              <a:buNone/>
              <a:defRPr>
                <a:solidFill>
                  <a:schemeClr val="accent5"/>
                </a:solidFill>
              </a:defRPr>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681" name="Google Shape;681;p106"/>
          <p:cNvSpPr txBox="1"/>
          <p:nvPr>
            <p:ph hasCustomPrompt="1" idx="5" type="title"/>
          </p:nvPr>
        </p:nvSpPr>
        <p:spPr>
          <a:xfrm>
            <a:off x="6310971" y="3072715"/>
            <a:ext cx="2066400" cy="554100"/>
          </a:xfrm>
          <a:prstGeom prst="rect">
            <a:avLst/>
          </a:prstGeom>
        </p:spPr>
        <p:txBody>
          <a:bodyPr anchorCtr="0" anchor="ctr" bIns="121900" lIns="121900" spcFirstLastPara="1" rIns="121900" wrap="square" tIns="121900">
            <a:noAutofit/>
          </a:bodyPr>
          <a:lstStyle>
            <a:lvl1pPr lvl="0" algn="ctr">
              <a:spcBef>
                <a:spcPts val="0"/>
              </a:spcBef>
              <a:spcAft>
                <a:spcPts val="0"/>
              </a:spcAft>
              <a:buSzPts val="5900"/>
              <a:buNone/>
              <a:defRPr>
                <a:solidFill>
                  <a:schemeClr val="accent5"/>
                </a:solidFill>
              </a:defRPr>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682" name="Google Shape;682;p106"/>
          <p:cNvSpPr txBox="1"/>
          <p:nvPr>
            <p:ph hasCustomPrompt="1" idx="6" type="title"/>
          </p:nvPr>
        </p:nvSpPr>
        <p:spPr>
          <a:xfrm>
            <a:off x="8870313" y="3072716"/>
            <a:ext cx="2066400" cy="554100"/>
          </a:xfrm>
          <a:prstGeom prst="rect">
            <a:avLst/>
          </a:prstGeom>
        </p:spPr>
        <p:txBody>
          <a:bodyPr anchorCtr="0" anchor="ctr" bIns="121900" lIns="121900" spcFirstLastPara="1" rIns="121900" wrap="square" tIns="121900">
            <a:noAutofit/>
          </a:bodyPr>
          <a:lstStyle>
            <a:lvl1pPr lvl="0" algn="ctr">
              <a:spcBef>
                <a:spcPts val="0"/>
              </a:spcBef>
              <a:spcAft>
                <a:spcPts val="0"/>
              </a:spcAft>
              <a:buSzPts val="5900"/>
              <a:buNone/>
              <a:defRPr>
                <a:solidFill>
                  <a:schemeClr val="accent5"/>
                </a:solidFill>
              </a:defRPr>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683" name="Google Shape;683;p106"/>
          <p:cNvSpPr txBox="1"/>
          <p:nvPr>
            <p:ph idx="7" type="subTitle"/>
          </p:nvPr>
        </p:nvSpPr>
        <p:spPr>
          <a:xfrm>
            <a:off x="1049595" y="4035120"/>
            <a:ext cx="2513700" cy="480000"/>
          </a:xfrm>
          <a:prstGeom prst="rect">
            <a:avLst/>
          </a:prstGeom>
        </p:spPr>
        <p:txBody>
          <a:bodyPr anchorCtr="0" anchor="ctr" bIns="121900" lIns="121900" spcFirstLastPara="1" rIns="121900" wrap="square" tIns="121900">
            <a:noAutofit/>
          </a:bodyPr>
          <a:lstStyle>
            <a:lvl1pPr lvl="0" algn="ctr">
              <a:lnSpc>
                <a:spcPct val="100000"/>
              </a:lnSpc>
              <a:spcBef>
                <a:spcPts val="0"/>
              </a:spcBef>
              <a:spcAft>
                <a:spcPts val="0"/>
              </a:spcAft>
              <a:buNone/>
              <a:defRPr sz="2400">
                <a:solidFill>
                  <a:schemeClr val="accent1"/>
                </a:solidFill>
                <a:latin typeface="Ranchers"/>
                <a:ea typeface="Ranchers"/>
                <a:cs typeface="Ranchers"/>
                <a:sym typeface="Ranchers"/>
              </a:defRPr>
            </a:lvl1pPr>
            <a:lvl2pPr lvl="1" algn="ctr">
              <a:lnSpc>
                <a:spcPct val="100000"/>
              </a:lnSpc>
              <a:spcBef>
                <a:spcPts val="0"/>
              </a:spcBef>
              <a:spcAft>
                <a:spcPts val="0"/>
              </a:spcAft>
              <a:buNone/>
              <a:defRPr sz="2400">
                <a:solidFill>
                  <a:schemeClr val="accent1"/>
                </a:solidFill>
                <a:latin typeface="Ranchers"/>
                <a:ea typeface="Ranchers"/>
                <a:cs typeface="Ranchers"/>
                <a:sym typeface="Ranchers"/>
              </a:defRPr>
            </a:lvl2pPr>
            <a:lvl3pPr lvl="2" algn="ctr">
              <a:lnSpc>
                <a:spcPct val="100000"/>
              </a:lnSpc>
              <a:spcBef>
                <a:spcPts val="0"/>
              </a:spcBef>
              <a:spcAft>
                <a:spcPts val="0"/>
              </a:spcAft>
              <a:buNone/>
              <a:defRPr sz="2400">
                <a:solidFill>
                  <a:schemeClr val="accent1"/>
                </a:solidFill>
                <a:latin typeface="Ranchers"/>
                <a:ea typeface="Ranchers"/>
                <a:cs typeface="Ranchers"/>
                <a:sym typeface="Ranchers"/>
              </a:defRPr>
            </a:lvl3pPr>
            <a:lvl4pPr lvl="3" algn="ctr">
              <a:lnSpc>
                <a:spcPct val="100000"/>
              </a:lnSpc>
              <a:spcBef>
                <a:spcPts val="0"/>
              </a:spcBef>
              <a:spcAft>
                <a:spcPts val="0"/>
              </a:spcAft>
              <a:buNone/>
              <a:defRPr sz="2400">
                <a:solidFill>
                  <a:schemeClr val="accent1"/>
                </a:solidFill>
                <a:latin typeface="Ranchers"/>
                <a:ea typeface="Ranchers"/>
                <a:cs typeface="Ranchers"/>
                <a:sym typeface="Ranchers"/>
              </a:defRPr>
            </a:lvl4pPr>
            <a:lvl5pPr lvl="4" algn="ctr">
              <a:lnSpc>
                <a:spcPct val="100000"/>
              </a:lnSpc>
              <a:spcBef>
                <a:spcPts val="0"/>
              </a:spcBef>
              <a:spcAft>
                <a:spcPts val="0"/>
              </a:spcAft>
              <a:buNone/>
              <a:defRPr sz="2400">
                <a:solidFill>
                  <a:schemeClr val="accent1"/>
                </a:solidFill>
                <a:latin typeface="Ranchers"/>
                <a:ea typeface="Ranchers"/>
                <a:cs typeface="Ranchers"/>
                <a:sym typeface="Ranchers"/>
              </a:defRPr>
            </a:lvl5pPr>
            <a:lvl6pPr lvl="5" algn="ctr">
              <a:lnSpc>
                <a:spcPct val="100000"/>
              </a:lnSpc>
              <a:spcBef>
                <a:spcPts val="0"/>
              </a:spcBef>
              <a:spcAft>
                <a:spcPts val="0"/>
              </a:spcAft>
              <a:buNone/>
              <a:defRPr sz="2400">
                <a:solidFill>
                  <a:schemeClr val="accent1"/>
                </a:solidFill>
                <a:latin typeface="Ranchers"/>
                <a:ea typeface="Ranchers"/>
                <a:cs typeface="Ranchers"/>
                <a:sym typeface="Ranchers"/>
              </a:defRPr>
            </a:lvl6pPr>
            <a:lvl7pPr lvl="6" algn="ctr">
              <a:lnSpc>
                <a:spcPct val="100000"/>
              </a:lnSpc>
              <a:spcBef>
                <a:spcPts val="0"/>
              </a:spcBef>
              <a:spcAft>
                <a:spcPts val="0"/>
              </a:spcAft>
              <a:buNone/>
              <a:defRPr sz="2400">
                <a:solidFill>
                  <a:schemeClr val="accent1"/>
                </a:solidFill>
                <a:latin typeface="Ranchers"/>
                <a:ea typeface="Ranchers"/>
                <a:cs typeface="Ranchers"/>
                <a:sym typeface="Ranchers"/>
              </a:defRPr>
            </a:lvl7pPr>
            <a:lvl8pPr lvl="7" algn="ctr">
              <a:lnSpc>
                <a:spcPct val="100000"/>
              </a:lnSpc>
              <a:spcBef>
                <a:spcPts val="0"/>
              </a:spcBef>
              <a:spcAft>
                <a:spcPts val="0"/>
              </a:spcAft>
              <a:buNone/>
              <a:defRPr sz="2400">
                <a:solidFill>
                  <a:schemeClr val="accent1"/>
                </a:solidFill>
                <a:latin typeface="Ranchers"/>
                <a:ea typeface="Ranchers"/>
                <a:cs typeface="Ranchers"/>
                <a:sym typeface="Ranchers"/>
              </a:defRPr>
            </a:lvl8pPr>
            <a:lvl9pPr lvl="8" algn="ctr">
              <a:lnSpc>
                <a:spcPct val="100000"/>
              </a:lnSpc>
              <a:spcBef>
                <a:spcPts val="0"/>
              </a:spcBef>
              <a:spcAft>
                <a:spcPts val="0"/>
              </a:spcAft>
              <a:buNone/>
              <a:defRPr sz="2400">
                <a:solidFill>
                  <a:schemeClr val="accent1"/>
                </a:solidFill>
                <a:latin typeface="Ranchers"/>
                <a:ea typeface="Ranchers"/>
                <a:cs typeface="Ranchers"/>
                <a:sym typeface="Ranchers"/>
              </a:defRPr>
            </a:lvl9pPr>
          </a:lstStyle>
          <a:p/>
        </p:txBody>
      </p:sp>
      <p:sp>
        <p:nvSpPr>
          <p:cNvPr id="684" name="Google Shape;684;p106"/>
          <p:cNvSpPr txBox="1"/>
          <p:nvPr>
            <p:ph idx="8" type="subTitle"/>
          </p:nvPr>
        </p:nvSpPr>
        <p:spPr>
          <a:xfrm>
            <a:off x="3607721" y="4035120"/>
            <a:ext cx="2453700" cy="480000"/>
          </a:xfrm>
          <a:prstGeom prst="rect">
            <a:avLst/>
          </a:prstGeom>
        </p:spPr>
        <p:txBody>
          <a:bodyPr anchorCtr="0" anchor="ctr" bIns="121900" lIns="121900" spcFirstLastPara="1" rIns="121900" wrap="square" tIns="121900">
            <a:noAutofit/>
          </a:bodyPr>
          <a:lstStyle>
            <a:lvl1pPr lvl="0" algn="ctr">
              <a:lnSpc>
                <a:spcPct val="100000"/>
              </a:lnSpc>
              <a:spcBef>
                <a:spcPts val="0"/>
              </a:spcBef>
              <a:spcAft>
                <a:spcPts val="0"/>
              </a:spcAft>
              <a:buNone/>
              <a:defRPr sz="2400">
                <a:solidFill>
                  <a:schemeClr val="accent1"/>
                </a:solidFill>
                <a:latin typeface="Ranchers"/>
                <a:ea typeface="Ranchers"/>
                <a:cs typeface="Ranchers"/>
                <a:sym typeface="Ranchers"/>
              </a:defRPr>
            </a:lvl1pPr>
            <a:lvl2pPr lvl="1" algn="ctr">
              <a:lnSpc>
                <a:spcPct val="100000"/>
              </a:lnSpc>
              <a:spcBef>
                <a:spcPts val="0"/>
              </a:spcBef>
              <a:spcAft>
                <a:spcPts val="0"/>
              </a:spcAft>
              <a:buNone/>
              <a:defRPr sz="2400">
                <a:solidFill>
                  <a:schemeClr val="accent1"/>
                </a:solidFill>
                <a:latin typeface="Ranchers"/>
                <a:ea typeface="Ranchers"/>
                <a:cs typeface="Ranchers"/>
                <a:sym typeface="Ranchers"/>
              </a:defRPr>
            </a:lvl2pPr>
            <a:lvl3pPr lvl="2" algn="ctr">
              <a:lnSpc>
                <a:spcPct val="100000"/>
              </a:lnSpc>
              <a:spcBef>
                <a:spcPts val="0"/>
              </a:spcBef>
              <a:spcAft>
                <a:spcPts val="0"/>
              </a:spcAft>
              <a:buNone/>
              <a:defRPr sz="2400">
                <a:solidFill>
                  <a:schemeClr val="accent1"/>
                </a:solidFill>
                <a:latin typeface="Ranchers"/>
                <a:ea typeface="Ranchers"/>
                <a:cs typeface="Ranchers"/>
                <a:sym typeface="Ranchers"/>
              </a:defRPr>
            </a:lvl3pPr>
            <a:lvl4pPr lvl="3" algn="ctr">
              <a:lnSpc>
                <a:spcPct val="100000"/>
              </a:lnSpc>
              <a:spcBef>
                <a:spcPts val="0"/>
              </a:spcBef>
              <a:spcAft>
                <a:spcPts val="0"/>
              </a:spcAft>
              <a:buNone/>
              <a:defRPr sz="2400">
                <a:solidFill>
                  <a:schemeClr val="accent1"/>
                </a:solidFill>
                <a:latin typeface="Ranchers"/>
                <a:ea typeface="Ranchers"/>
                <a:cs typeface="Ranchers"/>
                <a:sym typeface="Ranchers"/>
              </a:defRPr>
            </a:lvl4pPr>
            <a:lvl5pPr lvl="4" algn="ctr">
              <a:lnSpc>
                <a:spcPct val="100000"/>
              </a:lnSpc>
              <a:spcBef>
                <a:spcPts val="0"/>
              </a:spcBef>
              <a:spcAft>
                <a:spcPts val="0"/>
              </a:spcAft>
              <a:buNone/>
              <a:defRPr sz="2400">
                <a:solidFill>
                  <a:schemeClr val="accent1"/>
                </a:solidFill>
                <a:latin typeface="Ranchers"/>
                <a:ea typeface="Ranchers"/>
                <a:cs typeface="Ranchers"/>
                <a:sym typeface="Ranchers"/>
              </a:defRPr>
            </a:lvl5pPr>
            <a:lvl6pPr lvl="5" algn="ctr">
              <a:lnSpc>
                <a:spcPct val="100000"/>
              </a:lnSpc>
              <a:spcBef>
                <a:spcPts val="0"/>
              </a:spcBef>
              <a:spcAft>
                <a:spcPts val="0"/>
              </a:spcAft>
              <a:buNone/>
              <a:defRPr sz="2400">
                <a:solidFill>
                  <a:schemeClr val="accent1"/>
                </a:solidFill>
                <a:latin typeface="Ranchers"/>
                <a:ea typeface="Ranchers"/>
                <a:cs typeface="Ranchers"/>
                <a:sym typeface="Ranchers"/>
              </a:defRPr>
            </a:lvl6pPr>
            <a:lvl7pPr lvl="6" algn="ctr">
              <a:lnSpc>
                <a:spcPct val="100000"/>
              </a:lnSpc>
              <a:spcBef>
                <a:spcPts val="0"/>
              </a:spcBef>
              <a:spcAft>
                <a:spcPts val="0"/>
              </a:spcAft>
              <a:buNone/>
              <a:defRPr sz="2400">
                <a:solidFill>
                  <a:schemeClr val="accent1"/>
                </a:solidFill>
                <a:latin typeface="Ranchers"/>
                <a:ea typeface="Ranchers"/>
                <a:cs typeface="Ranchers"/>
                <a:sym typeface="Ranchers"/>
              </a:defRPr>
            </a:lvl7pPr>
            <a:lvl8pPr lvl="7" algn="ctr">
              <a:lnSpc>
                <a:spcPct val="100000"/>
              </a:lnSpc>
              <a:spcBef>
                <a:spcPts val="0"/>
              </a:spcBef>
              <a:spcAft>
                <a:spcPts val="0"/>
              </a:spcAft>
              <a:buNone/>
              <a:defRPr sz="2400">
                <a:solidFill>
                  <a:schemeClr val="accent1"/>
                </a:solidFill>
                <a:latin typeface="Ranchers"/>
                <a:ea typeface="Ranchers"/>
                <a:cs typeface="Ranchers"/>
                <a:sym typeface="Ranchers"/>
              </a:defRPr>
            </a:lvl8pPr>
            <a:lvl9pPr lvl="8" algn="ctr">
              <a:lnSpc>
                <a:spcPct val="100000"/>
              </a:lnSpc>
              <a:spcBef>
                <a:spcPts val="0"/>
              </a:spcBef>
              <a:spcAft>
                <a:spcPts val="0"/>
              </a:spcAft>
              <a:buNone/>
              <a:defRPr sz="2400">
                <a:solidFill>
                  <a:schemeClr val="accent1"/>
                </a:solidFill>
                <a:latin typeface="Ranchers"/>
                <a:ea typeface="Ranchers"/>
                <a:cs typeface="Ranchers"/>
                <a:sym typeface="Ranchers"/>
              </a:defRPr>
            </a:lvl9pPr>
          </a:lstStyle>
          <a:p/>
        </p:txBody>
      </p:sp>
      <p:sp>
        <p:nvSpPr>
          <p:cNvPr id="685" name="Google Shape;685;p106"/>
          <p:cNvSpPr txBox="1"/>
          <p:nvPr>
            <p:ph idx="9" type="subTitle"/>
          </p:nvPr>
        </p:nvSpPr>
        <p:spPr>
          <a:xfrm>
            <a:off x="8663973" y="4041265"/>
            <a:ext cx="2513700" cy="480000"/>
          </a:xfrm>
          <a:prstGeom prst="rect">
            <a:avLst/>
          </a:prstGeom>
        </p:spPr>
        <p:txBody>
          <a:bodyPr anchorCtr="0" anchor="ctr" bIns="121900" lIns="121900" spcFirstLastPara="1" rIns="121900" wrap="square" tIns="121900">
            <a:noAutofit/>
          </a:bodyPr>
          <a:lstStyle>
            <a:lvl1pPr lvl="0" algn="ctr">
              <a:lnSpc>
                <a:spcPct val="100000"/>
              </a:lnSpc>
              <a:spcBef>
                <a:spcPts val="0"/>
              </a:spcBef>
              <a:spcAft>
                <a:spcPts val="0"/>
              </a:spcAft>
              <a:buNone/>
              <a:defRPr sz="2400">
                <a:solidFill>
                  <a:schemeClr val="accent1"/>
                </a:solidFill>
                <a:latin typeface="Ranchers"/>
                <a:ea typeface="Ranchers"/>
                <a:cs typeface="Ranchers"/>
                <a:sym typeface="Ranchers"/>
              </a:defRPr>
            </a:lvl1pPr>
            <a:lvl2pPr lvl="1" algn="ctr">
              <a:lnSpc>
                <a:spcPct val="100000"/>
              </a:lnSpc>
              <a:spcBef>
                <a:spcPts val="0"/>
              </a:spcBef>
              <a:spcAft>
                <a:spcPts val="0"/>
              </a:spcAft>
              <a:buNone/>
              <a:defRPr sz="2400">
                <a:solidFill>
                  <a:schemeClr val="accent1"/>
                </a:solidFill>
                <a:latin typeface="Ranchers"/>
                <a:ea typeface="Ranchers"/>
                <a:cs typeface="Ranchers"/>
                <a:sym typeface="Ranchers"/>
              </a:defRPr>
            </a:lvl2pPr>
            <a:lvl3pPr lvl="2" algn="ctr">
              <a:lnSpc>
                <a:spcPct val="100000"/>
              </a:lnSpc>
              <a:spcBef>
                <a:spcPts val="0"/>
              </a:spcBef>
              <a:spcAft>
                <a:spcPts val="0"/>
              </a:spcAft>
              <a:buNone/>
              <a:defRPr sz="2400">
                <a:solidFill>
                  <a:schemeClr val="accent1"/>
                </a:solidFill>
                <a:latin typeface="Ranchers"/>
                <a:ea typeface="Ranchers"/>
                <a:cs typeface="Ranchers"/>
                <a:sym typeface="Ranchers"/>
              </a:defRPr>
            </a:lvl3pPr>
            <a:lvl4pPr lvl="3" algn="ctr">
              <a:lnSpc>
                <a:spcPct val="100000"/>
              </a:lnSpc>
              <a:spcBef>
                <a:spcPts val="0"/>
              </a:spcBef>
              <a:spcAft>
                <a:spcPts val="0"/>
              </a:spcAft>
              <a:buNone/>
              <a:defRPr sz="2400">
                <a:solidFill>
                  <a:schemeClr val="accent1"/>
                </a:solidFill>
                <a:latin typeface="Ranchers"/>
                <a:ea typeface="Ranchers"/>
                <a:cs typeface="Ranchers"/>
                <a:sym typeface="Ranchers"/>
              </a:defRPr>
            </a:lvl4pPr>
            <a:lvl5pPr lvl="4" algn="ctr">
              <a:lnSpc>
                <a:spcPct val="100000"/>
              </a:lnSpc>
              <a:spcBef>
                <a:spcPts val="0"/>
              </a:spcBef>
              <a:spcAft>
                <a:spcPts val="0"/>
              </a:spcAft>
              <a:buNone/>
              <a:defRPr sz="2400">
                <a:solidFill>
                  <a:schemeClr val="accent1"/>
                </a:solidFill>
                <a:latin typeface="Ranchers"/>
                <a:ea typeface="Ranchers"/>
                <a:cs typeface="Ranchers"/>
                <a:sym typeface="Ranchers"/>
              </a:defRPr>
            </a:lvl5pPr>
            <a:lvl6pPr lvl="5" algn="ctr">
              <a:lnSpc>
                <a:spcPct val="100000"/>
              </a:lnSpc>
              <a:spcBef>
                <a:spcPts val="0"/>
              </a:spcBef>
              <a:spcAft>
                <a:spcPts val="0"/>
              </a:spcAft>
              <a:buNone/>
              <a:defRPr sz="2400">
                <a:solidFill>
                  <a:schemeClr val="accent1"/>
                </a:solidFill>
                <a:latin typeface="Ranchers"/>
                <a:ea typeface="Ranchers"/>
                <a:cs typeface="Ranchers"/>
                <a:sym typeface="Ranchers"/>
              </a:defRPr>
            </a:lvl6pPr>
            <a:lvl7pPr lvl="6" algn="ctr">
              <a:lnSpc>
                <a:spcPct val="100000"/>
              </a:lnSpc>
              <a:spcBef>
                <a:spcPts val="0"/>
              </a:spcBef>
              <a:spcAft>
                <a:spcPts val="0"/>
              </a:spcAft>
              <a:buNone/>
              <a:defRPr sz="2400">
                <a:solidFill>
                  <a:schemeClr val="accent1"/>
                </a:solidFill>
                <a:latin typeface="Ranchers"/>
                <a:ea typeface="Ranchers"/>
                <a:cs typeface="Ranchers"/>
                <a:sym typeface="Ranchers"/>
              </a:defRPr>
            </a:lvl7pPr>
            <a:lvl8pPr lvl="7" algn="ctr">
              <a:lnSpc>
                <a:spcPct val="100000"/>
              </a:lnSpc>
              <a:spcBef>
                <a:spcPts val="0"/>
              </a:spcBef>
              <a:spcAft>
                <a:spcPts val="0"/>
              </a:spcAft>
              <a:buNone/>
              <a:defRPr sz="2400">
                <a:solidFill>
                  <a:schemeClr val="accent1"/>
                </a:solidFill>
                <a:latin typeface="Ranchers"/>
                <a:ea typeface="Ranchers"/>
                <a:cs typeface="Ranchers"/>
                <a:sym typeface="Ranchers"/>
              </a:defRPr>
            </a:lvl8pPr>
            <a:lvl9pPr lvl="8" algn="ctr">
              <a:lnSpc>
                <a:spcPct val="100000"/>
              </a:lnSpc>
              <a:spcBef>
                <a:spcPts val="0"/>
              </a:spcBef>
              <a:spcAft>
                <a:spcPts val="0"/>
              </a:spcAft>
              <a:buNone/>
              <a:defRPr sz="2400">
                <a:solidFill>
                  <a:schemeClr val="accent1"/>
                </a:solidFill>
                <a:latin typeface="Ranchers"/>
                <a:ea typeface="Ranchers"/>
                <a:cs typeface="Ranchers"/>
                <a:sym typeface="Ranchers"/>
              </a:defRPr>
            </a:lvl9pPr>
          </a:lstStyle>
          <a:p/>
        </p:txBody>
      </p:sp>
      <p:sp>
        <p:nvSpPr>
          <p:cNvPr id="686" name="Google Shape;686;p106"/>
          <p:cNvSpPr txBox="1"/>
          <p:nvPr>
            <p:ph idx="13" type="subTitle"/>
          </p:nvPr>
        </p:nvSpPr>
        <p:spPr>
          <a:xfrm>
            <a:off x="1136995" y="4585528"/>
            <a:ext cx="2338800" cy="840900"/>
          </a:xfrm>
          <a:prstGeom prst="rect">
            <a:avLst/>
          </a:prstGeom>
        </p:spPr>
        <p:txBody>
          <a:bodyPr anchorCtr="0" anchor="ctr" bIns="121900" lIns="121900" spcFirstLastPara="1" rIns="121900" wrap="square" tIns="121900">
            <a:noAutofit/>
          </a:bodyPr>
          <a:lstStyle>
            <a:lvl1pPr lvl="0" algn="ctr">
              <a:lnSpc>
                <a:spcPct val="100000"/>
              </a:lnSpc>
              <a:spcBef>
                <a:spcPts val="0"/>
              </a:spcBef>
              <a:spcAft>
                <a:spcPts val="0"/>
              </a:spcAft>
              <a:buSzPts val="3700"/>
              <a:buNone/>
              <a:defRPr b="0" sz="1900">
                <a:solidFill>
                  <a:schemeClr val="dk1"/>
                </a:solidFill>
              </a:defRPr>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p:txBody>
      </p:sp>
      <p:sp>
        <p:nvSpPr>
          <p:cNvPr id="687" name="Google Shape;687;p106"/>
          <p:cNvSpPr txBox="1"/>
          <p:nvPr>
            <p:ph idx="14" type="subTitle"/>
          </p:nvPr>
        </p:nvSpPr>
        <p:spPr>
          <a:xfrm>
            <a:off x="3665121" y="4585528"/>
            <a:ext cx="2338800" cy="840900"/>
          </a:xfrm>
          <a:prstGeom prst="rect">
            <a:avLst/>
          </a:prstGeom>
        </p:spPr>
        <p:txBody>
          <a:bodyPr anchorCtr="0" anchor="ctr" bIns="121900" lIns="121900" spcFirstLastPara="1" rIns="121900" wrap="square" tIns="121900">
            <a:noAutofit/>
          </a:bodyPr>
          <a:lstStyle>
            <a:lvl1pPr lvl="0" algn="ctr">
              <a:lnSpc>
                <a:spcPct val="100000"/>
              </a:lnSpc>
              <a:spcBef>
                <a:spcPts val="0"/>
              </a:spcBef>
              <a:spcAft>
                <a:spcPts val="0"/>
              </a:spcAft>
              <a:buSzPts val="3700"/>
              <a:buNone/>
              <a:defRPr b="0" sz="1900">
                <a:solidFill>
                  <a:schemeClr val="dk1"/>
                </a:solidFill>
              </a:defRPr>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p:txBody>
      </p:sp>
      <p:sp>
        <p:nvSpPr>
          <p:cNvPr id="688" name="Google Shape;688;p106"/>
          <p:cNvSpPr txBox="1"/>
          <p:nvPr>
            <p:ph idx="15" type="subTitle"/>
          </p:nvPr>
        </p:nvSpPr>
        <p:spPr>
          <a:xfrm>
            <a:off x="6105847" y="4041265"/>
            <a:ext cx="2513700" cy="480000"/>
          </a:xfrm>
          <a:prstGeom prst="rect">
            <a:avLst/>
          </a:prstGeom>
        </p:spPr>
        <p:txBody>
          <a:bodyPr anchorCtr="0" anchor="ctr" bIns="121900" lIns="121900" spcFirstLastPara="1" rIns="121900" wrap="square" tIns="121900">
            <a:noAutofit/>
          </a:bodyPr>
          <a:lstStyle>
            <a:lvl1pPr lvl="0" algn="ctr">
              <a:lnSpc>
                <a:spcPct val="100000"/>
              </a:lnSpc>
              <a:spcBef>
                <a:spcPts val="0"/>
              </a:spcBef>
              <a:spcAft>
                <a:spcPts val="0"/>
              </a:spcAft>
              <a:buNone/>
              <a:defRPr sz="2400">
                <a:solidFill>
                  <a:schemeClr val="accent1"/>
                </a:solidFill>
                <a:latin typeface="Ranchers"/>
                <a:ea typeface="Ranchers"/>
                <a:cs typeface="Ranchers"/>
                <a:sym typeface="Ranchers"/>
              </a:defRPr>
            </a:lvl1pPr>
            <a:lvl2pPr lvl="1" algn="ctr">
              <a:lnSpc>
                <a:spcPct val="100000"/>
              </a:lnSpc>
              <a:spcBef>
                <a:spcPts val="0"/>
              </a:spcBef>
              <a:spcAft>
                <a:spcPts val="0"/>
              </a:spcAft>
              <a:buNone/>
              <a:defRPr sz="2400">
                <a:solidFill>
                  <a:schemeClr val="accent1"/>
                </a:solidFill>
                <a:latin typeface="Ranchers"/>
                <a:ea typeface="Ranchers"/>
                <a:cs typeface="Ranchers"/>
                <a:sym typeface="Ranchers"/>
              </a:defRPr>
            </a:lvl2pPr>
            <a:lvl3pPr lvl="2" algn="ctr">
              <a:lnSpc>
                <a:spcPct val="100000"/>
              </a:lnSpc>
              <a:spcBef>
                <a:spcPts val="0"/>
              </a:spcBef>
              <a:spcAft>
                <a:spcPts val="0"/>
              </a:spcAft>
              <a:buNone/>
              <a:defRPr sz="2400">
                <a:solidFill>
                  <a:schemeClr val="accent1"/>
                </a:solidFill>
                <a:latin typeface="Ranchers"/>
                <a:ea typeface="Ranchers"/>
                <a:cs typeface="Ranchers"/>
                <a:sym typeface="Ranchers"/>
              </a:defRPr>
            </a:lvl3pPr>
            <a:lvl4pPr lvl="3" algn="ctr">
              <a:lnSpc>
                <a:spcPct val="100000"/>
              </a:lnSpc>
              <a:spcBef>
                <a:spcPts val="0"/>
              </a:spcBef>
              <a:spcAft>
                <a:spcPts val="0"/>
              </a:spcAft>
              <a:buNone/>
              <a:defRPr sz="2400">
                <a:solidFill>
                  <a:schemeClr val="accent1"/>
                </a:solidFill>
                <a:latin typeface="Ranchers"/>
                <a:ea typeface="Ranchers"/>
                <a:cs typeface="Ranchers"/>
                <a:sym typeface="Ranchers"/>
              </a:defRPr>
            </a:lvl4pPr>
            <a:lvl5pPr lvl="4" algn="ctr">
              <a:lnSpc>
                <a:spcPct val="100000"/>
              </a:lnSpc>
              <a:spcBef>
                <a:spcPts val="0"/>
              </a:spcBef>
              <a:spcAft>
                <a:spcPts val="0"/>
              </a:spcAft>
              <a:buNone/>
              <a:defRPr sz="2400">
                <a:solidFill>
                  <a:schemeClr val="accent1"/>
                </a:solidFill>
                <a:latin typeface="Ranchers"/>
                <a:ea typeface="Ranchers"/>
                <a:cs typeface="Ranchers"/>
                <a:sym typeface="Ranchers"/>
              </a:defRPr>
            </a:lvl5pPr>
            <a:lvl6pPr lvl="5" algn="ctr">
              <a:lnSpc>
                <a:spcPct val="100000"/>
              </a:lnSpc>
              <a:spcBef>
                <a:spcPts val="0"/>
              </a:spcBef>
              <a:spcAft>
                <a:spcPts val="0"/>
              </a:spcAft>
              <a:buNone/>
              <a:defRPr sz="2400">
                <a:solidFill>
                  <a:schemeClr val="accent1"/>
                </a:solidFill>
                <a:latin typeface="Ranchers"/>
                <a:ea typeface="Ranchers"/>
                <a:cs typeface="Ranchers"/>
                <a:sym typeface="Ranchers"/>
              </a:defRPr>
            </a:lvl6pPr>
            <a:lvl7pPr lvl="6" algn="ctr">
              <a:lnSpc>
                <a:spcPct val="100000"/>
              </a:lnSpc>
              <a:spcBef>
                <a:spcPts val="0"/>
              </a:spcBef>
              <a:spcAft>
                <a:spcPts val="0"/>
              </a:spcAft>
              <a:buNone/>
              <a:defRPr sz="2400">
                <a:solidFill>
                  <a:schemeClr val="accent1"/>
                </a:solidFill>
                <a:latin typeface="Ranchers"/>
                <a:ea typeface="Ranchers"/>
                <a:cs typeface="Ranchers"/>
                <a:sym typeface="Ranchers"/>
              </a:defRPr>
            </a:lvl7pPr>
            <a:lvl8pPr lvl="7" algn="ctr">
              <a:lnSpc>
                <a:spcPct val="100000"/>
              </a:lnSpc>
              <a:spcBef>
                <a:spcPts val="0"/>
              </a:spcBef>
              <a:spcAft>
                <a:spcPts val="0"/>
              </a:spcAft>
              <a:buNone/>
              <a:defRPr sz="2400">
                <a:solidFill>
                  <a:schemeClr val="accent1"/>
                </a:solidFill>
                <a:latin typeface="Ranchers"/>
                <a:ea typeface="Ranchers"/>
                <a:cs typeface="Ranchers"/>
                <a:sym typeface="Ranchers"/>
              </a:defRPr>
            </a:lvl8pPr>
            <a:lvl9pPr lvl="8" algn="ctr">
              <a:lnSpc>
                <a:spcPct val="100000"/>
              </a:lnSpc>
              <a:spcBef>
                <a:spcPts val="0"/>
              </a:spcBef>
              <a:spcAft>
                <a:spcPts val="0"/>
              </a:spcAft>
              <a:buNone/>
              <a:defRPr sz="2400">
                <a:solidFill>
                  <a:schemeClr val="accent1"/>
                </a:solidFill>
                <a:latin typeface="Ranchers"/>
                <a:ea typeface="Ranchers"/>
                <a:cs typeface="Ranchers"/>
                <a:sym typeface="Ranchers"/>
              </a:defRPr>
            </a:lvl9pPr>
          </a:lstStyle>
          <a:p/>
        </p:txBody>
      </p:sp>
      <p:grpSp>
        <p:nvGrpSpPr>
          <p:cNvPr id="689" name="Google Shape;689;p106"/>
          <p:cNvGrpSpPr/>
          <p:nvPr/>
        </p:nvGrpSpPr>
        <p:grpSpPr>
          <a:xfrm>
            <a:off x="771717" y="1057974"/>
            <a:ext cx="1000272" cy="800446"/>
            <a:chOff x="578802" y="793500"/>
            <a:chExt cx="750223" cy="600349"/>
          </a:xfrm>
        </p:grpSpPr>
        <p:sp>
          <p:nvSpPr>
            <p:cNvPr id="690" name="Google Shape;690;p106"/>
            <p:cNvSpPr/>
            <p:nvPr/>
          </p:nvSpPr>
          <p:spPr>
            <a:xfrm>
              <a:off x="578802" y="821152"/>
              <a:ext cx="572560" cy="572698"/>
            </a:xfrm>
            <a:custGeom>
              <a:rect b="b" l="l" r="r" t="t"/>
              <a:pathLst>
                <a:path extrusionOk="0" h="4165" w="4164">
                  <a:moveTo>
                    <a:pt x="2082" y="1"/>
                  </a:moveTo>
                  <a:cubicBezTo>
                    <a:pt x="1941" y="1801"/>
                    <a:pt x="1801" y="1942"/>
                    <a:pt x="0" y="2082"/>
                  </a:cubicBezTo>
                  <a:cubicBezTo>
                    <a:pt x="1801" y="2251"/>
                    <a:pt x="1941" y="2364"/>
                    <a:pt x="2082" y="4164"/>
                  </a:cubicBezTo>
                  <a:cubicBezTo>
                    <a:pt x="2251" y="2364"/>
                    <a:pt x="2363" y="2251"/>
                    <a:pt x="4164" y="2082"/>
                  </a:cubicBezTo>
                  <a:cubicBezTo>
                    <a:pt x="2363" y="1942"/>
                    <a:pt x="2251" y="1801"/>
                    <a:pt x="2082"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91" name="Google Shape;691;p106"/>
            <p:cNvSpPr/>
            <p:nvPr/>
          </p:nvSpPr>
          <p:spPr>
            <a:xfrm>
              <a:off x="1086325" y="793500"/>
              <a:ext cx="242700" cy="242700"/>
            </a:xfrm>
            <a:prstGeom prst="diamond">
              <a:avLst/>
            </a:pr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692" name="Google Shape;692;p106"/>
          <p:cNvGrpSpPr/>
          <p:nvPr/>
        </p:nvGrpSpPr>
        <p:grpSpPr>
          <a:xfrm rot="10800000">
            <a:off x="10455347" y="976913"/>
            <a:ext cx="1000272" cy="800446"/>
            <a:chOff x="578802" y="793500"/>
            <a:chExt cx="750223" cy="600349"/>
          </a:xfrm>
        </p:grpSpPr>
        <p:sp>
          <p:nvSpPr>
            <p:cNvPr id="693" name="Google Shape;693;p106"/>
            <p:cNvSpPr/>
            <p:nvPr/>
          </p:nvSpPr>
          <p:spPr>
            <a:xfrm>
              <a:off x="578802" y="821152"/>
              <a:ext cx="572560" cy="572698"/>
            </a:xfrm>
            <a:custGeom>
              <a:rect b="b" l="l" r="r" t="t"/>
              <a:pathLst>
                <a:path extrusionOk="0" h="4165" w="4164">
                  <a:moveTo>
                    <a:pt x="2082" y="1"/>
                  </a:moveTo>
                  <a:cubicBezTo>
                    <a:pt x="1941" y="1801"/>
                    <a:pt x="1801" y="1942"/>
                    <a:pt x="0" y="2082"/>
                  </a:cubicBezTo>
                  <a:cubicBezTo>
                    <a:pt x="1801" y="2251"/>
                    <a:pt x="1941" y="2364"/>
                    <a:pt x="2082" y="4164"/>
                  </a:cubicBezTo>
                  <a:cubicBezTo>
                    <a:pt x="2251" y="2364"/>
                    <a:pt x="2363" y="2251"/>
                    <a:pt x="4164" y="2082"/>
                  </a:cubicBezTo>
                  <a:cubicBezTo>
                    <a:pt x="2363" y="1942"/>
                    <a:pt x="2251" y="1801"/>
                    <a:pt x="2082"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94" name="Google Shape;694;p106"/>
            <p:cNvSpPr/>
            <p:nvPr/>
          </p:nvSpPr>
          <p:spPr>
            <a:xfrm>
              <a:off x="1086325" y="793500"/>
              <a:ext cx="242700" cy="242700"/>
            </a:xfrm>
            <a:prstGeom prst="diamond">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numbers">
  <p:cSld name="CUSTOM_10">
    <p:bg>
      <p:bgPr>
        <a:solidFill>
          <a:schemeClr val="accent6"/>
        </a:solidFill>
      </p:bgPr>
    </p:bg>
    <p:spTree>
      <p:nvGrpSpPr>
        <p:cNvPr id="695" name="Shape 695"/>
        <p:cNvGrpSpPr/>
        <p:nvPr/>
      </p:nvGrpSpPr>
      <p:grpSpPr>
        <a:xfrm>
          <a:off x="0" y="0"/>
          <a:ext cx="0" cy="0"/>
          <a:chOff x="0" y="0"/>
          <a:chExt cx="0" cy="0"/>
        </a:xfrm>
      </p:grpSpPr>
      <p:sp>
        <p:nvSpPr>
          <p:cNvPr id="696" name="Google Shape;696;p107"/>
          <p:cNvSpPr txBox="1"/>
          <p:nvPr>
            <p:ph hasCustomPrompt="1" type="title"/>
          </p:nvPr>
        </p:nvSpPr>
        <p:spPr>
          <a:xfrm>
            <a:off x="1703452" y="1188750"/>
            <a:ext cx="4010700" cy="923700"/>
          </a:xfrm>
          <a:prstGeom prst="rect">
            <a:avLst/>
          </a:prstGeom>
        </p:spPr>
        <p:txBody>
          <a:bodyPr anchorCtr="0" anchor="b" bIns="121900" lIns="121900" spcFirstLastPara="1" rIns="121900" wrap="square" tIns="121900">
            <a:noAutofit/>
          </a:bodyPr>
          <a:lstStyle>
            <a:lvl1pPr lvl="0" algn="ctr">
              <a:spcBef>
                <a:spcPts val="0"/>
              </a:spcBef>
              <a:spcAft>
                <a:spcPts val="0"/>
              </a:spcAft>
              <a:buClr>
                <a:srgbClr val="000000"/>
              </a:buClr>
              <a:buSzPts val="6700"/>
              <a:buNone/>
              <a:defRPr sz="5300"/>
            </a:lvl1pPr>
            <a:lvl2pPr lvl="1" algn="ctr">
              <a:spcBef>
                <a:spcPts val="0"/>
              </a:spcBef>
              <a:spcAft>
                <a:spcPts val="0"/>
              </a:spcAft>
              <a:buClr>
                <a:srgbClr val="000000"/>
              </a:buClr>
              <a:buSzPts val="16000"/>
              <a:buNone/>
              <a:defRPr sz="16000">
                <a:solidFill>
                  <a:srgbClr val="000000"/>
                </a:solidFill>
              </a:defRPr>
            </a:lvl2pPr>
            <a:lvl3pPr lvl="2" algn="ctr">
              <a:spcBef>
                <a:spcPts val="0"/>
              </a:spcBef>
              <a:spcAft>
                <a:spcPts val="0"/>
              </a:spcAft>
              <a:buClr>
                <a:srgbClr val="000000"/>
              </a:buClr>
              <a:buSzPts val="16000"/>
              <a:buNone/>
              <a:defRPr sz="16000">
                <a:solidFill>
                  <a:srgbClr val="000000"/>
                </a:solidFill>
              </a:defRPr>
            </a:lvl3pPr>
            <a:lvl4pPr lvl="3" algn="ctr">
              <a:spcBef>
                <a:spcPts val="0"/>
              </a:spcBef>
              <a:spcAft>
                <a:spcPts val="0"/>
              </a:spcAft>
              <a:buClr>
                <a:srgbClr val="000000"/>
              </a:buClr>
              <a:buSzPts val="16000"/>
              <a:buNone/>
              <a:defRPr sz="16000">
                <a:solidFill>
                  <a:srgbClr val="000000"/>
                </a:solidFill>
              </a:defRPr>
            </a:lvl4pPr>
            <a:lvl5pPr lvl="4" algn="ctr">
              <a:spcBef>
                <a:spcPts val="0"/>
              </a:spcBef>
              <a:spcAft>
                <a:spcPts val="0"/>
              </a:spcAft>
              <a:buClr>
                <a:srgbClr val="000000"/>
              </a:buClr>
              <a:buSzPts val="16000"/>
              <a:buNone/>
              <a:defRPr sz="16000">
                <a:solidFill>
                  <a:srgbClr val="000000"/>
                </a:solidFill>
              </a:defRPr>
            </a:lvl5pPr>
            <a:lvl6pPr lvl="5" algn="ctr">
              <a:spcBef>
                <a:spcPts val="0"/>
              </a:spcBef>
              <a:spcAft>
                <a:spcPts val="0"/>
              </a:spcAft>
              <a:buClr>
                <a:srgbClr val="000000"/>
              </a:buClr>
              <a:buSzPts val="16000"/>
              <a:buNone/>
              <a:defRPr sz="16000">
                <a:solidFill>
                  <a:srgbClr val="000000"/>
                </a:solidFill>
              </a:defRPr>
            </a:lvl6pPr>
            <a:lvl7pPr lvl="6" algn="ctr">
              <a:spcBef>
                <a:spcPts val="0"/>
              </a:spcBef>
              <a:spcAft>
                <a:spcPts val="0"/>
              </a:spcAft>
              <a:buClr>
                <a:srgbClr val="000000"/>
              </a:buClr>
              <a:buSzPts val="16000"/>
              <a:buNone/>
              <a:defRPr sz="16000">
                <a:solidFill>
                  <a:srgbClr val="000000"/>
                </a:solidFill>
              </a:defRPr>
            </a:lvl7pPr>
            <a:lvl8pPr lvl="7" algn="ctr">
              <a:spcBef>
                <a:spcPts val="0"/>
              </a:spcBef>
              <a:spcAft>
                <a:spcPts val="0"/>
              </a:spcAft>
              <a:buClr>
                <a:srgbClr val="000000"/>
              </a:buClr>
              <a:buSzPts val="16000"/>
              <a:buNone/>
              <a:defRPr sz="16000">
                <a:solidFill>
                  <a:srgbClr val="000000"/>
                </a:solidFill>
              </a:defRPr>
            </a:lvl8pPr>
            <a:lvl9pPr lvl="8" algn="ctr">
              <a:spcBef>
                <a:spcPts val="0"/>
              </a:spcBef>
              <a:spcAft>
                <a:spcPts val="0"/>
              </a:spcAft>
              <a:buClr>
                <a:srgbClr val="000000"/>
              </a:buClr>
              <a:buSzPts val="16000"/>
              <a:buNone/>
              <a:defRPr sz="16000">
                <a:solidFill>
                  <a:srgbClr val="000000"/>
                </a:solidFill>
              </a:defRPr>
            </a:lvl9pPr>
          </a:lstStyle>
          <a:p>
            <a:r>
              <a:t>xx%</a:t>
            </a:r>
          </a:p>
        </p:txBody>
      </p:sp>
      <p:sp>
        <p:nvSpPr>
          <p:cNvPr id="697" name="Google Shape;697;p107"/>
          <p:cNvSpPr txBox="1"/>
          <p:nvPr>
            <p:ph idx="1" type="subTitle"/>
          </p:nvPr>
        </p:nvSpPr>
        <p:spPr>
          <a:xfrm>
            <a:off x="1703462" y="1873054"/>
            <a:ext cx="4010700" cy="505500"/>
          </a:xfrm>
          <a:prstGeom prst="rect">
            <a:avLst/>
          </a:prstGeom>
        </p:spPr>
        <p:txBody>
          <a:bodyPr anchorCtr="0" anchor="t" bIns="121900" lIns="121900" spcFirstLastPara="1" rIns="121900" wrap="square" tIns="121900">
            <a:noAutofit/>
          </a:bodyPr>
          <a:lstStyle>
            <a:lvl1pPr lvl="0" algn="ctr">
              <a:lnSpc>
                <a:spcPct val="100000"/>
              </a:lnSpc>
              <a:spcBef>
                <a:spcPts val="0"/>
              </a:spcBef>
              <a:spcAft>
                <a:spcPts val="0"/>
              </a:spcAft>
              <a:buClr>
                <a:srgbClr val="000000"/>
              </a:buClr>
              <a:buSzPts val="2800"/>
              <a:buNone/>
              <a:defRPr sz="2100">
                <a:solidFill>
                  <a:schemeClr val="dk1"/>
                </a:solidFill>
              </a:defRPr>
            </a:lvl1pPr>
            <a:lvl2pPr lvl="1" algn="ctr">
              <a:lnSpc>
                <a:spcPct val="100000"/>
              </a:lnSpc>
              <a:spcBef>
                <a:spcPts val="0"/>
              </a:spcBef>
              <a:spcAft>
                <a:spcPts val="0"/>
              </a:spcAft>
              <a:buClr>
                <a:srgbClr val="000000"/>
              </a:buClr>
              <a:buSzPts val="2800"/>
              <a:buNone/>
              <a:defRPr sz="2800">
                <a:solidFill>
                  <a:srgbClr val="000000"/>
                </a:solidFill>
              </a:defRPr>
            </a:lvl2pPr>
            <a:lvl3pPr lvl="2" algn="ctr">
              <a:lnSpc>
                <a:spcPct val="100000"/>
              </a:lnSpc>
              <a:spcBef>
                <a:spcPts val="0"/>
              </a:spcBef>
              <a:spcAft>
                <a:spcPts val="0"/>
              </a:spcAft>
              <a:buClr>
                <a:srgbClr val="000000"/>
              </a:buClr>
              <a:buSzPts val="2800"/>
              <a:buNone/>
              <a:defRPr sz="2800">
                <a:solidFill>
                  <a:srgbClr val="000000"/>
                </a:solidFill>
              </a:defRPr>
            </a:lvl3pPr>
            <a:lvl4pPr lvl="3" algn="ctr">
              <a:lnSpc>
                <a:spcPct val="100000"/>
              </a:lnSpc>
              <a:spcBef>
                <a:spcPts val="0"/>
              </a:spcBef>
              <a:spcAft>
                <a:spcPts val="0"/>
              </a:spcAft>
              <a:buClr>
                <a:srgbClr val="000000"/>
              </a:buClr>
              <a:buSzPts val="2800"/>
              <a:buNone/>
              <a:defRPr sz="2800">
                <a:solidFill>
                  <a:srgbClr val="000000"/>
                </a:solidFill>
              </a:defRPr>
            </a:lvl4pPr>
            <a:lvl5pPr lvl="4" algn="ctr">
              <a:lnSpc>
                <a:spcPct val="100000"/>
              </a:lnSpc>
              <a:spcBef>
                <a:spcPts val="0"/>
              </a:spcBef>
              <a:spcAft>
                <a:spcPts val="0"/>
              </a:spcAft>
              <a:buClr>
                <a:srgbClr val="000000"/>
              </a:buClr>
              <a:buSzPts val="2800"/>
              <a:buNone/>
              <a:defRPr sz="2800">
                <a:solidFill>
                  <a:srgbClr val="000000"/>
                </a:solidFill>
              </a:defRPr>
            </a:lvl5pPr>
            <a:lvl6pPr lvl="5" algn="ctr">
              <a:lnSpc>
                <a:spcPct val="100000"/>
              </a:lnSpc>
              <a:spcBef>
                <a:spcPts val="0"/>
              </a:spcBef>
              <a:spcAft>
                <a:spcPts val="0"/>
              </a:spcAft>
              <a:buClr>
                <a:srgbClr val="000000"/>
              </a:buClr>
              <a:buSzPts val="2800"/>
              <a:buNone/>
              <a:defRPr sz="2800">
                <a:solidFill>
                  <a:srgbClr val="000000"/>
                </a:solidFill>
              </a:defRPr>
            </a:lvl6pPr>
            <a:lvl7pPr lvl="6" algn="ctr">
              <a:lnSpc>
                <a:spcPct val="100000"/>
              </a:lnSpc>
              <a:spcBef>
                <a:spcPts val="0"/>
              </a:spcBef>
              <a:spcAft>
                <a:spcPts val="0"/>
              </a:spcAft>
              <a:buClr>
                <a:srgbClr val="000000"/>
              </a:buClr>
              <a:buSzPts val="2800"/>
              <a:buNone/>
              <a:defRPr sz="2800">
                <a:solidFill>
                  <a:srgbClr val="000000"/>
                </a:solidFill>
              </a:defRPr>
            </a:lvl7pPr>
            <a:lvl8pPr lvl="7" algn="ctr">
              <a:lnSpc>
                <a:spcPct val="100000"/>
              </a:lnSpc>
              <a:spcBef>
                <a:spcPts val="0"/>
              </a:spcBef>
              <a:spcAft>
                <a:spcPts val="0"/>
              </a:spcAft>
              <a:buClr>
                <a:srgbClr val="000000"/>
              </a:buClr>
              <a:buSzPts val="2800"/>
              <a:buNone/>
              <a:defRPr sz="2800">
                <a:solidFill>
                  <a:srgbClr val="000000"/>
                </a:solidFill>
              </a:defRPr>
            </a:lvl8pPr>
            <a:lvl9pPr lvl="8" algn="ctr">
              <a:lnSpc>
                <a:spcPct val="100000"/>
              </a:lnSpc>
              <a:spcBef>
                <a:spcPts val="0"/>
              </a:spcBef>
              <a:spcAft>
                <a:spcPts val="0"/>
              </a:spcAft>
              <a:buClr>
                <a:srgbClr val="000000"/>
              </a:buClr>
              <a:buSzPts val="2800"/>
              <a:buNone/>
              <a:defRPr sz="2800">
                <a:solidFill>
                  <a:srgbClr val="000000"/>
                </a:solidFill>
              </a:defRPr>
            </a:lvl9pPr>
          </a:lstStyle>
          <a:p/>
        </p:txBody>
      </p:sp>
      <p:sp>
        <p:nvSpPr>
          <p:cNvPr id="698" name="Google Shape;698;p107"/>
          <p:cNvSpPr txBox="1"/>
          <p:nvPr>
            <p:ph hasCustomPrompt="1" idx="2" type="title"/>
          </p:nvPr>
        </p:nvSpPr>
        <p:spPr>
          <a:xfrm>
            <a:off x="4343950" y="2795567"/>
            <a:ext cx="4010700" cy="923700"/>
          </a:xfrm>
          <a:prstGeom prst="rect">
            <a:avLst/>
          </a:prstGeom>
        </p:spPr>
        <p:txBody>
          <a:bodyPr anchorCtr="0" anchor="b" bIns="121900" lIns="121900" spcFirstLastPara="1" rIns="121900" wrap="square" tIns="121900">
            <a:noAutofit/>
          </a:bodyPr>
          <a:lstStyle>
            <a:lvl1pPr lvl="0" algn="ctr">
              <a:spcBef>
                <a:spcPts val="0"/>
              </a:spcBef>
              <a:spcAft>
                <a:spcPts val="0"/>
              </a:spcAft>
              <a:buClr>
                <a:srgbClr val="000000"/>
              </a:buClr>
              <a:buSzPts val="6700"/>
              <a:buNone/>
              <a:defRPr sz="5300"/>
            </a:lvl1pPr>
            <a:lvl2pPr lvl="1" algn="ctr">
              <a:spcBef>
                <a:spcPts val="0"/>
              </a:spcBef>
              <a:spcAft>
                <a:spcPts val="0"/>
              </a:spcAft>
              <a:buClr>
                <a:srgbClr val="000000"/>
              </a:buClr>
              <a:buSzPts val="16000"/>
              <a:buNone/>
              <a:defRPr sz="16000">
                <a:solidFill>
                  <a:srgbClr val="000000"/>
                </a:solidFill>
              </a:defRPr>
            </a:lvl2pPr>
            <a:lvl3pPr lvl="2" algn="ctr">
              <a:spcBef>
                <a:spcPts val="0"/>
              </a:spcBef>
              <a:spcAft>
                <a:spcPts val="0"/>
              </a:spcAft>
              <a:buClr>
                <a:srgbClr val="000000"/>
              </a:buClr>
              <a:buSzPts val="16000"/>
              <a:buNone/>
              <a:defRPr sz="16000">
                <a:solidFill>
                  <a:srgbClr val="000000"/>
                </a:solidFill>
              </a:defRPr>
            </a:lvl3pPr>
            <a:lvl4pPr lvl="3" algn="ctr">
              <a:spcBef>
                <a:spcPts val="0"/>
              </a:spcBef>
              <a:spcAft>
                <a:spcPts val="0"/>
              </a:spcAft>
              <a:buClr>
                <a:srgbClr val="000000"/>
              </a:buClr>
              <a:buSzPts val="16000"/>
              <a:buNone/>
              <a:defRPr sz="16000">
                <a:solidFill>
                  <a:srgbClr val="000000"/>
                </a:solidFill>
              </a:defRPr>
            </a:lvl4pPr>
            <a:lvl5pPr lvl="4" algn="ctr">
              <a:spcBef>
                <a:spcPts val="0"/>
              </a:spcBef>
              <a:spcAft>
                <a:spcPts val="0"/>
              </a:spcAft>
              <a:buClr>
                <a:srgbClr val="000000"/>
              </a:buClr>
              <a:buSzPts val="16000"/>
              <a:buNone/>
              <a:defRPr sz="16000">
                <a:solidFill>
                  <a:srgbClr val="000000"/>
                </a:solidFill>
              </a:defRPr>
            </a:lvl5pPr>
            <a:lvl6pPr lvl="5" algn="ctr">
              <a:spcBef>
                <a:spcPts val="0"/>
              </a:spcBef>
              <a:spcAft>
                <a:spcPts val="0"/>
              </a:spcAft>
              <a:buClr>
                <a:srgbClr val="000000"/>
              </a:buClr>
              <a:buSzPts val="16000"/>
              <a:buNone/>
              <a:defRPr sz="16000">
                <a:solidFill>
                  <a:srgbClr val="000000"/>
                </a:solidFill>
              </a:defRPr>
            </a:lvl6pPr>
            <a:lvl7pPr lvl="6" algn="ctr">
              <a:spcBef>
                <a:spcPts val="0"/>
              </a:spcBef>
              <a:spcAft>
                <a:spcPts val="0"/>
              </a:spcAft>
              <a:buClr>
                <a:srgbClr val="000000"/>
              </a:buClr>
              <a:buSzPts val="16000"/>
              <a:buNone/>
              <a:defRPr sz="16000">
                <a:solidFill>
                  <a:srgbClr val="000000"/>
                </a:solidFill>
              </a:defRPr>
            </a:lvl7pPr>
            <a:lvl8pPr lvl="7" algn="ctr">
              <a:spcBef>
                <a:spcPts val="0"/>
              </a:spcBef>
              <a:spcAft>
                <a:spcPts val="0"/>
              </a:spcAft>
              <a:buClr>
                <a:srgbClr val="000000"/>
              </a:buClr>
              <a:buSzPts val="16000"/>
              <a:buNone/>
              <a:defRPr sz="16000">
                <a:solidFill>
                  <a:srgbClr val="000000"/>
                </a:solidFill>
              </a:defRPr>
            </a:lvl8pPr>
            <a:lvl9pPr lvl="8" algn="ctr">
              <a:spcBef>
                <a:spcPts val="0"/>
              </a:spcBef>
              <a:spcAft>
                <a:spcPts val="0"/>
              </a:spcAft>
              <a:buClr>
                <a:srgbClr val="000000"/>
              </a:buClr>
              <a:buSzPts val="16000"/>
              <a:buNone/>
              <a:defRPr sz="16000">
                <a:solidFill>
                  <a:srgbClr val="000000"/>
                </a:solidFill>
              </a:defRPr>
            </a:lvl9pPr>
          </a:lstStyle>
          <a:p>
            <a:r>
              <a:t>xx%</a:t>
            </a:r>
          </a:p>
        </p:txBody>
      </p:sp>
      <p:sp>
        <p:nvSpPr>
          <p:cNvPr id="699" name="Google Shape;699;p107"/>
          <p:cNvSpPr txBox="1"/>
          <p:nvPr>
            <p:ph idx="3" type="subTitle"/>
          </p:nvPr>
        </p:nvSpPr>
        <p:spPr>
          <a:xfrm>
            <a:off x="4343914" y="3479737"/>
            <a:ext cx="4010700" cy="505500"/>
          </a:xfrm>
          <a:prstGeom prst="rect">
            <a:avLst/>
          </a:prstGeom>
        </p:spPr>
        <p:txBody>
          <a:bodyPr anchorCtr="0" anchor="t" bIns="121900" lIns="121900" spcFirstLastPara="1" rIns="121900" wrap="square" tIns="121900">
            <a:noAutofit/>
          </a:bodyPr>
          <a:lstStyle>
            <a:lvl1pPr lvl="0" algn="ctr">
              <a:lnSpc>
                <a:spcPct val="100000"/>
              </a:lnSpc>
              <a:spcBef>
                <a:spcPts val="0"/>
              </a:spcBef>
              <a:spcAft>
                <a:spcPts val="0"/>
              </a:spcAft>
              <a:buClr>
                <a:srgbClr val="000000"/>
              </a:buClr>
              <a:buSzPts val="2800"/>
              <a:buNone/>
              <a:defRPr sz="2100">
                <a:solidFill>
                  <a:schemeClr val="dk1"/>
                </a:solidFill>
              </a:defRPr>
            </a:lvl1pPr>
            <a:lvl2pPr lvl="1" algn="ctr">
              <a:lnSpc>
                <a:spcPct val="100000"/>
              </a:lnSpc>
              <a:spcBef>
                <a:spcPts val="0"/>
              </a:spcBef>
              <a:spcAft>
                <a:spcPts val="0"/>
              </a:spcAft>
              <a:buClr>
                <a:srgbClr val="000000"/>
              </a:buClr>
              <a:buSzPts val="2800"/>
              <a:buNone/>
              <a:defRPr sz="2800">
                <a:solidFill>
                  <a:srgbClr val="000000"/>
                </a:solidFill>
              </a:defRPr>
            </a:lvl2pPr>
            <a:lvl3pPr lvl="2" algn="ctr">
              <a:lnSpc>
                <a:spcPct val="100000"/>
              </a:lnSpc>
              <a:spcBef>
                <a:spcPts val="0"/>
              </a:spcBef>
              <a:spcAft>
                <a:spcPts val="0"/>
              </a:spcAft>
              <a:buClr>
                <a:srgbClr val="000000"/>
              </a:buClr>
              <a:buSzPts val="2800"/>
              <a:buNone/>
              <a:defRPr sz="2800">
                <a:solidFill>
                  <a:srgbClr val="000000"/>
                </a:solidFill>
              </a:defRPr>
            </a:lvl3pPr>
            <a:lvl4pPr lvl="3" algn="ctr">
              <a:lnSpc>
                <a:spcPct val="100000"/>
              </a:lnSpc>
              <a:spcBef>
                <a:spcPts val="0"/>
              </a:spcBef>
              <a:spcAft>
                <a:spcPts val="0"/>
              </a:spcAft>
              <a:buClr>
                <a:srgbClr val="000000"/>
              </a:buClr>
              <a:buSzPts val="2800"/>
              <a:buNone/>
              <a:defRPr sz="2800">
                <a:solidFill>
                  <a:srgbClr val="000000"/>
                </a:solidFill>
              </a:defRPr>
            </a:lvl4pPr>
            <a:lvl5pPr lvl="4" algn="ctr">
              <a:lnSpc>
                <a:spcPct val="100000"/>
              </a:lnSpc>
              <a:spcBef>
                <a:spcPts val="0"/>
              </a:spcBef>
              <a:spcAft>
                <a:spcPts val="0"/>
              </a:spcAft>
              <a:buClr>
                <a:srgbClr val="000000"/>
              </a:buClr>
              <a:buSzPts val="2800"/>
              <a:buNone/>
              <a:defRPr sz="2800">
                <a:solidFill>
                  <a:srgbClr val="000000"/>
                </a:solidFill>
              </a:defRPr>
            </a:lvl5pPr>
            <a:lvl6pPr lvl="5" algn="ctr">
              <a:lnSpc>
                <a:spcPct val="100000"/>
              </a:lnSpc>
              <a:spcBef>
                <a:spcPts val="0"/>
              </a:spcBef>
              <a:spcAft>
                <a:spcPts val="0"/>
              </a:spcAft>
              <a:buClr>
                <a:srgbClr val="000000"/>
              </a:buClr>
              <a:buSzPts val="2800"/>
              <a:buNone/>
              <a:defRPr sz="2800">
                <a:solidFill>
                  <a:srgbClr val="000000"/>
                </a:solidFill>
              </a:defRPr>
            </a:lvl6pPr>
            <a:lvl7pPr lvl="6" algn="ctr">
              <a:lnSpc>
                <a:spcPct val="100000"/>
              </a:lnSpc>
              <a:spcBef>
                <a:spcPts val="0"/>
              </a:spcBef>
              <a:spcAft>
                <a:spcPts val="0"/>
              </a:spcAft>
              <a:buClr>
                <a:srgbClr val="000000"/>
              </a:buClr>
              <a:buSzPts val="2800"/>
              <a:buNone/>
              <a:defRPr sz="2800">
                <a:solidFill>
                  <a:srgbClr val="000000"/>
                </a:solidFill>
              </a:defRPr>
            </a:lvl7pPr>
            <a:lvl8pPr lvl="7" algn="ctr">
              <a:lnSpc>
                <a:spcPct val="100000"/>
              </a:lnSpc>
              <a:spcBef>
                <a:spcPts val="0"/>
              </a:spcBef>
              <a:spcAft>
                <a:spcPts val="0"/>
              </a:spcAft>
              <a:buClr>
                <a:srgbClr val="000000"/>
              </a:buClr>
              <a:buSzPts val="2800"/>
              <a:buNone/>
              <a:defRPr sz="2800">
                <a:solidFill>
                  <a:srgbClr val="000000"/>
                </a:solidFill>
              </a:defRPr>
            </a:lvl8pPr>
            <a:lvl9pPr lvl="8" algn="ctr">
              <a:lnSpc>
                <a:spcPct val="100000"/>
              </a:lnSpc>
              <a:spcBef>
                <a:spcPts val="0"/>
              </a:spcBef>
              <a:spcAft>
                <a:spcPts val="0"/>
              </a:spcAft>
              <a:buClr>
                <a:srgbClr val="000000"/>
              </a:buClr>
              <a:buSzPts val="2800"/>
              <a:buNone/>
              <a:defRPr sz="2800">
                <a:solidFill>
                  <a:srgbClr val="000000"/>
                </a:solidFill>
              </a:defRPr>
            </a:lvl9pPr>
          </a:lstStyle>
          <a:p/>
        </p:txBody>
      </p:sp>
      <p:sp>
        <p:nvSpPr>
          <p:cNvPr id="700" name="Google Shape;700;p107"/>
          <p:cNvSpPr txBox="1"/>
          <p:nvPr>
            <p:ph hasCustomPrompt="1" idx="4" type="title"/>
          </p:nvPr>
        </p:nvSpPr>
        <p:spPr>
          <a:xfrm>
            <a:off x="6774150" y="4479499"/>
            <a:ext cx="4010700" cy="923700"/>
          </a:xfrm>
          <a:prstGeom prst="rect">
            <a:avLst/>
          </a:prstGeom>
        </p:spPr>
        <p:txBody>
          <a:bodyPr anchorCtr="0" anchor="b" bIns="121900" lIns="121900" spcFirstLastPara="1" rIns="121900" wrap="square" tIns="121900">
            <a:noAutofit/>
          </a:bodyPr>
          <a:lstStyle>
            <a:lvl1pPr lvl="0" algn="ctr">
              <a:spcBef>
                <a:spcPts val="0"/>
              </a:spcBef>
              <a:spcAft>
                <a:spcPts val="0"/>
              </a:spcAft>
              <a:buClr>
                <a:srgbClr val="000000"/>
              </a:buClr>
              <a:buSzPts val="6700"/>
              <a:buNone/>
              <a:defRPr sz="5300"/>
            </a:lvl1pPr>
            <a:lvl2pPr lvl="1" algn="ctr">
              <a:spcBef>
                <a:spcPts val="0"/>
              </a:spcBef>
              <a:spcAft>
                <a:spcPts val="0"/>
              </a:spcAft>
              <a:buClr>
                <a:srgbClr val="000000"/>
              </a:buClr>
              <a:buSzPts val="16000"/>
              <a:buNone/>
              <a:defRPr sz="16000">
                <a:solidFill>
                  <a:srgbClr val="000000"/>
                </a:solidFill>
              </a:defRPr>
            </a:lvl2pPr>
            <a:lvl3pPr lvl="2" algn="ctr">
              <a:spcBef>
                <a:spcPts val="0"/>
              </a:spcBef>
              <a:spcAft>
                <a:spcPts val="0"/>
              </a:spcAft>
              <a:buClr>
                <a:srgbClr val="000000"/>
              </a:buClr>
              <a:buSzPts val="16000"/>
              <a:buNone/>
              <a:defRPr sz="16000">
                <a:solidFill>
                  <a:srgbClr val="000000"/>
                </a:solidFill>
              </a:defRPr>
            </a:lvl3pPr>
            <a:lvl4pPr lvl="3" algn="ctr">
              <a:spcBef>
                <a:spcPts val="0"/>
              </a:spcBef>
              <a:spcAft>
                <a:spcPts val="0"/>
              </a:spcAft>
              <a:buClr>
                <a:srgbClr val="000000"/>
              </a:buClr>
              <a:buSzPts val="16000"/>
              <a:buNone/>
              <a:defRPr sz="16000">
                <a:solidFill>
                  <a:srgbClr val="000000"/>
                </a:solidFill>
              </a:defRPr>
            </a:lvl4pPr>
            <a:lvl5pPr lvl="4" algn="ctr">
              <a:spcBef>
                <a:spcPts val="0"/>
              </a:spcBef>
              <a:spcAft>
                <a:spcPts val="0"/>
              </a:spcAft>
              <a:buClr>
                <a:srgbClr val="000000"/>
              </a:buClr>
              <a:buSzPts val="16000"/>
              <a:buNone/>
              <a:defRPr sz="16000">
                <a:solidFill>
                  <a:srgbClr val="000000"/>
                </a:solidFill>
              </a:defRPr>
            </a:lvl5pPr>
            <a:lvl6pPr lvl="5" algn="ctr">
              <a:spcBef>
                <a:spcPts val="0"/>
              </a:spcBef>
              <a:spcAft>
                <a:spcPts val="0"/>
              </a:spcAft>
              <a:buClr>
                <a:srgbClr val="000000"/>
              </a:buClr>
              <a:buSzPts val="16000"/>
              <a:buNone/>
              <a:defRPr sz="16000">
                <a:solidFill>
                  <a:srgbClr val="000000"/>
                </a:solidFill>
              </a:defRPr>
            </a:lvl6pPr>
            <a:lvl7pPr lvl="6" algn="ctr">
              <a:spcBef>
                <a:spcPts val="0"/>
              </a:spcBef>
              <a:spcAft>
                <a:spcPts val="0"/>
              </a:spcAft>
              <a:buClr>
                <a:srgbClr val="000000"/>
              </a:buClr>
              <a:buSzPts val="16000"/>
              <a:buNone/>
              <a:defRPr sz="16000">
                <a:solidFill>
                  <a:srgbClr val="000000"/>
                </a:solidFill>
              </a:defRPr>
            </a:lvl7pPr>
            <a:lvl8pPr lvl="7" algn="ctr">
              <a:spcBef>
                <a:spcPts val="0"/>
              </a:spcBef>
              <a:spcAft>
                <a:spcPts val="0"/>
              </a:spcAft>
              <a:buClr>
                <a:srgbClr val="000000"/>
              </a:buClr>
              <a:buSzPts val="16000"/>
              <a:buNone/>
              <a:defRPr sz="16000">
                <a:solidFill>
                  <a:srgbClr val="000000"/>
                </a:solidFill>
              </a:defRPr>
            </a:lvl8pPr>
            <a:lvl9pPr lvl="8" algn="ctr">
              <a:spcBef>
                <a:spcPts val="0"/>
              </a:spcBef>
              <a:spcAft>
                <a:spcPts val="0"/>
              </a:spcAft>
              <a:buClr>
                <a:srgbClr val="000000"/>
              </a:buClr>
              <a:buSzPts val="16000"/>
              <a:buNone/>
              <a:defRPr sz="16000">
                <a:solidFill>
                  <a:srgbClr val="000000"/>
                </a:solidFill>
              </a:defRPr>
            </a:lvl9pPr>
          </a:lstStyle>
          <a:p>
            <a:r>
              <a:t>xx%</a:t>
            </a:r>
          </a:p>
        </p:txBody>
      </p:sp>
      <p:sp>
        <p:nvSpPr>
          <p:cNvPr id="701" name="Google Shape;701;p107"/>
          <p:cNvSpPr txBox="1"/>
          <p:nvPr>
            <p:ph idx="5" type="subTitle"/>
          </p:nvPr>
        </p:nvSpPr>
        <p:spPr>
          <a:xfrm>
            <a:off x="6774147" y="5163667"/>
            <a:ext cx="4010700" cy="505500"/>
          </a:xfrm>
          <a:prstGeom prst="rect">
            <a:avLst/>
          </a:prstGeom>
        </p:spPr>
        <p:txBody>
          <a:bodyPr anchorCtr="0" anchor="t" bIns="121900" lIns="121900" spcFirstLastPara="1" rIns="121900" wrap="square" tIns="121900">
            <a:noAutofit/>
          </a:bodyPr>
          <a:lstStyle>
            <a:lvl1pPr lvl="0" algn="ctr">
              <a:lnSpc>
                <a:spcPct val="100000"/>
              </a:lnSpc>
              <a:spcBef>
                <a:spcPts val="0"/>
              </a:spcBef>
              <a:spcAft>
                <a:spcPts val="0"/>
              </a:spcAft>
              <a:buClr>
                <a:srgbClr val="000000"/>
              </a:buClr>
              <a:buSzPts val="2800"/>
              <a:buNone/>
              <a:defRPr sz="2100">
                <a:solidFill>
                  <a:schemeClr val="dk1"/>
                </a:solidFill>
              </a:defRPr>
            </a:lvl1pPr>
            <a:lvl2pPr lvl="1" algn="ctr">
              <a:lnSpc>
                <a:spcPct val="100000"/>
              </a:lnSpc>
              <a:spcBef>
                <a:spcPts val="0"/>
              </a:spcBef>
              <a:spcAft>
                <a:spcPts val="0"/>
              </a:spcAft>
              <a:buClr>
                <a:srgbClr val="000000"/>
              </a:buClr>
              <a:buSzPts val="2800"/>
              <a:buNone/>
              <a:defRPr sz="2800">
                <a:solidFill>
                  <a:srgbClr val="000000"/>
                </a:solidFill>
              </a:defRPr>
            </a:lvl2pPr>
            <a:lvl3pPr lvl="2" algn="ctr">
              <a:lnSpc>
                <a:spcPct val="100000"/>
              </a:lnSpc>
              <a:spcBef>
                <a:spcPts val="0"/>
              </a:spcBef>
              <a:spcAft>
                <a:spcPts val="0"/>
              </a:spcAft>
              <a:buClr>
                <a:srgbClr val="000000"/>
              </a:buClr>
              <a:buSzPts val="2800"/>
              <a:buNone/>
              <a:defRPr sz="2800">
                <a:solidFill>
                  <a:srgbClr val="000000"/>
                </a:solidFill>
              </a:defRPr>
            </a:lvl3pPr>
            <a:lvl4pPr lvl="3" algn="ctr">
              <a:lnSpc>
                <a:spcPct val="100000"/>
              </a:lnSpc>
              <a:spcBef>
                <a:spcPts val="0"/>
              </a:spcBef>
              <a:spcAft>
                <a:spcPts val="0"/>
              </a:spcAft>
              <a:buClr>
                <a:srgbClr val="000000"/>
              </a:buClr>
              <a:buSzPts val="2800"/>
              <a:buNone/>
              <a:defRPr sz="2800">
                <a:solidFill>
                  <a:srgbClr val="000000"/>
                </a:solidFill>
              </a:defRPr>
            </a:lvl4pPr>
            <a:lvl5pPr lvl="4" algn="ctr">
              <a:lnSpc>
                <a:spcPct val="100000"/>
              </a:lnSpc>
              <a:spcBef>
                <a:spcPts val="0"/>
              </a:spcBef>
              <a:spcAft>
                <a:spcPts val="0"/>
              </a:spcAft>
              <a:buClr>
                <a:srgbClr val="000000"/>
              </a:buClr>
              <a:buSzPts val="2800"/>
              <a:buNone/>
              <a:defRPr sz="2800">
                <a:solidFill>
                  <a:srgbClr val="000000"/>
                </a:solidFill>
              </a:defRPr>
            </a:lvl5pPr>
            <a:lvl6pPr lvl="5" algn="ctr">
              <a:lnSpc>
                <a:spcPct val="100000"/>
              </a:lnSpc>
              <a:spcBef>
                <a:spcPts val="0"/>
              </a:spcBef>
              <a:spcAft>
                <a:spcPts val="0"/>
              </a:spcAft>
              <a:buClr>
                <a:srgbClr val="000000"/>
              </a:buClr>
              <a:buSzPts val="2800"/>
              <a:buNone/>
              <a:defRPr sz="2800">
                <a:solidFill>
                  <a:srgbClr val="000000"/>
                </a:solidFill>
              </a:defRPr>
            </a:lvl6pPr>
            <a:lvl7pPr lvl="6" algn="ctr">
              <a:lnSpc>
                <a:spcPct val="100000"/>
              </a:lnSpc>
              <a:spcBef>
                <a:spcPts val="0"/>
              </a:spcBef>
              <a:spcAft>
                <a:spcPts val="0"/>
              </a:spcAft>
              <a:buClr>
                <a:srgbClr val="000000"/>
              </a:buClr>
              <a:buSzPts val="2800"/>
              <a:buNone/>
              <a:defRPr sz="2800">
                <a:solidFill>
                  <a:srgbClr val="000000"/>
                </a:solidFill>
              </a:defRPr>
            </a:lvl7pPr>
            <a:lvl8pPr lvl="7" algn="ctr">
              <a:lnSpc>
                <a:spcPct val="100000"/>
              </a:lnSpc>
              <a:spcBef>
                <a:spcPts val="0"/>
              </a:spcBef>
              <a:spcAft>
                <a:spcPts val="0"/>
              </a:spcAft>
              <a:buClr>
                <a:srgbClr val="000000"/>
              </a:buClr>
              <a:buSzPts val="2800"/>
              <a:buNone/>
              <a:defRPr sz="2800">
                <a:solidFill>
                  <a:srgbClr val="000000"/>
                </a:solidFill>
              </a:defRPr>
            </a:lvl8pPr>
            <a:lvl9pPr lvl="8" algn="ctr">
              <a:lnSpc>
                <a:spcPct val="100000"/>
              </a:lnSpc>
              <a:spcBef>
                <a:spcPts val="0"/>
              </a:spcBef>
              <a:spcAft>
                <a:spcPts val="0"/>
              </a:spcAft>
              <a:buClr>
                <a:srgbClr val="000000"/>
              </a:buClr>
              <a:buSzPts val="2800"/>
              <a:buNone/>
              <a:defRPr sz="2800">
                <a:solidFill>
                  <a:srgbClr val="000000"/>
                </a:solidFill>
              </a:defRPr>
            </a:lvl9pPr>
          </a:lstStyle>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of Text 1">
  <p:cSld name="CUSTOM_11">
    <p:bg>
      <p:bgPr>
        <a:solidFill>
          <a:schemeClr val="accent2"/>
        </a:solidFill>
      </p:bgPr>
    </p:bg>
    <p:spTree>
      <p:nvGrpSpPr>
        <p:cNvPr id="702" name="Shape 702"/>
        <p:cNvGrpSpPr/>
        <p:nvPr/>
      </p:nvGrpSpPr>
      <p:grpSpPr>
        <a:xfrm>
          <a:off x="0" y="0"/>
          <a:ext cx="0" cy="0"/>
          <a:chOff x="0" y="0"/>
          <a:chExt cx="0" cy="0"/>
        </a:xfrm>
      </p:grpSpPr>
      <p:sp>
        <p:nvSpPr>
          <p:cNvPr id="703" name="Google Shape;703;p108"/>
          <p:cNvSpPr txBox="1"/>
          <p:nvPr>
            <p:ph type="title"/>
          </p:nvPr>
        </p:nvSpPr>
        <p:spPr>
          <a:xfrm>
            <a:off x="1049600" y="2215051"/>
            <a:ext cx="4039500" cy="1656300"/>
          </a:xfrm>
          <a:prstGeom prst="rect">
            <a:avLst/>
          </a:prstGeom>
        </p:spPr>
        <p:txBody>
          <a:bodyPr anchorCtr="0" anchor="b" bIns="121900" lIns="121900" spcFirstLastPara="1" rIns="121900" wrap="square" tIns="121900">
            <a:noAutofit/>
          </a:bodyPr>
          <a:lstStyle>
            <a:lvl1pPr lvl="0">
              <a:lnSpc>
                <a:spcPct val="90000"/>
              </a:lnSpc>
              <a:spcBef>
                <a:spcPts val="0"/>
              </a:spcBef>
              <a:spcAft>
                <a:spcPts val="0"/>
              </a:spcAft>
              <a:buSzPts val="4700"/>
              <a:buNone/>
              <a:defRPr>
                <a:solidFill>
                  <a:schemeClr val="accent5"/>
                </a:solidFill>
              </a:defRPr>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p:txBody>
      </p:sp>
      <p:sp>
        <p:nvSpPr>
          <p:cNvPr id="704" name="Google Shape;704;p108"/>
          <p:cNvSpPr txBox="1"/>
          <p:nvPr>
            <p:ph idx="1" type="body"/>
          </p:nvPr>
        </p:nvSpPr>
        <p:spPr>
          <a:xfrm>
            <a:off x="1049600" y="3803343"/>
            <a:ext cx="4039500" cy="1094400"/>
          </a:xfrm>
          <a:prstGeom prst="rect">
            <a:avLst/>
          </a:prstGeom>
        </p:spPr>
        <p:txBody>
          <a:bodyPr anchorCtr="0" anchor="t" bIns="121900" lIns="121900" spcFirstLastPara="1" rIns="121900" wrap="square" tIns="121900">
            <a:noAutofit/>
          </a:bodyPr>
          <a:lstStyle>
            <a:lvl1pPr indent="-330200" lvl="0" marL="457200">
              <a:lnSpc>
                <a:spcPct val="100000"/>
              </a:lnSpc>
              <a:spcBef>
                <a:spcPts val="0"/>
              </a:spcBef>
              <a:spcAft>
                <a:spcPts val="0"/>
              </a:spcAft>
              <a:buSzPts val="1600"/>
              <a:buChar char="●"/>
              <a:defRPr>
                <a:solidFill>
                  <a:schemeClr val="dk1"/>
                </a:solidFill>
              </a:defRPr>
            </a:lvl1pPr>
            <a:lvl2pPr indent="-330200" lvl="1" marL="914400">
              <a:spcBef>
                <a:spcPts val="2100"/>
              </a:spcBef>
              <a:spcAft>
                <a:spcPts val="0"/>
              </a:spcAft>
              <a:buSzPts val="1600"/>
              <a:buChar char="○"/>
              <a:defRPr sz="1600"/>
            </a:lvl2pPr>
            <a:lvl3pPr indent="-330200" lvl="2" marL="1371600">
              <a:spcBef>
                <a:spcPts val="2100"/>
              </a:spcBef>
              <a:spcAft>
                <a:spcPts val="0"/>
              </a:spcAft>
              <a:buSzPts val="1600"/>
              <a:buChar char="■"/>
              <a:defRPr sz="1600"/>
            </a:lvl3pPr>
            <a:lvl4pPr indent="-330200" lvl="3" marL="1828800">
              <a:spcBef>
                <a:spcPts val="2100"/>
              </a:spcBef>
              <a:spcAft>
                <a:spcPts val="0"/>
              </a:spcAft>
              <a:buSzPts val="1600"/>
              <a:buChar char="●"/>
              <a:defRPr sz="1600"/>
            </a:lvl4pPr>
            <a:lvl5pPr indent="-330200" lvl="4" marL="2286000">
              <a:spcBef>
                <a:spcPts val="2100"/>
              </a:spcBef>
              <a:spcAft>
                <a:spcPts val="0"/>
              </a:spcAft>
              <a:buSzPts val="1600"/>
              <a:buChar char="○"/>
              <a:defRPr sz="1600"/>
            </a:lvl5pPr>
            <a:lvl6pPr indent="-330200" lvl="5" marL="2743200">
              <a:spcBef>
                <a:spcPts val="2100"/>
              </a:spcBef>
              <a:spcAft>
                <a:spcPts val="0"/>
              </a:spcAft>
              <a:buSzPts val="1600"/>
              <a:buChar char="■"/>
              <a:defRPr sz="1600"/>
            </a:lvl6pPr>
            <a:lvl7pPr indent="-330200" lvl="6" marL="3200400">
              <a:spcBef>
                <a:spcPts val="2100"/>
              </a:spcBef>
              <a:spcAft>
                <a:spcPts val="0"/>
              </a:spcAft>
              <a:buSzPts val="1600"/>
              <a:buChar char="●"/>
              <a:defRPr sz="1600"/>
            </a:lvl7pPr>
            <a:lvl8pPr indent="-330200" lvl="7" marL="3657600">
              <a:spcBef>
                <a:spcPts val="2100"/>
              </a:spcBef>
              <a:spcAft>
                <a:spcPts val="0"/>
              </a:spcAft>
              <a:buSzPts val="1600"/>
              <a:buChar char="○"/>
              <a:defRPr sz="1600"/>
            </a:lvl8pPr>
            <a:lvl9pPr indent="-330200" lvl="8" marL="4114800">
              <a:spcBef>
                <a:spcPts val="2100"/>
              </a:spcBef>
              <a:spcAft>
                <a:spcPts val="2100"/>
              </a:spcAft>
              <a:buSzPts val="1600"/>
              <a:buChar char="■"/>
              <a:defRPr sz="1600"/>
            </a:lvl9pPr>
          </a:lstStyle>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and Credits">
  <p:cSld name="CUSTOM_12">
    <p:spTree>
      <p:nvGrpSpPr>
        <p:cNvPr id="705" name="Shape 705"/>
        <p:cNvGrpSpPr/>
        <p:nvPr/>
      </p:nvGrpSpPr>
      <p:grpSpPr>
        <a:xfrm>
          <a:off x="0" y="0"/>
          <a:ext cx="0" cy="0"/>
          <a:chOff x="0" y="0"/>
          <a:chExt cx="0" cy="0"/>
        </a:xfrm>
      </p:grpSpPr>
      <p:sp>
        <p:nvSpPr>
          <p:cNvPr id="706" name="Google Shape;706;p109"/>
          <p:cNvSpPr txBox="1"/>
          <p:nvPr>
            <p:ph type="title"/>
          </p:nvPr>
        </p:nvSpPr>
        <p:spPr>
          <a:xfrm>
            <a:off x="1052567" y="1125830"/>
            <a:ext cx="4670700" cy="1122300"/>
          </a:xfrm>
          <a:prstGeom prst="rect">
            <a:avLst/>
          </a:prstGeom>
        </p:spPr>
        <p:txBody>
          <a:bodyPr anchorCtr="0" anchor="t" bIns="121900" lIns="121900" spcFirstLastPara="1" rIns="121900" wrap="square" tIns="121900">
            <a:noAutofit/>
          </a:bodyPr>
          <a:lstStyle>
            <a:lvl1pPr lvl="0">
              <a:lnSpc>
                <a:spcPct val="80000"/>
              </a:lnSpc>
              <a:spcBef>
                <a:spcPts val="0"/>
              </a:spcBef>
              <a:spcAft>
                <a:spcPts val="0"/>
              </a:spcAft>
              <a:buClr>
                <a:srgbClr val="000000"/>
              </a:buClr>
              <a:buSzPts val="6400"/>
              <a:buNone/>
              <a:defRPr sz="8000"/>
            </a:lvl1pPr>
            <a:lvl2pPr lvl="1" algn="ctr">
              <a:spcBef>
                <a:spcPts val="0"/>
              </a:spcBef>
              <a:spcAft>
                <a:spcPts val="0"/>
              </a:spcAft>
              <a:buClr>
                <a:srgbClr val="000000"/>
              </a:buClr>
              <a:buSzPts val="4800"/>
              <a:buNone/>
              <a:defRPr sz="4800">
                <a:solidFill>
                  <a:srgbClr val="000000"/>
                </a:solidFill>
              </a:defRPr>
            </a:lvl2pPr>
            <a:lvl3pPr lvl="2" algn="ctr">
              <a:spcBef>
                <a:spcPts val="0"/>
              </a:spcBef>
              <a:spcAft>
                <a:spcPts val="0"/>
              </a:spcAft>
              <a:buClr>
                <a:srgbClr val="000000"/>
              </a:buClr>
              <a:buSzPts val="4800"/>
              <a:buNone/>
              <a:defRPr sz="4800">
                <a:solidFill>
                  <a:srgbClr val="000000"/>
                </a:solidFill>
              </a:defRPr>
            </a:lvl3pPr>
            <a:lvl4pPr lvl="3" algn="ctr">
              <a:spcBef>
                <a:spcPts val="0"/>
              </a:spcBef>
              <a:spcAft>
                <a:spcPts val="0"/>
              </a:spcAft>
              <a:buClr>
                <a:srgbClr val="000000"/>
              </a:buClr>
              <a:buSzPts val="4800"/>
              <a:buNone/>
              <a:defRPr sz="4800">
                <a:solidFill>
                  <a:srgbClr val="000000"/>
                </a:solidFill>
              </a:defRPr>
            </a:lvl4pPr>
            <a:lvl5pPr lvl="4" algn="ctr">
              <a:spcBef>
                <a:spcPts val="0"/>
              </a:spcBef>
              <a:spcAft>
                <a:spcPts val="0"/>
              </a:spcAft>
              <a:buClr>
                <a:srgbClr val="000000"/>
              </a:buClr>
              <a:buSzPts val="4800"/>
              <a:buNone/>
              <a:defRPr sz="4800">
                <a:solidFill>
                  <a:srgbClr val="000000"/>
                </a:solidFill>
              </a:defRPr>
            </a:lvl5pPr>
            <a:lvl6pPr lvl="5" algn="ctr">
              <a:spcBef>
                <a:spcPts val="0"/>
              </a:spcBef>
              <a:spcAft>
                <a:spcPts val="0"/>
              </a:spcAft>
              <a:buClr>
                <a:srgbClr val="000000"/>
              </a:buClr>
              <a:buSzPts val="4800"/>
              <a:buNone/>
              <a:defRPr sz="4800">
                <a:solidFill>
                  <a:srgbClr val="000000"/>
                </a:solidFill>
              </a:defRPr>
            </a:lvl6pPr>
            <a:lvl7pPr lvl="6" algn="ctr">
              <a:spcBef>
                <a:spcPts val="0"/>
              </a:spcBef>
              <a:spcAft>
                <a:spcPts val="0"/>
              </a:spcAft>
              <a:buClr>
                <a:srgbClr val="000000"/>
              </a:buClr>
              <a:buSzPts val="4800"/>
              <a:buNone/>
              <a:defRPr sz="4800">
                <a:solidFill>
                  <a:srgbClr val="000000"/>
                </a:solidFill>
              </a:defRPr>
            </a:lvl7pPr>
            <a:lvl8pPr lvl="7" algn="ctr">
              <a:spcBef>
                <a:spcPts val="0"/>
              </a:spcBef>
              <a:spcAft>
                <a:spcPts val="0"/>
              </a:spcAft>
              <a:buClr>
                <a:srgbClr val="000000"/>
              </a:buClr>
              <a:buSzPts val="4800"/>
              <a:buNone/>
              <a:defRPr sz="4800">
                <a:solidFill>
                  <a:srgbClr val="000000"/>
                </a:solidFill>
              </a:defRPr>
            </a:lvl8pPr>
            <a:lvl9pPr lvl="8" algn="ctr">
              <a:spcBef>
                <a:spcPts val="0"/>
              </a:spcBef>
              <a:spcAft>
                <a:spcPts val="0"/>
              </a:spcAft>
              <a:buClr>
                <a:srgbClr val="000000"/>
              </a:buClr>
              <a:buSzPts val="4800"/>
              <a:buNone/>
              <a:defRPr sz="4800">
                <a:solidFill>
                  <a:srgbClr val="000000"/>
                </a:solidFill>
              </a:defRPr>
            </a:lvl9pPr>
          </a:lstStyle>
          <a:p/>
        </p:txBody>
      </p:sp>
      <p:sp>
        <p:nvSpPr>
          <p:cNvPr id="707" name="Google Shape;707;p109"/>
          <p:cNvSpPr txBox="1"/>
          <p:nvPr>
            <p:ph idx="1" type="subTitle"/>
          </p:nvPr>
        </p:nvSpPr>
        <p:spPr>
          <a:xfrm>
            <a:off x="1049600" y="2248223"/>
            <a:ext cx="3835200" cy="1401900"/>
          </a:xfrm>
          <a:prstGeom prst="rect">
            <a:avLst/>
          </a:prstGeom>
        </p:spPr>
        <p:txBody>
          <a:bodyPr anchorCtr="0" anchor="t" bIns="121900" lIns="121900" spcFirstLastPara="1" rIns="121900" wrap="square" tIns="121900">
            <a:noAutofit/>
          </a:bodyPr>
          <a:lstStyle>
            <a:lvl1pPr lvl="0">
              <a:lnSpc>
                <a:spcPct val="100000"/>
              </a:lnSpc>
              <a:spcBef>
                <a:spcPts val="0"/>
              </a:spcBef>
              <a:spcAft>
                <a:spcPts val="0"/>
              </a:spcAft>
              <a:buSzPts val="1900"/>
              <a:buNone/>
              <a:defRPr sz="1900"/>
            </a:lvl1pPr>
            <a:lvl2pPr lvl="1">
              <a:lnSpc>
                <a:spcPct val="100000"/>
              </a:lnSpc>
              <a:spcBef>
                <a:spcPts val="0"/>
              </a:spcBef>
              <a:spcAft>
                <a:spcPts val="0"/>
              </a:spcAft>
              <a:buSzPts val="3700"/>
              <a:buNone/>
              <a:defRPr sz="3700"/>
            </a:lvl2pPr>
            <a:lvl3pPr lvl="2">
              <a:lnSpc>
                <a:spcPct val="100000"/>
              </a:lnSpc>
              <a:spcBef>
                <a:spcPts val="0"/>
              </a:spcBef>
              <a:spcAft>
                <a:spcPts val="0"/>
              </a:spcAft>
              <a:buSzPts val="3700"/>
              <a:buNone/>
              <a:defRPr sz="3700"/>
            </a:lvl3pPr>
            <a:lvl4pPr lvl="3">
              <a:lnSpc>
                <a:spcPct val="100000"/>
              </a:lnSpc>
              <a:spcBef>
                <a:spcPts val="0"/>
              </a:spcBef>
              <a:spcAft>
                <a:spcPts val="0"/>
              </a:spcAft>
              <a:buSzPts val="3700"/>
              <a:buNone/>
              <a:defRPr sz="3700"/>
            </a:lvl4pPr>
            <a:lvl5pPr lvl="4">
              <a:lnSpc>
                <a:spcPct val="100000"/>
              </a:lnSpc>
              <a:spcBef>
                <a:spcPts val="0"/>
              </a:spcBef>
              <a:spcAft>
                <a:spcPts val="0"/>
              </a:spcAft>
              <a:buSzPts val="3700"/>
              <a:buNone/>
              <a:defRPr sz="3700"/>
            </a:lvl5pPr>
            <a:lvl6pPr lvl="5">
              <a:lnSpc>
                <a:spcPct val="100000"/>
              </a:lnSpc>
              <a:spcBef>
                <a:spcPts val="0"/>
              </a:spcBef>
              <a:spcAft>
                <a:spcPts val="0"/>
              </a:spcAft>
              <a:buSzPts val="3700"/>
              <a:buNone/>
              <a:defRPr sz="3700"/>
            </a:lvl6pPr>
            <a:lvl7pPr lvl="6">
              <a:lnSpc>
                <a:spcPct val="100000"/>
              </a:lnSpc>
              <a:spcBef>
                <a:spcPts val="0"/>
              </a:spcBef>
              <a:spcAft>
                <a:spcPts val="0"/>
              </a:spcAft>
              <a:buSzPts val="3700"/>
              <a:buNone/>
              <a:defRPr sz="3700"/>
            </a:lvl7pPr>
            <a:lvl8pPr lvl="7">
              <a:lnSpc>
                <a:spcPct val="100000"/>
              </a:lnSpc>
              <a:spcBef>
                <a:spcPts val="0"/>
              </a:spcBef>
              <a:spcAft>
                <a:spcPts val="0"/>
              </a:spcAft>
              <a:buSzPts val="3700"/>
              <a:buNone/>
              <a:defRPr sz="3700"/>
            </a:lvl8pPr>
            <a:lvl9pPr lvl="8">
              <a:lnSpc>
                <a:spcPct val="100000"/>
              </a:lnSpc>
              <a:spcBef>
                <a:spcPts val="0"/>
              </a:spcBef>
              <a:spcAft>
                <a:spcPts val="0"/>
              </a:spcAft>
              <a:buSzPts val="3700"/>
              <a:buNone/>
              <a:defRPr sz="3700"/>
            </a:lvl9pPr>
          </a:lstStyle>
          <a:p/>
        </p:txBody>
      </p:sp>
      <p:sp>
        <p:nvSpPr>
          <p:cNvPr id="708" name="Google Shape;708;p109"/>
          <p:cNvSpPr txBox="1"/>
          <p:nvPr/>
        </p:nvSpPr>
        <p:spPr>
          <a:xfrm>
            <a:off x="1055712" y="4647600"/>
            <a:ext cx="4198500" cy="954000"/>
          </a:xfrm>
          <a:prstGeom prst="rect">
            <a:avLst/>
          </a:prstGeom>
          <a:noFill/>
          <a:ln>
            <a:noFill/>
          </a:ln>
        </p:spPr>
        <p:txBody>
          <a:bodyPr anchorCtr="0" anchor="t" bIns="121900" lIns="121900" spcFirstLastPara="1" rIns="121900" wrap="square" tIns="121900">
            <a:noAutofit/>
          </a:bodyPr>
          <a:lstStyle/>
          <a:p>
            <a:pPr indent="0" lvl="0" marL="0" rtl="0" algn="l">
              <a:spcBef>
                <a:spcPts val="400"/>
              </a:spcBef>
              <a:spcAft>
                <a:spcPts val="0"/>
              </a:spcAft>
              <a:buNone/>
            </a:pPr>
            <a:r>
              <a:rPr lang="en-US" sz="1300">
                <a:latin typeface="Open Sans"/>
                <a:ea typeface="Open Sans"/>
                <a:cs typeface="Open Sans"/>
                <a:sym typeface="Open Sans"/>
              </a:rPr>
              <a:t>CREDITS: This presentation template was created by </a:t>
            </a:r>
            <a:r>
              <a:rPr b="1" lang="en-US" sz="1300">
                <a:uFill>
                  <a:noFill/>
                </a:uFill>
                <a:latin typeface="Open Sans"/>
                <a:ea typeface="Open Sans"/>
                <a:cs typeface="Open Sans"/>
                <a:sym typeface="Open Sans"/>
                <a:hlinkClick r:id="rId2"/>
              </a:rPr>
              <a:t>Slidesgo</a:t>
            </a:r>
            <a:r>
              <a:rPr lang="en-US" sz="1300">
                <a:latin typeface="Open Sans"/>
                <a:ea typeface="Open Sans"/>
                <a:cs typeface="Open Sans"/>
                <a:sym typeface="Open Sans"/>
              </a:rPr>
              <a:t>, including icons by </a:t>
            </a:r>
            <a:r>
              <a:rPr b="1" lang="en-US" sz="1300">
                <a:uFill>
                  <a:noFill/>
                </a:uFill>
                <a:latin typeface="Open Sans"/>
                <a:ea typeface="Open Sans"/>
                <a:cs typeface="Open Sans"/>
                <a:sym typeface="Open Sans"/>
                <a:hlinkClick r:id="rId3"/>
              </a:rPr>
              <a:t>Flaticon</a:t>
            </a:r>
            <a:r>
              <a:rPr lang="en-US" sz="1300">
                <a:latin typeface="Open Sans"/>
                <a:ea typeface="Open Sans"/>
                <a:cs typeface="Open Sans"/>
                <a:sym typeface="Open Sans"/>
              </a:rPr>
              <a:t>, and infographics &amp; images by </a:t>
            </a:r>
            <a:r>
              <a:rPr b="1" lang="en-US" sz="1300">
                <a:uFill>
                  <a:noFill/>
                </a:uFill>
                <a:latin typeface="Open Sans"/>
                <a:ea typeface="Open Sans"/>
                <a:cs typeface="Open Sans"/>
                <a:sym typeface="Open Sans"/>
                <a:hlinkClick r:id="rId4"/>
              </a:rPr>
              <a:t>Freepik</a:t>
            </a:r>
            <a:r>
              <a:rPr lang="en-US" sz="1300">
                <a:latin typeface="Open Sans"/>
                <a:ea typeface="Open Sans"/>
                <a:cs typeface="Open Sans"/>
                <a:sym typeface="Open Sans"/>
              </a:rPr>
              <a:t>. </a:t>
            </a:r>
            <a:endParaRPr sz="1300">
              <a:latin typeface="Open Sans"/>
              <a:ea typeface="Open Sans"/>
              <a:cs typeface="Open Sans"/>
              <a:sym typeface="Open Sans"/>
            </a:endParaRPr>
          </a:p>
          <a:p>
            <a:pPr indent="0" lvl="0" marL="0" rtl="0" algn="l">
              <a:spcBef>
                <a:spcPts val="400"/>
              </a:spcBef>
              <a:spcAft>
                <a:spcPts val="0"/>
              </a:spcAft>
              <a:buNone/>
            </a:pPr>
            <a:r>
              <a:t/>
            </a:r>
            <a:endParaRPr b="1" sz="1300">
              <a:latin typeface="Open Sans"/>
              <a:ea typeface="Open Sans"/>
              <a:cs typeface="Open Sans"/>
              <a:sym typeface="Open Sans"/>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1">
  <p:cSld name="CUSTOM_13">
    <p:bg>
      <p:bgPr>
        <a:solidFill>
          <a:schemeClr val="accent2"/>
        </a:solidFill>
      </p:bgPr>
    </p:bg>
    <p:spTree>
      <p:nvGrpSpPr>
        <p:cNvPr id="709" name="Shape 709"/>
        <p:cNvGrpSpPr/>
        <p:nvPr/>
      </p:nvGrpSpPr>
      <p:grpSpPr>
        <a:xfrm>
          <a:off x="0" y="0"/>
          <a:ext cx="0" cy="0"/>
          <a:chOff x="0" y="0"/>
          <a:chExt cx="0" cy="0"/>
        </a:xfrm>
      </p:grpSpPr>
      <p:sp>
        <p:nvSpPr>
          <p:cNvPr id="710" name="Google Shape;710;p110"/>
          <p:cNvSpPr txBox="1"/>
          <p:nvPr>
            <p:ph type="title"/>
          </p:nvPr>
        </p:nvSpPr>
        <p:spPr>
          <a:xfrm>
            <a:off x="3219000" y="3157979"/>
            <a:ext cx="5754000" cy="1845900"/>
          </a:xfrm>
          <a:prstGeom prst="rect">
            <a:avLst/>
          </a:prstGeom>
        </p:spPr>
        <p:txBody>
          <a:bodyPr anchorCtr="0" anchor="ctr" bIns="121900" lIns="121900" spcFirstLastPara="1" rIns="121900" wrap="square" tIns="121900">
            <a:noAutofit/>
          </a:bodyPr>
          <a:lstStyle>
            <a:lvl1pPr lvl="0" algn="ctr">
              <a:spcBef>
                <a:spcPts val="0"/>
              </a:spcBef>
              <a:spcAft>
                <a:spcPts val="0"/>
              </a:spcAft>
              <a:buClr>
                <a:srgbClr val="000000"/>
              </a:buClr>
              <a:buSzPts val="6000"/>
              <a:buNone/>
              <a:defRPr sz="10700">
                <a:solidFill>
                  <a:schemeClr val="accent2"/>
                </a:solidFill>
              </a:defRPr>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p:txBody>
      </p:sp>
      <p:sp>
        <p:nvSpPr>
          <p:cNvPr id="711" name="Google Shape;711;p110"/>
          <p:cNvSpPr txBox="1"/>
          <p:nvPr>
            <p:ph idx="1" type="subTitle"/>
          </p:nvPr>
        </p:nvSpPr>
        <p:spPr>
          <a:xfrm>
            <a:off x="3333867" y="4824512"/>
            <a:ext cx="5524500" cy="8403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2100"/>
              <a:buNone/>
              <a:defRPr>
                <a:solidFill>
                  <a:schemeClr val="lt2"/>
                </a:solidFill>
              </a:defRPr>
            </a:lvl1pPr>
            <a:lvl2pPr lvl="1" algn="ctr">
              <a:lnSpc>
                <a:spcPct val="100000"/>
              </a:lnSpc>
              <a:spcBef>
                <a:spcPts val="210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grpSp>
        <p:nvGrpSpPr>
          <p:cNvPr id="712" name="Google Shape;712;p110"/>
          <p:cNvGrpSpPr/>
          <p:nvPr/>
        </p:nvGrpSpPr>
        <p:grpSpPr>
          <a:xfrm>
            <a:off x="804365" y="749924"/>
            <a:ext cx="10695776" cy="5072334"/>
            <a:chOff x="603289" y="562457"/>
            <a:chExt cx="8022032" cy="3804345"/>
          </a:xfrm>
        </p:grpSpPr>
        <p:sp>
          <p:nvSpPr>
            <p:cNvPr id="713" name="Google Shape;713;p110"/>
            <p:cNvSpPr/>
            <p:nvPr/>
          </p:nvSpPr>
          <p:spPr>
            <a:xfrm>
              <a:off x="6562317" y="763432"/>
              <a:ext cx="416806" cy="416906"/>
            </a:xfrm>
            <a:custGeom>
              <a:rect b="b" l="l" r="r" t="t"/>
              <a:pathLst>
                <a:path extrusionOk="0" h="4165" w="4164">
                  <a:moveTo>
                    <a:pt x="2082" y="1"/>
                  </a:moveTo>
                  <a:cubicBezTo>
                    <a:pt x="1941" y="1801"/>
                    <a:pt x="1801" y="1942"/>
                    <a:pt x="0" y="2082"/>
                  </a:cubicBezTo>
                  <a:cubicBezTo>
                    <a:pt x="1801" y="2251"/>
                    <a:pt x="1941" y="2364"/>
                    <a:pt x="2082" y="4164"/>
                  </a:cubicBezTo>
                  <a:cubicBezTo>
                    <a:pt x="2251" y="2364"/>
                    <a:pt x="2363" y="2251"/>
                    <a:pt x="4164" y="2082"/>
                  </a:cubicBezTo>
                  <a:cubicBezTo>
                    <a:pt x="2363" y="1942"/>
                    <a:pt x="2251" y="1801"/>
                    <a:pt x="2082"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14" name="Google Shape;714;p110"/>
            <p:cNvSpPr/>
            <p:nvPr/>
          </p:nvSpPr>
          <p:spPr>
            <a:xfrm>
              <a:off x="7992950" y="2287350"/>
              <a:ext cx="252000" cy="252000"/>
            </a:xfrm>
            <a:prstGeom prst="ellipse">
              <a:avLst/>
            </a:pr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15" name="Google Shape;715;p110"/>
            <p:cNvSpPr/>
            <p:nvPr/>
          </p:nvSpPr>
          <p:spPr>
            <a:xfrm>
              <a:off x="603289" y="562457"/>
              <a:ext cx="294000" cy="294000"/>
            </a:xfrm>
            <a:prstGeom prst="diamond">
              <a:avLst/>
            </a:pr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16" name="Google Shape;716;p110"/>
            <p:cNvSpPr/>
            <p:nvPr/>
          </p:nvSpPr>
          <p:spPr>
            <a:xfrm rot="5400000">
              <a:off x="2065925" y="1193400"/>
              <a:ext cx="194700" cy="168600"/>
            </a:xfrm>
            <a:prstGeom prst="triangle">
              <a:avLst>
                <a:gd fmla="val 50000" name="adj"/>
              </a:avLst>
            </a:pr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17" name="Google Shape;717;p110"/>
            <p:cNvSpPr/>
            <p:nvPr/>
          </p:nvSpPr>
          <p:spPr>
            <a:xfrm>
              <a:off x="8358595" y="562462"/>
              <a:ext cx="226800" cy="226800"/>
            </a:xfrm>
            <a:prstGeom prst="rect">
              <a:avLst/>
            </a:pr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18" name="Google Shape;718;p110"/>
            <p:cNvSpPr/>
            <p:nvPr/>
          </p:nvSpPr>
          <p:spPr>
            <a:xfrm>
              <a:off x="1200125" y="1893728"/>
              <a:ext cx="137100" cy="137100"/>
            </a:xfrm>
            <a:prstGeom prst="ellipse">
              <a:avLst/>
            </a:pr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19" name="Google Shape;719;p110"/>
            <p:cNvSpPr/>
            <p:nvPr/>
          </p:nvSpPr>
          <p:spPr>
            <a:xfrm>
              <a:off x="867867" y="1926857"/>
              <a:ext cx="416806" cy="416906"/>
            </a:xfrm>
            <a:custGeom>
              <a:rect b="b" l="l" r="r" t="t"/>
              <a:pathLst>
                <a:path extrusionOk="0" h="4165" w="4164">
                  <a:moveTo>
                    <a:pt x="2082" y="1"/>
                  </a:moveTo>
                  <a:cubicBezTo>
                    <a:pt x="1941" y="1801"/>
                    <a:pt x="1801" y="1942"/>
                    <a:pt x="0" y="2082"/>
                  </a:cubicBezTo>
                  <a:cubicBezTo>
                    <a:pt x="1801" y="2251"/>
                    <a:pt x="1941" y="2364"/>
                    <a:pt x="2082" y="4164"/>
                  </a:cubicBezTo>
                  <a:cubicBezTo>
                    <a:pt x="2251" y="2364"/>
                    <a:pt x="2363" y="2251"/>
                    <a:pt x="4164" y="2082"/>
                  </a:cubicBezTo>
                  <a:cubicBezTo>
                    <a:pt x="2363" y="1942"/>
                    <a:pt x="2251" y="1801"/>
                    <a:pt x="2082"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20" name="Google Shape;720;p110"/>
            <p:cNvSpPr/>
            <p:nvPr/>
          </p:nvSpPr>
          <p:spPr>
            <a:xfrm>
              <a:off x="8244950" y="2657428"/>
              <a:ext cx="137100" cy="137100"/>
            </a:xfrm>
            <a:prstGeom prst="ellipse">
              <a:avLst/>
            </a:pr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21" name="Google Shape;721;p110"/>
            <p:cNvSpPr/>
            <p:nvPr/>
          </p:nvSpPr>
          <p:spPr>
            <a:xfrm>
              <a:off x="3511200" y="674248"/>
              <a:ext cx="226800" cy="226800"/>
            </a:xfrm>
            <a:prstGeom prst="ellipse">
              <a:avLst/>
            </a:pr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22" name="Google Shape;722;p110"/>
            <p:cNvSpPr/>
            <p:nvPr/>
          </p:nvSpPr>
          <p:spPr>
            <a:xfrm>
              <a:off x="8431521" y="4173002"/>
              <a:ext cx="193800" cy="193800"/>
            </a:xfrm>
            <a:prstGeom prst="diamond">
              <a:avLst/>
            </a:pr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23" name="Google Shape;723;p110"/>
            <p:cNvSpPr/>
            <p:nvPr/>
          </p:nvSpPr>
          <p:spPr>
            <a:xfrm rot="5400000">
              <a:off x="777875" y="3740675"/>
              <a:ext cx="148500" cy="128400"/>
            </a:xfrm>
            <a:prstGeom prst="triangle">
              <a:avLst>
                <a:gd fmla="val 50000" name="adj"/>
              </a:avLst>
            </a:pr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24" name="Google Shape;724;p110"/>
            <p:cNvSpPr/>
            <p:nvPr/>
          </p:nvSpPr>
          <p:spPr>
            <a:xfrm>
              <a:off x="4966369" y="893654"/>
              <a:ext cx="145500" cy="145500"/>
            </a:xfrm>
            <a:prstGeom prst="diamond">
              <a:avLst/>
            </a:pr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CUSTOM_18">
    <p:bg>
      <p:bgPr>
        <a:solidFill>
          <a:schemeClr val="accent1"/>
        </a:solidFill>
      </p:bgPr>
    </p:bg>
    <p:spTree>
      <p:nvGrpSpPr>
        <p:cNvPr id="725" name="Shape 725"/>
        <p:cNvGrpSpPr/>
        <p:nvPr/>
      </p:nvGrpSpPr>
      <p:grpSpPr>
        <a:xfrm>
          <a:off x="0" y="0"/>
          <a:ext cx="0" cy="0"/>
          <a:chOff x="0" y="0"/>
          <a:chExt cx="0" cy="0"/>
        </a:xfrm>
      </p:grpSpPr>
      <p:sp>
        <p:nvSpPr>
          <p:cNvPr id="726" name="Google Shape;726;p111"/>
          <p:cNvSpPr txBox="1"/>
          <p:nvPr>
            <p:ph type="title"/>
          </p:nvPr>
        </p:nvSpPr>
        <p:spPr>
          <a:xfrm>
            <a:off x="3907767" y="3937000"/>
            <a:ext cx="4376700" cy="1118700"/>
          </a:xfrm>
          <a:prstGeom prst="rect">
            <a:avLst/>
          </a:prstGeom>
        </p:spPr>
        <p:txBody>
          <a:bodyPr anchorCtr="0" anchor="b" bIns="121900" lIns="121900" spcFirstLastPara="1" rIns="121900" wrap="square" tIns="121900">
            <a:noAutofit/>
          </a:bodyPr>
          <a:lstStyle>
            <a:lvl1pPr lvl="0" algn="ctr">
              <a:spcBef>
                <a:spcPts val="0"/>
              </a:spcBef>
              <a:spcAft>
                <a:spcPts val="0"/>
              </a:spcAft>
              <a:buSzPts val="5600"/>
              <a:buNone/>
              <a:defRPr/>
            </a:lvl1pPr>
            <a:lvl2pPr lvl="1" algn="ctr">
              <a:spcBef>
                <a:spcPts val="0"/>
              </a:spcBef>
              <a:spcAft>
                <a:spcPts val="0"/>
              </a:spcAft>
              <a:buClr>
                <a:schemeClr val="accent1"/>
              </a:buClr>
              <a:buSzPts val="5600"/>
              <a:buNone/>
              <a:defRPr sz="5600">
                <a:solidFill>
                  <a:schemeClr val="accent1"/>
                </a:solidFill>
              </a:defRPr>
            </a:lvl2pPr>
            <a:lvl3pPr lvl="2" algn="ctr">
              <a:spcBef>
                <a:spcPts val="0"/>
              </a:spcBef>
              <a:spcAft>
                <a:spcPts val="0"/>
              </a:spcAft>
              <a:buClr>
                <a:schemeClr val="accent1"/>
              </a:buClr>
              <a:buSzPts val="5600"/>
              <a:buNone/>
              <a:defRPr sz="5600">
                <a:solidFill>
                  <a:schemeClr val="accent1"/>
                </a:solidFill>
              </a:defRPr>
            </a:lvl3pPr>
            <a:lvl4pPr lvl="3" algn="ctr">
              <a:spcBef>
                <a:spcPts val="0"/>
              </a:spcBef>
              <a:spcAft>
                <a:spcPts val="0"/>
              </a:spcAft>
              <a:buClr>
                <a:schemeClr val="accent1"/>
              </a:buClr>
              <a:buSzPts val="5600"/>
              <a:buNone/>
              <a:defRPr sz="5600">
                <a:solidFill>
                  <a:schemeClr val="accent1"/>
                </a:solidFill>
              </a:defRPr>
            </a:lvl4pPr>
            <a:lvl5pPr lvl="4" algn="ctr">
              <a:spcBef>
                <a:spcPts val="0"/>
              </a:spcBef>
              <a:spcAft>
                <a:spcPts val="0"/>
              </a:spcAft>
              <a:buClr>
                <a:schemeClr val="accent1"/>
              </a:buClr>
              <a:buSzPts val="5600"/>
              <a:buNone/>
              <a:defRPr sz="5600">
                <a:solidFill>
                  <a:schemeClr val="accent1"/>
                </a:solidFill>
              </a:defRPr>
            </a:lvl5pPr>
            <a:lvl6pPr lvl="5" algn="ctr">
              <a:spcBef>
                <a:spcPts val="0"/>
              </a:spcBef>
              <a:spcAft>
                <a:spcPts val="0"/>
              </a:spcAft>
              <a:buClr>
                <a:schemeClr val="accent1"/>
              </a:buClr>
              <a:buSzPts val="5600"/>
              <a:buNone/>
              <a:defRPr sz="5600">
                <a:solidFill>
                  <a:schemeClr val="accent1"/>
                </a:solidFill>
              </a:defRPr>
            </a:lvl6pPr>
            <a:lvl7pPr lvl="6" algn="ctr">
              <a:spcBef>
                <a:spcPts val="0"/>
              </a:spcBef>
              <a:spcAft>
                <a:spcPts val="0"/>
              </a:spcAft>
              <a:buClr>
                <a:schemeClr val="accent1"/>
              </a:buClr>
              <a:buSzPts val="5600"/>
              <a:buNone/>
              <a:defRPr sz="5600">
                <a:solidFill>
                  <a:schemeClr val="accent1"/>
                </a:solidFill>
              </a:defRPr>
            </a:lvl7pPr>
            <a:lvl8pPr lvl="7" algn="ctr">
              <a:spcBef>
                <a:spcPts val="0"/>
              </a:spcBef>
              <a:spcAft>
                <a:spcPts val="0"/>
              </a:spcAft>
              <a:buClr>
                <a:schemeClr val="accent1"/>
              </a:buClr>
              <a:buSzPts val="5600"/>
              <a:buNone/>
              <a:defRPr sz="5600">
                <a:solidFill>
                  <a:schemeClr val="accent1"/>
                </a:solidFill>
              </a:defRPr>
            </a:lvl8pPr>
            <a:lvl9pPr lvl="8" algn="ctr">
              <a:spcBef>
                <a:spcPts val="0"/>
              </a:spcBef>
              <a:spcAft>
                <a:spcPts val="0"/>
              </a:spcAft>
              <a:buClr>
                <a:schemeClr val="accent1"/>
              </a:buClr>
              <a:buSzPts val="5600"/>
              <a:buNone/>
              <a:defRPr sz="5600">
                <a:solidFill>
                  <a:schemeClr val="accent1"/>
                </a:solidFill>
              </a:defRPr>
            </a:lvl9pPr>
          </a:lstStyle>
          <a:p/>
        </p:txBody>
      </p:sp>
      <p:sp>
        <p:nvSpPr>
          <p:cNvPr id="727" name="Google Shape;727;p111"/>
          <p:cNvSpPr txBox="1"/>
          <p:nvPr>
            <p:ph idx="1" type="subTitle"/>
          </p:nvPr>
        </p:nvSpPr>
        <p:spPr>
          <a:xfrm>
            <a:off x="4575100" y="5034637"/>
            <a:ext cx="3041700" cy="796800"/>
          </a:xfrm>
          <a:prstGeom prst="rect">
            <a:avLst/>
          </a:prstGeom>
        </p:spPr>
        <p:txBody>
          <a:bodyPr anchorCtr="0" anchor="t" bIns="121900" lIns="121900" spcFirstLastPara="1" rIns="121900" wrap="square" tIns="121900">
            <a:noAutofit/>
          </a:bodyPr>
          <a:lstStyle>
            <a:lvl1pPr lvl="0" algn="ctr">
              <a:lnSpc>
                <a:spcPct val="100000"/>
              </a:lnSpc>
              <a:spcBef>
                <a:spcPts val="0"/>
              </a:spcBef>
              <a:spcAft>
                <a:spcPts val="0"/>
              </a:spcAft>
              <a:buClr>
                <a:srgbClr val="000000"/>
              </a:buClr>
              <a:buSzPts val="2800"/>
              <a:buNone/>
              <a:defRPr sz="1900">
                <a:solidFill>
                  <a:schemeClr val="dk1"/>
                </a:solidFill>
              </a:defRPr>
            </a:lvl1pPr>
            <a:lvl2pPr lvl="1" algn="ctr">
              <a:lnSpc>
                <a:spcPct val="100000"/>
              </a:lnSpc>
              <a:spcBef>
                <a:spcPts val="0"/>
              </a:spcBef>
              <a:spcAft>
                <a:spcPts val="0"/>
              </a:spcAft>
              <a:buClr>
                <a:srgbClr val="000000"/>
              </a:buClr>
              <a:buSzPts val="2800"/>
              <a:buNone/>
              <a:defRPr sz="2800">
                <a:solidFill>
                  <a:srgbClr val="000000"/>
                </a:solidFill>
              </a:defRPr>
            </a:lvl2pPr>
            <a:lvl3pPr lvl="2" algn="ctr">
              <a:lnSpc>
                <a:spcPct val="100000"/>
              </a:lnSpc>
              <a:spcBef>
                <a:spcPts val="0"/>
              </a:spcBef>
              <a:spcAft>
                <a:spcPts val="0"/>
              </a:spcAft>
              <a:buClr>
                <a:srgbClr val="000000"/>
              </a:buClr>
              <a:buSzPts val="2800"/>
              <a:buNone/>
              <a:defRPr sz="2800">
                <a:solidFill>
                  <a:srgbClr val="000000"/>
                </a:solidFill>
              </a:defRPr>
            </a:lvl3pPr>
            <a:lvl4pPr lvl="3" algn="ctr">
              <a:lnSpc>
                <a:spcPct val="100000"/>
              </a:lnSpc>
              <a:spcBef>
                <a:spcPts val="0"/>
              </a:spcBef>
              <a:spcAft>
                <a:spcPts val="0"/>
              </a:spcAft>
              <a:buClr>
                <a:srgbClr val="000000"/>
              </a:buClr>
              <a:buSzPts val="2800"/>
              <a:buNone/>
              <a:defRPr sz="2800">
                <a:solidFill>
                  <a:srgbClr val="000000"/>
                </a:solidFill>
              </a:defRPr>
            </a:lvl4pPr>
            <a:lvl5pPr lvl="4" algn="ctr">
              <a:lnSpc>
                <a:spcPct val="100000"/>
              </a:lnSpc>
              <a:spcBef>
                <a:spcPts val="0"/>
              </a:spcBef>
              <a:spcAft>
                <a:spcPts val="0"/>
              </a:spcAft>
              <a:buClr>
                <a:srgbClr val="000000"/>
              </a:buClr>
              <a:buSzPts val="2800"/>
              <a:buNone/>
              <a:defRPr sz="2800">
                <a:solidFill>
                  <a:srgbClr val="000000"/>
                </a:solidFill>
              </a:defRPr>
            </a:lvl5pPr>
            <a:lvl6pPr lvl="5" algn="ctr">
              <a:lnSpc>
                <a:spcPct val="100000"/>
              </a:lnSpc>
              <a:spcBef>
                <a:spcPts val="0"/>
              </a:spcBef>
              <a:spcAft>
                <a:spcPts val="0"/>
              </a:spcAft>
              <a:buClr>
                <a:srgbClr val="000000"/>
              </a:buClr>
              <a:buSzPts val="2800"/>
              <a:buNone/>
              <a:defRPr sz="2800">
                <a:solidFill>
                  <a:srgbClr val="000000"/>
                </a:solidFill>
              </a:defRPr>
            </a:lvl6pPr>
            <a:lvl7pPr lvl="6" algn="ctr">
              <a:lnSpc>
                <a:spcPct val="100000"/>
              </a:lnSpc>
              <a:spcBef>
                <a:spcPts val="0"/>
              </a:spcBef>
              <a:spcAft>
                <a:spcPts val="0"/>
              </a:spcAft>
              <a:buClr>
                <a:srgbClr val="000000"/>
              </a:buClr>
              <a:buSzPts val="2800"/>
              <a:buNone/>
              <a:defRPr sz="2800">
                <a:solidFill>
                  <a:srgbClr val="000000"/>
                </a:solidFill>
              </a:defRPr>
            </a:lvl7pPr>
            <a:lvl8pPr lvl="7" algn="ctr">
              <a:lnSpc>
                <a:spcPct val="100000"/>
              </a:lnSpc>
              <a:spcBef>
                <a:spcPts val="0"/>
              </a:spcBef>
              <a:spcAft>
                <a:spcPts val="0"/>
              </a:spcAft>
              <a:buClr>
                <a:srgbClr val="000000"/>
              </a:buClr>
              <a:buSzPts val="2800"/>
              <a:buNone/>
              <a:defRPr sz="2800">
                <a:solidFill>
                  <a:srgbClr val="000000"/>
                </a:solidFill>
              </a:defRPr>
            </a:lvl8pPr>
            <a:lvl9pPr lvl="8" algn="ctr">
              <a:lnSpc>
                <a:spcPct val="100000"/>
              </a:lnSpc>
              <a:spcBef>
                <a:spcPts val="0"/>
              </a:spcBef>
              <a:spcAft>
                <a:spcPts val="0"/>
              </a:spcAft>
              <a:buClr>
                <a:srgbClr val="000000"/>
              </a:buClr>
              <a:buSzPts val="2800"/>
              <a:buNone/>
              <a:defRPr sz="2800">
                <a:solidFill>
                  <a:srgbClr val="000000"/>
                </a:solidFill>
              </a:defRPr>
            </a:lvl9pPr>
          </a:lstStyle>
          <a:p/>
        </p:txBody>
      </p:sp>
      <p:sp>
        <p:nvSpPr>
          <p:cNvPr id="728" name="Google Shape;728;p111"/>
          <p:cNvSpPr/>
          <p:nvPr/>
        </p:nvSpPr>
        <p:spPr>
          <a:xfrm>
            <a:off x="1186033" y="1544133"/>
            <a:ext cx="974700" cy="974700"/>
          </a:xfrm>
          <a:prstGeom prst="rect">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29" name="Google Shape;729;p111"/>
          <p:cNvSpPr/>
          <p:nvPr/>
        </p:nvSpPr>
        <p:spPr>
          <a:xfrm>
            <a:off x="10472467" y="933800"/>
            <a:ext cx="535200" cy="535200"/>
          </a:xfrm>
          <a:prstGeom prst="rect">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30" name="Google Shape;730;p111"/>
          <p:cNvSpPr/>
          <p:nvPr/>
        </p:nvSpPr>
        <p:spPr>
          <a:xfrm>
            <a:off x="9428700" y="2893800"/>
            <a:ext cx="345300" cy="345300"/>
          </a:xfrm>
          <a:prstGeom prst="rect">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31" name="Google Shape;731;p111"/>
          <p:cNvSpPr/>
          <p:nvPr/>
        </p:nvSpPr>
        <p:spPr>
          <a:xfrm>
            <a:off x="922654" y="5471000"/>
            <a:ext cx="380100" cy="380100"/>
          </a:xfrm>
          <a:prstGeom prst="rect">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32" name="Google Shape;732;p111"/>
          <p:cNvSpPr/>
          <p:nvPr/>
        </p:nvSpPr>
        <p:spPr>
          <a:xfrm>
            <a:off x="2306400" y="3678800"/>
            <a:ext cx="681900" cy="681900"/>
          </a:xfrm>
          <a:prstGeom prst="rect">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33" name="Google Shape;733;p111"/>
          <p:cNvSpPr/>
          <p:nvPr/>
        </p:nvSpPr>
        <p:spPr>
          <a:xfrm>
            <a:off x="10202800" y="5055933"/>
            <a:ext cx="974700" cy="974700"/>
          </a:xfrm>
          <a:prstGeom prst="rect">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34" name="Google Shape;734;p111"/>
          <p:cNvSpPr/>
          <p:nvPr/>
        </p:nvSpPr>
        <p:spPr>
          <a:xfrm>
            <a:off x="4834533" y="856200"/>
            <a:ext cx="345300" cy="345300"/>
          </a:xfrm>
          <a:prstGeom prst="rect">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35" name="Google Shape;735;p111"/>
          <p:cNvSpPr txBox="1"/>
          <p:nvPr>
            <p:ph hasCustomPrompt="1" idx="2" type="title"/>
          </p:nvPr>
        </p:nvSpPr>
        <p:spPr>
          <a:xfrm>
            <a:off x="5026900" y="2394600"/>
            <a:ext cx="2138100" cy="1644000"/>
          </a:xfrm>
          <a:prstGeom prst="rect">
            <a:avLst/>
          </a:prstGeom>
        </p:spPr>
        <p:txBody>
          <a:bodyPr anchorCtr="0" anchor="ctr" bIns="121900" lIns="121900" spcFirstLastPara="1" rIns="121900" wrap="square" tIns="121900">
            <a:noAutofit/>
          </a:bodyPr>
          <a:lstStyle>
            <a:lvl1pPr lvl="0" algn="ctr">
              <a:spcBef>
                <a:spcPts val="0"/>
              </a:spcBef>
              <a:spcAft>
                <a:spcPts val="0"/>
              </a:spcAft>
              <a:buSzPts val="16000"/>
              <a:buNone/>
              <a:defRPr sz="12000"/>
            </a:lvl1pPr>
            <a:lvl2pPr lvl="1" algn="ctr">
              <a:spcBef>
                <a:spcPts val="0"/>
              </a:spcBef>
              <a:spcAft>
                <a:spcPts val="0"/>
              </a:spcAft>
              <a:buClr>
                <a:schemeClr val="accent1"/>
              </a:buClr>
              <a:buSzPts val="16000"/>
              <a:buNone/>
              <a:defRPr sz="16000">
                <a:solidFill>
                  <a:schemeClr val="accent1"/>
                </a:solidFill>
              </a:defRPr>
            </a:lvl2pPr>
            <a:lvl3pPr lvl="2" algn="ctr">
              <a:spcBef>
                <a:spcPts val="0"/>
              </a:spcBef>
              <a:spcAft>
                <a:spcPts val="0"/>
              </a:spcAft>
              <a:buClr>
                <a:schemeClr val="accent1"/>
              </a:buClr>
              <a:buSzPts val="16000"/>
              <a:buNone/>
              <a:defRPr sz="16000">
                <a:solidFill>
                  <a:schemeClr val="accent1"/>
                </a:solidFill>
              </a:defRPr>
            </a:lvl3pPr>
            <a:lvl4pPr lvl="3" algn="ctr">
              <a:spcBef>
                <a:spcPts val="0"/>
              </a:spcBef>
              <a:spcAft>
                <a:spcPts val="0"/>
              </a:spcAft>
              <a:buClr>
                <a:schemeClr val="accent1"/>
              </a:buClr>
              <a:buSzPts val="16000"/>
              <a:buNone/>
              <a:defRPr sz="16000">
                <a:solidFill>
                  <a:schemeClr val="accent1"/>
                </a:solidFill>
              </a:defRPr>
            </a:lvl4pPr>
            <a:lvl5pPr lvl="4" algn="ctr">
              <a:spcBef>
                <a:spcPts val="0"/>
              </a:spcBef>
              <a:spcAft>
                <a:spcPts val="0"/>
              </a:spcAft>
              <a:buClr>
                <a:schemeClr val="accent1"/>
              </a:buClr>
              <a:buSzPts val="16000"/>
              <a:buNone/>
              <a:defRPr sz="16000">
                <a:solidFill>
                  <a:schemeClr val="accent1"/>
                </a:solidFill>
              </a:defRPr>
            </a:lvl5pPr>
            <a:lvl6pPr lvl="5" algn="ctr">
              <a:spcBef>
                <a:spcPts val="0"/>
              </a:spcBef>
              <a:spcAft>
                <a:spcPts val="0"/>
              </a:spcAft>
              <a:buClr>
                <a:schemeClr val="accent1"/>
              </a:buClr>
              <a:buSzPts val="16000"/>
              <a:buNone/>
              <a:defRPr sz="16000">
                <a:solidFill>
                  <a:schemeClr val="accent1"/>
                </a:solidFill>
              </a:defRPr>
            </a:lvl6pPr>
            <a:lvl7pPr lvl="6" algn="ctr">
              <a:spcBef>
                <a:spcPts val="0"/>
              </a:spcBef>
              <a:spcAft>
                <a:spcPts val="0"/>
              </a:spcAft>
              <a:buClr>
                <a:schemeClr val="accent1"/>
              </a:buClr>
              <a:buSzPts val="16000"/>
              <a:buNone/>
              <a:defRPr sz="16000">
                <a:solidFill>
                  <a:schemeClr val="accent1"/>
                </a:solidFill>
              </a:defRPr>
            </a:lvl7pPr>
            <a:lvl8pPr lvl="7" algn="ctr">
              <a:spcBef>
                <a:spcPts val="0"/>
              </a:spcBef>
              <a:spcAft>
                <a:spcPts val="0"/>
              </a:spcAft>
              <a:buClr>
                <a:schemeClr val="accent1"/>
              </a:buClr>
              <a:buSzPts val="16000"/>
              <a:buNone/>
              <a:defRPr sz="16000">
                <a:solidFill>
                  <a:schemeClr val="accent1"/>
                </a:solidFill>
              </a:defRPr>
            </a:lvl8pPr>
            <a:lvl9pPr lvl="8" algn="ctr">
              <a:spcBef>
                <a:spcPts val="0"/>
              </a:spcBef>
              <a:spcAft>
                <a:spcPts val="0"/>
              </a:spcAft>
              <a:buClr>
                <a:schemeClr val="accent1"/>
              </a:buClr>
              <a:buSzPts val="16000"/>
              <a:buNone/>
              <a:defRPr sz="16000">
                <a:solidFill>
                  <a:schemeClr val="accent1"/>
                </a:solidFill>
              </a:defRPr>
            </a:lvl9pPr>
          </a:lstStyle>
          <a:p>
            <a:r>
              <a:t>xx%</a:t>
            </a:r>
          </a:p>
        </p:txBody>
      </p:sp>
      <p:grpSp>
        <p:nvGrpSpPr>
          <p:cNvPr id="736" name="Google Shape;736;p111"/>
          <p:cNvGrpSpPr/>
          <p:nvPr/>
        </p:nvGrpSpPr>
        <p:grpSpPr>
          <a:xfrm>
            <a:off x="1013275" y="794351"/>
            <a:ext cx="9934318" cy="4720594"/>
            <a:chOff x="759975" y="595778"/>
            <a:chExt cx="7450925" cy="3540534"/>
          </a:xfrm>
        </p:grpSpPr>
        <p:sp>
          <p:nvSpPr>
            <p:cNvPr id="737" name="Google Shape;737;p111"/>
            <p:cNvSpPr/>
            <p:nvPr/>
          </p:nvSpPr>
          <p:spPr>
            <a:xfrm>
              <a:off x="1115120" y="2595653"/>
              <a:ext cx="155700" cy="155700"/>
            </a:xfrm>
            <a:prstGeom prst="diamond">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38" name="Google Shape;738;p111"/>
            <p:cNvSpPr/>
            <p:nvPr/>
          </p:nvSpPr>
          <p:spPr>
            <a:xfrm rot="5400000">
              <a:off x="7061550" y="3688287"/>
              <a:ext cx="148800" cy="128700"/>
            </a:xfrm>
            <a:prstGeom prst="triangle">
              <a:avLst>
                <a:gd fmla="val 50000" name="adj"/>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39" name="Google Shape;739;p111"/>
            <p:cNvSpPr/>
            <p:nvPr/>
          </p:nvSpPr>
          <p:spPr>
            <a:xfrm rot="5400000">
              <a:off x="2037600" y="1730737"/>
              <a:ext cx="148800" cy="128700"/>
            </a:xfrm>
            <a:prstGeom prst="triangle">
              <a:avLst>
                <a:gd fmla="val 50000" name="adj"/>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40" name="Google Shape;740;p111"/>
            <p:cNvSpPr/>
            <p:nvPr/>
          </p:nvSpPr>
          <p:spPr>
            <a:xfrm>
              <a:off x="2930820" y="595778"/>
              <a:ext cx="155700" cy="155700"/>
            </a:xfrm>
            <a:prstGeom prst="diamond">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41" name="Google Shape;741;p111"/>
            <p:cNvSpPr/>
            <p:nvPr/>
          </p:nvSpPr>
          <p:spPr>
            <a:xfrm>
              <a:off x="759975" y="792129"/>
              <a:ext cx="121500" cy="121500"/>
            </a:xfrm>
            <a:prstGeom prst="ellipse">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42" name="Google Shape;742;p111"/>
            <p:cNvSpPr/>
            <p:nvPr/>
          </p:nvSpPr>
          <p:spPr>
            <a:xfrm>
              <a:off x="8089400" y="2799404"/>
              <a:ext cx="121500" cy="121500"/>
            </a:xfrm>
            <a:prstGeom prst="ellipse">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43" name="Google Shape;743;p111"/>
            <p:cNvSpPr/>
            <p:nvPr/>
          </p:nvSpPr>
          <p:spPr>
            <a:xfrm>
              <a:off x="7440670" y="1322403"/>
              <a:ext cx="155700" cy="155700"/>
            </a:xfrm>
            <a:prstGeom prst="diamond">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44" name="Google Shape;744;p111"/>
            <p:cNvSpPr/>
            <p:nvPr/>
          </p:nvSpPr>
          <p:spPr>
            <a:xfrm>
              <a:off x="5642250" y="814654"/>
              <a:ext cx="121500" cy="121500"/>
            </a:xfrm>
            <a:prstGeom prst="ellipse">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45" name="Google Shape;745;p111"/>
            <p:cNvSpPr/>
            <p:nvPr/>
          </p:nvSpPr>
          <p:spPr>
            <a:xfrm rot="5400000">
              <a:off x="1641775" y="3997562"/>
              <a:ext cx="148800" cy="128700"/>
            </a:xfrm>
            <a:prstGeom prst="triangle">
              <a:avLst>
                <a:gd fmla="val 50000" name="adj"/>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CUSTOM_19">
    <p:bg>
      <p:bgPr>
        <a:solidFill>
          <a:schemeClr val="accent1"/>
        </a:solidFill>
      </p:bgPr>
    </p:bg>
    <p:spTree>
      <p:nvGrpSpPr>
        <p:cNvPr id="746" name="Shape 746"/>
        <p:cNvGrpSpPr/>
        <p:nvPr/>
      </p:nvGrpSpPr>
      <p:grpSpPr>
        <a:xfrm>
          <a:off x="0" y="0"/>
          <a:ext cx="0" cy="0"/>
          <a:chOff x="0" y="0"/>
          <a:chExt cx="0" cy="0"/>
        </a:xfrm>
      </p:grpSpPr>
      <p:grpSp>
        <p:nvGrpSpPr>
          <p:cNvPr id="747" name="Google Shape;747;p112"/>
          <p:cNvGrpSpPr/>
          <p:nvPr/>
        </p:nvGrpSpPr>
        <p:grpSpPr>
          <a:xfrm>
            <a:off x="1049574" y="758781"/>
            <a:ext cx="9966917" cy="4948110"/>
            <a:chOff x="787200" y="569100"/>
            <a:chExt cx="7475375" cy="3711175"/>
          </a:xfrm>
        </p:grpSpPr>
        <p:sp>
          <p:nvSpPr>
            <p:cNvPr id="748" name="Google Shape;748;p112"/>
            <p:cNvSpPr/>
            <p:nvPr/>
          </p:nvSpPr>
          <p:spPr>
            <a:xfrm>
              <a:off x="787200" y="775125"/>
              <a:ext cx="942600" cy="942600"/>
            </a:xfrm>
            <a:prstGeom prst="diamond">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49" name="Google Shape;749;p112"/>
            <p:cNvSpPr/>
            <p:nvPr/>
          </p:nvSpPr>
          <p:spPr>
            <a:xfrm>
              <a:off x="787200" y="3586800"/>
              <a:ext cx="411000" cy="411000"/>
            </a:xfrm>
            <a:prstGeom prst="diamond">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50" name="Google Shape;750;p112"/>
            <p:cNvSpPr/>
            <p:nvPr/>
          </p:nvSpPr>
          <p:spPr>
            <a:xfrm>
              <a:off x="7168950" y="2053625"/>
              <a:ext cx="942600" cy="942600"/>
            </a:xfrm>
            <a:prstGeom prst="diamond">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51" name="Google Shape;751;p112"/>
            <p:cNvSpPr/>
            <p:nvPr/>
          </p:nvSpPr>
          <p:spPr>
            <a:xfrm>
              <a:off x="5554825" y="569100"/>
              <a:ext cx="666600" cy="666600"/>
            </a:xfrm>
            <a:prstGeom prst="diamond">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52" name="Google Shape;752;p112"/>
            <p:cNvSpPr/>
            <p:nvPr/>
          </p:nvSpPr>
          <p:spPr>
            <a:xfrm>
              <a:off x="7851575" y="3869275"/>
              <a:ext cx="411000" cy="411000"/>
            </a:xfrm>
            <a:prstGeom prst="diamond">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53" name="Google Shape;753;p112"/>
            <p:cNvSpPr/>
            <p:nvPr/>
          </p:nvSpPr>
          <p:spPr>
            <a:xfrm>
              <a:off x="7638050" y="937050"/>
              <a:ext cx="411000" cy="411000"/>
            </a:xfrm>
            <a:prstGeom prst="diamond">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54" name="Google Shape;754;p112"/>
            <p:cNvSpPr/>
            <p:nvPr/>
          </p:nvSpPr>
          <p:spPr>
            <a:xfrm>
              <a:off x="1313350" y="2532400"/>
              <a:ext cx="608700" cy="608700"/>
            </a:xfrm>
            <a:prstGeom prst="diamond">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55" name="Google Shape;755;p112"/>
            <p:cNvSpPr/>
            <p:nvPr/>
          </p:nvSpPr>
          <p:spPr>
            <a:xfrm>
              <a:off x="2581450" y="1306725"/>
              <a:ext cx="411000" cy="411000"/>
            </a:xfrm>
            <a:prstGeom prst="diamond">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756" name="Google Shape;756;p112"/>
          <p:cNvSpPr txBox="1"/>
          <p:nvPr>
            <p:ph type="title"/>
          </p:nvPr>
        </p:nvSpPr>
        <p:spPr>
          <a:xfrm>
            <a:off x="4057500" y="3937000"/>
            <a:ext cx="4077300" cy="1118700"/>
          </a:xfrm>
          <a:prstGeom prst="rect">
            <a:avLst/>
          </a:prstGeom>
        </p:spPr>
        <p:txBody>
          <a:bodyPr anchorCtr="0" anchor="b" bIns="121900" lIns="121900" spcFirstLastPara="1" rIns="121900" wrap="square" tIns="121900">
            <a:noAutofit/>
          </a:bodyPr>
          <a:lstStyle>
            <a:lvl1pPr lvl="0" algn="ctr">
              <a:spcBef>
                <a:spcPts val="0"/>
              </a:spcBef>
              <a:spcAft>
                <a:spcPts val="0"/>
              </a:spcAft>
              <a:buSzPts val="5600"/>
              <a:buNone/>
              <a:defRPr/>
            </a:lvl1pPr>
            <a:lvl2pPr lvl="1" algn="ctr">
              <a:spcBef>
                <a:spcPts val="0"/>
              </a:spcBef>
              <a:spcAft>
                <a:spcPts val="0"/>
              </a:spcAft>
              <a:buClr>
                <a:schemeClr val="accent1"/>
              </a:buClr>
              <a:buSzPts val="5600"/>
              <a:buNone/>
              <a:defRPr sz="5600">
                <a:solidFill>
                  <a:schemeClr val="accent1"/>
                </a:solidFill>
              </a:defRPr>
            </a:lvl2pPr>
            <a:lvl3pPr lvl="2" algn="ctr">
              <a:spcBef>
                <a:spcPts val="0"/>
              </a:spcBef>
              <a:spcAft>
                <a:spcPts val="0"/>
              </a:spcAft>
              <a:buClr>
                <a:schemeClr val="accent1"/>
              </a:buClr>
              <a:buSzPts val="5600"/>
              <a:buNone/>
              <a:defRPr sz="5600">
                <a:solidFill>
                  <a:schemeClr val="accent1"/>
                </a:solidFill>
              </a:defRPr>
            </a:lvl3pPr>
            <a:lvl4pPr lvl="3" algn="ctr">
              <a:spcBef>
                <a:spcPts val="0"/>
              </a:spcBef>
              <a:spcAft>
                <a:spcPts val="0"/>
              </a:spcAft>
              <a:buClr>
                <a:schemeClr val="accent1"/>
              </a:buClr>
              <a:buSzPts val="5600"/>
              <a:buNone/>
              <a:defRPr sz="5600">
                <a:solidFill>
                  <a:schemeClr val="accent1"/>
                </a:solidFill>
              </a:defRPr>
            </a:lvl4pPr>
            <a:lvl5pPr lvl="4" algn="ctr">
              <a:spcBef>
                <a:spcPts val="0"/>
              </a:spcBef>
              <a:spcAft>
                <a:spcPts val="0"/>
              </a:spcAft>
              <a:buClr>
                <a:schemeClr val="accent1"/>
              </a:buClr>
              <a:buSzPts val="5600"/>
              <a:buNone/>
              <a:defRPr sz="5600">
                <a:solidFill>
                  <a:schemeClr val="accent1"/>
                </a:solidFill>
              </a:defRPr>
            </a:lvl5pPr>
            <a:lvl6pPr lvl="5" algn="ctr">
              <a:spcBef>
                <a:spcPts val="0"/>
              </a:spcBef>
              <a:spcAft>
                <a:spcPts val="0"/>
              </a:spcAft>
              <a:buClr>
                <a:schemeClr val="accent1"/>
              </a:buClr>
              <a:buSzPts val="5600"/>
              <a:buNone/>
              <a:defRPr sz="5600">
                <a:solidFill>
                  <a:schemeClr val="accent1"/>
                </a:solidFill>
              </a:defRPr>
            </a:lvl6pPr>
            <a:lvl7pPr lvl="6" algn="ctr">
              <a:spcBef>
                <a:spcPts val="0"/>
              </a:spcBef>
              <a:spcAft>
                <a:spcPts val="0"/>
              </a:spcAft>
              <a:buClr>
                <a:schemeClr val="accent1"/>
              </a:buClr>
              <a:buSzPts val="5600"/>
              <a:buNone/>
              <a:defRPr sz="5600">
                <a:solidFill>
                  <a:schemeClr val="accent1"/>
                </a:solidFill>
              </a:defRPr>
            </a:lvl7pPr>
            <a:lvl8pPr lvl="7" algn="ctr">
              <a:spcBef>
                <a:spcPts val="0"/>
              </a:spcBef>
              <a:spcAft>
                <a:spcPts val="0"/>
              </a:spcAft>
              <a:buClr>
                <a:schemeClr val="accent1"/>
              </a:buClr>
              <a:buSzPts val="5600"/>
              <a:buNone/>
              <a:defRPr sz="5600">
                <a:solidFill>
                  <a:schemeClr val="accent1"/>
                </a:solidFill>
              </a:defRPr>
            </a:lvl8pPr>
            <a:lvl9pPr lvl="8" algn="ctr">
              <a:spcBef>
                <a:spcPts val="0"/>
              </a:spcBef>
              <a:spcAft>
                <a:spcPts val="0"/>
              </a:spcAft>
              <a:buClr>
                <a:schemeClr val="accent1"/>
              </a:buClr>
              <a:buSzPts val="5600"/>
              <a:buNone/>
              <a:defRPr sz="5600">
                <a:solidFill>
                  <a:schemeClr val="accent1"/>
                </a:solidFill>
              </a:defRPr>
            </a:lvl9pPr>
          </a:lstStyle>
          <a:p/>
        </p:txBody>
      </p:sp>
      <p:sp>
        <p:nvSpPr>
          <p:cNvPr id="757" name="Google Shape;757;p112"/>
          <p:cNvSpPr txBox="1"/>
          <p:nvPr>
            <p:ph idx="1" type="subTitle"/>
          </p:nvPr>
        </p:nvSpPr>
        <p:spPr>
          <a:xfrm>
            <a:off x="4575100" y="5034637"/>
            <a:ext cx="3041700" cy="796800"/>
          </a:xfrm>
          <a:prstGeom prst="rect">
            <a:avLst/>
          </a:prstGeom>
        </p:spPr>
        <p:txBody>
          <a:bodyPr anchorCtr="0" anchor="t" bIns="121900" lIns="121900" spcFirstLastPara="1" rIns="121900" wrap="square" tIns="121900">
            <a:noAutofit/>
          </a:bodyPr>
          <a:lstStyle>
            <a:lvl1pPr lvl="0" algn="ctr">
              <a:lnSpc>
                <a:spcPct val="100000"/>
              </a:lnSpc>
              <a:spcBef>
                <a:spcPts val="0"/>
              </a:spcBef>
              <a:spcAft>
                <a:spcPts val="0"/>
              </a:spcAft>
              <a:buClr>
                <a:srgbClr val="000000"/>
              </a:buClr>
              <a:buSzPts val="2800"/>
              <a:buNone/>
              <a:defRPr sz="1900">
                <a:solidFill>
                  <a:schemeClr val="dk1"/>
                </a:solidFill>
              </a:defRPr>
            </a:lvl1pPr>
            <a:lvl2pPr lvl="1" algn="ctr">
              <a:lnSpc>
                <a:spcPct val="100000"/>
              </a:lnSpc>
              <a:spcBef>
                <a:spcPts val="0"/>
              </a:spcBef>
              <a:spcAft>
                <a:spcPts val="0"/>
              </a:spcAft>
              <a:buClr>
                <a:srgbClr val="000000"/>
              </a:buClr>
              <a:buSzPts val="2800"/>
              <a:buNone/>
              <a:defRPr sz="2800">
                <a:solidFill>
                  <a:srgbClr val="000000"/>
                </a:solidFill>
              </a:defRPr>
            </a:lvl2pPr>
            <a:lvl3pPr lvl="2" algn="ctr">
              <a:lnSpc>
                <a:spcPct val="100000"/>
              </a:lnSpc>
              <a:spcBef>
                <a:spcPts val="0"/>
              </a:spcBef>
              <a:spcAft>
                <a:spcPts val="0"/>
              </a:spcAft>
              <a:buClr>
                <a:srgbClr val="000000"/>
              </a:buClr>
              <a:buSzPts val="2800"/>
              <a:buNone/>
              <a:defRPr sz="2800">
                <a:solidFill>
                  <a:srgbClr val="000000"/>
                </a:solidFill>
              </a:defRPr>
            </a:lvl3pPr>
            <a:lvl4pPr lvl="3" algn="ctr">
              <a:lnSpc>
                <a:spcPct val="100000"/>
              </a:lnSpc>
              <a:spcBef>
                <a:spcPts val="0"/>
              </a:spcBef>
              <a:spcAft>
                <a:spcPts val="0"/>
              </a:spcAft>
              <a:buClr>
                <a:srgbClr val="000000"/>
              </a:buClr>
              <a:buSzPts val="2800"/>
              <a:buNone/>
              <a:defRPr sz="2800">
                <a:solidFill>
                  <a:srgbClr val="000000"/>
                </a:solidFill>
              </a:defRPr>
            </a:lvl4pPr>
            <a:lvl5pPr lvl="4" algn="ctr">
              <a:lnSpc>
                <a:spcPct val="100000"/>
              </a:lnSpc>
              <a:spcBef>
                <a:spcPts val="0"/>
              </a:spcBef>
              <a:spcAft>
                <a:spcPts val="0"/>
              </a:spcAft>
              <a:buClr>
                <a:srgbClr val="000000"/>
              </a:buClr>
              <a:buSzPts val="2800"/>
              <a:buNone/>
              <a:defRPr sz="2800">
                <a:solidFill>
                  <a:srgbClr val="000000"/>
                </a:solidFill>
              </a:defRPr>
            </a:lvl5pPr>
            <a:lvl6pPr lvl="5" algn="ctr">
              <a:lnSpc>
                <a:spcPct val="100000"/>
              </a:lnSpc>
              <a:spcBef>
                <a:spcPts val="0"/>
              </a:spcBef>
              <a:spcAft>
                <a:spcPts val="0"/>
              </a:spcAft>
              <a:buClr>
                <a:srgbClr val="000000"/>
              </a:buClr>
              <a:buSzPts val="2800"/>
              <a:buNone/>
              <a:defRPr sz="2800">
                <a:solidFill>
                  <a:srgbClr val="000000"/>
                </a:solidFill>
              </a:defRPr>
            </a:lvl6pPr>
            <a:lvl7pPr lvl="6" algn="ctr">
              <a:lnSpc>
                <a:spcPct val="100000"/>
              </a:lnSpc>
              <a:spcBef>
                <a:spcPts val="0"/>
              </a:spcBef>
              <a:spcAft>
                <a:spcPts val="0"/>
              </a:spcAft>
              <a:buClr>
                <a:srgbClr val="000000"/>
              </a:buClr>
              <a:buSzPts val="2800"/>
              <a:buNone/>
              <a:defRPr sz="2800">
                <a:solidFill>
                  <a:srgbClr val="000000"/>
                </a:solidFill>
              </a:defRPr>
            </a:lvl7pPr>
            <a:lvl8pPr lvl="7" algn="ctr">
              <a:lnSpc>
                <a:spcPct val="100000"/>
              </a:lnSpc>
              <a:spcBef>
                <a:spcPts val="0"/>
              </a:spcBef>
              <a:spcAft>
                <a:spcPts val="0"/>
              </a:spcAft>
              <a:buClr>
                <a:srgbClr val="000000"/>
              </a:buClr>
              <a:buSzPts val="2800"/>
              <a:buNone/>
              <a:defRPr sz="2800">
                <a:solidFill>
                  <a:srgbClr val="000000"/>
                </a:solidFill>
              </a:defRPr>
            </a:lvl8pPr>
            <a:lvl9pPr lvl="8" algn="ctr">
              <a:lnSpc>
                <a:spcPct val="100000"/>
              </a:lnSpc>
              <a:spcBef>
                <a:spcPts val="0"/>
              </a:spcBef>
              <a:spcAft>
                <a:spcPts val="0"/>
              </a:spcAft>
              <a:buClr>
                <a:srgbClr val="000000"/>
              </a:buClr>
              <a:buSzPts val="2800"/>
              <a:buNone/>
              <a:defRPr sz="2800">
                <a:solidFill>
                  <a:srgbClr val="000000"/>
                </a:solidFill>
              </a:defRPr>
            </a:lvl9pPr>
          </a:lstStyle>
          <a:p/>
        </p:txBody>
      </p:sp>
      <p:sp>
        <p:nvSpPr>
          <p:cNvPr id="758" name="Google Shape;758;p112"/>
          <p:cNvSpPr txBox="1"/>
          <p:nvPr>
            <p:ph hasCustomPrompt="1" idx="2" type="title"/>
          </p:nvPr>
        </p:nvSpPr>
        <p:spPr>
          <a:xfrm>
            <a:off x="5026900" y="2394600"/>
            <a:ext cx="2138100" cy="1644000"/>
          </a:xfrm>
          <a:prstGeom prst="rect">
            <a:avLst/>
          </a:prstGeom>
        </p:spPr>
        <p:txBody>
          <a:bodyPr anchorCtr="0" anchor="ctr" bIns="121900" lIns="121900" spcFirstLastPara="1" rIns="121900" wrap="square" tIns="121900">
            <a:noAutofit/>
          </a:bodyPr>
          <a:lstStyle>
            <a:lvl1pPr lvl="0" algn="ctr">
              <a:spcBef>
                <a:spcPts val="0"/>
              </a:spcBef>
              <a:spcAft>
                <a:spcPts val="0"/>
              </a:spcAft>
              <a:buSzPts val="16000"/>
              <a:buNone/>
              <a:defRPr sz="12000"/>
            </a:lvl1pPr>
            <a:lvl2pPr lvl="1" algn="ctr">
              <a:spcBef>
                <a:spcPts val="0"/>
              </a:spcBef>
              <a:spcAft>
                <a:spcPts val="0"/>
              </a:spcAft>
              <a:buClr>
                <a:schemeClr val="accent1"/>
              </a:buClr>
              <a:buSzPts val="16000"/>
              <a:buNone/>
              <a:defRPr sz="16000">
                <a:solidFill>
                  <a:schemeClr val="accent1"/>
                </a:solidFill>
              </a:defRPr>
            </a:lvl2pPr>
            <a:lvl3pPr lvl="2" algn="ctr">
              <a:spcBef>
                <a:spcPts val="0"/>
              </a:spcBef>
              <a:spcAft>
                <a:spcPts val="0"/>
              </a:spcAft>
              <a:buClr>
                <a:schemeClr val="accent1"/>
              </a:buClr>
              <a:buSzPts val="16000"/>
              <a:buNone/>
              <a:defRPr sz="16000">
                <a:solidFill>
                  <a:schemeClr val="accent1"/>
                </a:solidFill>
              </a:defRPr>
            </a:lvl3pPr>
            <a:lvl4pPr lvl="3" algn="ctr">
              <a:spcBef>
                <a:spcPts val="0"/>
              </a:spcBef>
              <a:spcAft>
                <a:spcPts val="0"/>
              </a:spcAft>
              <a:buClr>
                <a:schemeClr val="accent1"/>
              </a:buClr>
              <a:buSzPts val="16000"/>
              <a:buNone/>
              <a:defRPr sz="16000">
                <a:solidFill>
                  <a:schemeClr val="accent1"/>
                </a:solidFill>
              </a:defRPr>
            </a:lvl4pPr>
            <a:lvl5pPr lvl="4" algn="ctr">
              <a:spcBef>
                <a:spcPts val="0"/>
              </a:spcBef>
              <a:spcAft>
                <a:spcPts val="0"/>
              </a:spcAft>
              <a:buClr>
                <a:schemeClr val="accent1"/>
              </a:buClr>
              <a:buSzPts val="16000"/>
              <a:buNone/>
              <a:defRPr sz="16000">
                <a:solidFill>
                  <a:schemeClr val="accent1"/>
                </a:solidFill>
              </a:defRPr>
            </a:lvl5pPr>
            <a:lvl6pPr lvl="5" algn="ctr">
              <a:spcBef>
                <a:spcPts val="0"/>
              </a:spcBef>
              <a:spcAft>
                <a:spcPts val="0"/>
              </a:spcAft>
              <a:buClr>
                <a:schemeClr val="accent1"/>
              </a:buClr>
              <a:buSzPts val="16000"/>
              <a:buNone/>
              <a:defRPr sz="16000">
                <a:solidFill>
                  <a:schemeClr val="accent1"/>
                </a:solidFill>
              </a:defRPr>
            </a:lvl6pPr>
            <a:lvl7pPr lvl="6" algn="ctr">
              <a:spcBef>
                <a:spcPts val="0"/>
              </a:spcBef>
              <a:spcAft>
                <a:spcPts val="0"/>
              </a:spcAft>
              <a:buClr>
                <a:schemeClr val="accent1"/>
              </a:buClr>
              <a:buSzPts val="16000"/>
              <a:buNone/>
              <a:defRPr sz="16000">
                <a:solidFill>
                  <a:schemeClr val="accent1"/>
                </a:solidFill>
              </a:defRPr>
            </a:lvl7pPr>
            <a:lvl8pPr lvl="7" algn="ctr">
              <a:spcBef>
                <a:spcPts val="0"/>
              </a:spcBef>
              <a:spcAft>
                <a:spcPts val="0"/>
              </a:spcAft>
              <a:buClr>
                <a:schemeClr val="accent1"/>
              </a:buClr>
              <a:buSzPts val="16000"/>
              <a:buNone/>
              <a:defRPr sz="16000">
                <a:solidFill>
                  <a:schemeClr val="accent1"/>
                </a:solidFill>
              </a:defRPr>
            </a:lvl8pPr>
            <a:lvl9pPr lvl="8" algn="ctr">
              <a:spcBef>
                <a:spcPts val="0"/>
              </a:spcBef>
              <a:spcAft>
                <a:spcPts val="0"/>
              </a:spcAft>
              <a:buClr>
                <a:schemeClr val="accent1"/>
              </a:buClr>
              <a:buSzPts val="16000"/>
              <a:buNone/>
              <a:defRPr sz="16000">
                <a:solidFill>
                  <a:schemeClr val="accent1"/>
                </a:solidFill>
              </a:defRPr>
            </a:lvl9pPr>
          </a:lstStyle>
          <a:p>
            <a:r>
              <a:t>xx%</a:t>
            </a:r>
          </a:p>
        </p:txBody>
      </p:sp>
      <p:grpSp>
        <p:nvGrpSpPr>
          <p:cNvPr id="759" name="Google Shape;759;p112"/>
          <p:cNvGrpSpPr/>
          <p:nvPr/>
        </p:nvGrpSpPr>
        <p:grpSpPr>
          <a:xfrm>
            <a:off x="1363266" y="1024957"/>
            <a:ext cx="9831021" cy="4631540"/>
            <a:chOff x="1022475" y="768737"/>
            <a:chExt cx="7373450" cy="3473742"/>
          </a:xfrm>
        </p:grpSpPr>
        <p:sp>
          <p:nvSpPr>
            <p:cNvPr id="760" name="Google Shape;760;p112"/>
            <p:cNvSpPr/>
            <p:nvPr/>
          </p:nvSpPr>
          <p:spPr>
            <a:xfrm rot="5400000">
              <a:off x="8257175" y="3383562"/>
              <a:ext cx="148800" cy="128700"/>
            </a:xfrm>
            <a:prstGeom prst="triangle">
              <a:avLst>
                <a:gd fmla="val 50000" name="adj"/>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61" name="Google Shape;761;p112"/>
            <p:cNvSpPr/>
            <p:nvPr/>
          </p:nvSpPr>
          <p:spPr>
            <a:xfrm>
              <a:off x="7115925" y="1938125"/>
              <a:ext cx="116400" cy="116400"/>
            </a:xfrm>
            <a:prstGeom prst="rect">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62" name="Google Shape;762;p112"/>
            <p:cNvSpPr/>
            <p:nvPr/>
          </p:nvSpPr>
          <p:spPr>
            <a:xfrm rot="5400000">
              <a:off x="2340900" y="778787"/>
              <a:ext cx="148800" cy="128700"/>
            </a:xfrm>
            <a:prstGeom prst="triangle">
              <a:avLst>
                <a:gd fmla="val 50000" name="adj"/>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63" name="Google Shape;763;p112"/>
            <p:cNvSpPr/>
            <p:nvPr/>
          </p:nvSpPr>
          <p:spPr>
            <a:xfrm>
              <a:off x="1598800" y="4088725"/>
              <a:ext cx="116400" cy="116400"/>
            </a:xfrm>
            <a:prstGeom prst="rect">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64" name="Google Shape;764;p112"/>
            <p:cNvSpPr/>
            <p:nvPr/>
          </p:nvSpPr>
          <p:spPr>
            <a:xfrm>
              <a:off x="1022475" y="2357704"/>
              <a:ext cx="109500" cy="109500"/>
            </a:xfrm>
            <a:prstGeom prst="ellipse">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65" name="Google Shape;765;p112"/>
            <p:cNvSpPr/>
            <p:nvPr/>
          </p:nvSpPr>
          <p:spPr>
            <a:xfrm>
              <a:off x="5495625" y="1323004"/>
              <a:ext cx="109500" cy="109500"/>
            </a:xfrm>
            <a:prstGeom prst="ellipse">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66" name="Google Shape;766;p112"/>
            <p:cNvSpPr/>
            <p:nvPr/>
          </p:nvSpPr>
          <p:spPr>
            <a:xfrm>
              <a:off x="7289450" y="4132979"/>
              <a:ext cx="109500" cy="109500"/>
            </a:xfrm>
            <a:prstGeom prst="ellipse">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67" name="Google Shape;767;p112"/>
            <p:cNvSpPr/>
            <p:nvPr/>
          </p:nvSpPr>
          <p:spPr>
            <a:xfrm>
              <a:off x="2456425" y="2178625"/>
              <a:ext cx="116400" cy="116400"/>
            </a:xfrm>
            <a:prstGeom prst="rect">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68" name="Google Shape;768;p112"/>
            <p:cNvSpPr/>
            <p:nvPr/>
          </p:nvSpPr>
          <p:spPr>
            <a:xfrm rot="5400000">
              <a:off x="7158900" y="882462"/>
              <a:ext cx="148800" cy="128700"/>
            </a:xfrm>
            <a:prstGeom prst="triangle">
              <a:avLst>
                <a:gd fmla="val 50000" name="adj"/>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Tree>
  </p:cSld>
  <p:clrMapOvr>
    <a:masterClrMapping/>
  </p:clrMapOvr>
  <p:extLst>
    <p:ext uri="{DCECCB84-F9BA-43D5-87BE-67443E8EF086}">
      <p15:sldGuideLst>
        <p15:guide id="1" orient="horz" pos="974">
          <p15:clr>
            <a:srgbClr val="FA7B17"/>
          </p15:clr>
        </p15:guide>
      </p15:sldGuideLst>
    </p:ext>
  </p:extLst>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3">
  <p:cSld name="CUSTOM_20">
    <p:bg>
      <p:bgPr>
        <a:solidFill>
          <a:schemeClr val="accent1"/>
        </a:solidFill>
      </p:bgPr>
    </p:bg>
    <p:spTree>
      <p:nvGrpSpPr>
        <p:cNvPr id="769" name="Shape 769"/>
        <p:cNvGrpSpPr/>
        <p:nvPr/>
      </p:nvGrpSpPr>
      <p:grpSpPr>
        <a:xfrm>
          <a:off x="0" y="0"/>
          <a:ext cx="0" cy="0"/>
          <a:chOff x="0" y="0"/>
          <a:chExt cx="0" cy="0"/>
        </a:xfrm>
      </p:grpSpPr>
      <p:grpSp>
        <p:nvGrpSpPr>
          <p:cNvPr id="770" name="Google Shape;770;p113"/>
          <p:cNvGrpSpPr/>
          <p:nvPr/>
        </p:nvGrpSpPr>
        <p:grpSpPr>
          <a:xfrm>
            <a:off x="1485230" y="881545"/>
            <a:ext cx="9595493" cy="5148905"/>
            <a:chOff x="1113950" y="661175"/>
            <a:chExt cx="7196800" cy="3861775"/>
          </a:xfrm>
        </p:grpSpPr>
        <p:sp>
          <p:nvSpPr>
            <p:cNvPr id="771" name="Google Shape;771;p113"/>
            <p:cNvSpPr/>
            <p:nvPr/>
          </p:nvSpPr>
          <p:spPr>
            <a:xfrm rot="5400000">
              <a:off x="1041500" y="733625"/>
              <a:ext cx="1072200" cy="927300"/>
            </a:xfrm>
            <a:prstGeom prst="triangle">
              <a:avLst>
                <a:gd fmla="val 50000" name="adj"/>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72" name="Google Shape;772;p113"/>
            <p:cNvSpPr/>
            <p:nvPr/>
          </p:nvSpPr>
          <p:spPr>
            <a:xfrm rot="5400000">
              <a:off x="2043900" y="2083900"/>
              <a:ext cx="762300" cy="659400"/>
            </a:xfrm>
            <a:prstGeom prst="triangle">
              <a:avLst>
                <a:gd fmla="val 50000" name="adj"/>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73" name="Google Shape;773;p113"/>
            <p:cNvSpPr/>
            <p:nvPr/>
          </p:nvSpPr>
          <p:spPr>
            <a:xfrm rot="5400000">
              <a:off x="7055250" y="733625"/>
              <a:ext cx="762300" cy="659400"/>
            </a:xfrm>
            <a:prstGeom prst="triangle">
              <a:avLst>
                <a:gd fmla="val 50000" name="adj"/>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74" name="Google Shape;774;p113"/>
            <p:cNvSpPr/>
            <p:nvPr/>
          </p:nvSpPr>
          <p:spPr>
            <a:xfrm rot="5400000">
              <a:off x="6773700" y="2056450"/>
              <a:ext cx="357000" cy="309000"/>
            </a:xfrm>
            <a:prstGeom prst="triangle">
              <a:avLst>
                <a:gd fmla="val 50000" name="adj"/>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75" name="Google Shape;775;p113"/>
            <p:cNvSpPr/>
            <p:nvPr/>
          </p:nvSpPr>
          <p:spPr>
            <a:xfrm rot="5400000">
              <a:off x="7505700" y="3717900"/>
              <a:ext cx="863400" cy="746700"/>
            </a:xfrm>
            <a:prstGeom prst="triangle">
              <a:avLst>
                <a:gd fmla="val 50000" name="adj"/>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76" name="Google Shape;776;p113"/>
            <p:cNvSpPr/>
            <p:nvPr/>
          </p:nvSpPr>
          <p:spPr>
            <a:xfrm rot="5400000">
              <a:off x="1272475" y="2944900"/>
              <a:ext cx="357000" cy="309000"/>
            </a:xfrm>
            <a:prstGeom prst="triangle">
              <a:avLst>
                <a:gd fmla="val 50000" name="adj"/>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77" name="Google Shape;777;p113"/>
            <p:cNvSpPr/>
            <p:nvPr/>
          </p:nvSpPr>
          <p:spPr>
            <a:xfrm rot="5400000">
              <a:off x="4319488" y="734900"/>
              <a:ext cx="357000" cy="309000"/>
            </a:xfrm>
            <a:prstGeom prst="triangle">
              <a:avLst>
                <a:gd fmla="val 50000" name="adj"/>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778" name="Google Shape;778;p113"/>
          <p:cNvSpPr txBox="1"/>
          <p:nvPr>
            <p:ph type="title"/>
          </p:nvPr>
        </p:nvSpPr>
        <p:spPr>
          <a:xfrm>
            <a:off x="3410500" y="3937000"/>
            <a:ext cx="5371200" cy="1118700"/>
          </a:xfrm>
          <a:prstGeom prst="rect">
            <a:avLst/>
          </a:prstGeom>
        </p:spPr>
        <p:txBody>
          <a:bodyPr anchorCtr="0" anchor="b" bIns="121900" lIns="121900" spcFirstLastPara="1" rIns="121900" wrap="square" tIns="121900">
            <a:noAutofit/>
          </a:bodyPr>
          <a:lstStyle>
            <a:lvl1pPr lvl="0" algn="ctr">
              <a:spcBef>
                <a:spcPts val="0"/>
              </a:spcBef>
              <a:spcAft>
                <a:spcPts val="0"/>
              </a:spcAft>
              <a:buSzPts val="5600"/>
              <a:buNone/>
              <a:defRPr/>
            </a:lvl1pPr>
            <a:lvl2pPr lvl="1" algn="ctr">
              <a:spcBef>
                <a:spcPts val="0"/>
              </a:spcBef>
              <a:spcAft>
                <a:spcPts val="0"/>
              </a:spcAft>
              <a:buClr>
                <a:schemeClr val="accent1"/>
              </a:buClr>
              <a:buSzPts val="5600"/>
              <a:buNone/>
              <a:defRPr sz="5600">
                <a:solidFill>
                  <a:schemeClr val="accent1"/>
                </a:solidFill>
              </a:defRPr>
            </a:lvl2pPr>
            <a:lvl3pPr lvl="2" algn="ctr">
              <a:spcBef>
                <a:spcPts val="0"/>
              </a:spcBef>
              <a:spcAft>
                <a:spcPts val="0"/>
              </a:spcAft>
              <a:buClr>
                <a:schemeClr val="accent1"/>
              </a:buClr>
              <a:buSzPts val="5600"/>
              <a:buNone/>
              <a:defRPr sz="5600">
                <a:solidFill>
                  <a:schemeClr val="accent1"/>
                </a:solidFill>
              </a:defRPr>
            </a:lvl3pPr>
            <a:lvl4pPr lvl="3" algn="ctr">
              <a:spcBef>
                <a:spcPts val="0"/>
              </a:spcBef>
              <a:spcAft>
                <a:spcPts val="0"/>
              </a:spcAft>
              <a:buClr>
                <a:schemeClr val="accent1"/>
              </a:buClr>
              <a:buSzPts val="5600"/>
              <a:buNone/>
              <a:defRPr sz="5600">
                <a:solidFill>
                  <a:schemeClr val="accent1"/>
                </a:solidFill>
              </a:defRPr>
            </a:lvl4pPr>
            <a:lvl5pPr lvl="4" algn="ctr">
              <a:spcBef>
                <a:spcPts val="0"/>
              </a:spcBef>
              <a:spcAft>
                <a:spcPts val="0"/>
              </a:spcAft>
              <a:buClr>
                <a:schemeClr val="accent1"/>
              </a:buClr>
              <a:buSzPts val="5600"/>
              <a:buNone/>
              <a:defRPr sz="5600">
                <a:solidFill>
                  <a:schemeClr val="accent1"/>
                </a:solidFill>
              </a:defRPr>
            </a:lvl5pPr>
            <a:lvl6pPr lvl="5" algn="ctr">
              <a:spcBef>
                <a:spcPts val="0"/>
              </a:spcBef>
              <a:spcAft>
                <a:spcPts val="0"/>
              </a:spcAft>
              <a:buClr>
                <a:schemeClr val="accent1"/>
              </a:buClr>
              <a:buSzPts val="5600"/>
              <a:buNone/>
              <a:defRPr sz="5600">
                <a:solidFill>
                  <a:schemeClr val="accent1"/>
                </a:solidFill>
              </a:defRPr>
            </a:lvl6pPr>
            <a:lvl7pPr lvl="6" algn="ctr">
              <a:spcBef>
                <a:spcPts val="0"/>
              </a:spcBef>
              <a:spcAft>
                <a:spcPts val="0"/>
              </a:spcAft>
              <a:buClr>
                <a:schemeClr val="accent1"/>
              </a:buClr>
              <a:buSzPts val="5600"/>
              <a:buNone/>
              <a:defRPr sz="5600">
                <a:solidFill>
                  <a:schemeClr val="accent1"/>
                </a:solidFill>
              </a:defRPr>
            </a:lvl7pPr>
            <a:lvl8pPr lvl="7" algn="ctr">
              <a:spcBef>
                <a:spcPts val="0"/>
              </a:spcBef>
              <a:spcAft>
                <a:spcPts val="0"/>
              </a:spcAft>
              <a:buClr>
                <a:schemeClr val="accent1"/>
              </a:buClr>
              <a:buSzPts val="5600"/>
              <a:buNone/>
              <a:defRPr sz="5600">
                <a:solidFill>
                  <a:schemeClr val="accent1"/>
                </a:solidFill>
              </a:defRPr>
            </a:lvl8pPr>
            <a:lvl9pPr lvl="8" algn="ctr">
              <a:spcBef>
                <a:spcPts val="0"/>
              </a:spcBef>
              <a:spcAft>
                <a:spcPts val="0"/>
              </a:spcAft>
              <a:buClr>
                <a:schemeClr val="accent1"/>
              </a:buClr>
              <a:buSzPts val="5600"/>
              <a:buNone/>
              <a:defRPr sz="5600">
                <a:solidFill>
                  <a:schemeClr val="accent1"/>
                </a:solidFill>
              </a:defRPr>
            </a:lvl9pPr>
          </a:lstStyle>
          <a:p/>
        </p:txBody>
      </p:sp>
      <p:sp>
        <p:nvSpPr>
          <p:cNvPr id="779" name="Google Shape;779;p113"/>
          <p:cNvSpPr txBox="1"/>
          <p:nvPr>
            <p:ph idx="1" type="subTitle"/>
          </p:nvPr>
        </p:nvSpPr>
        <p:spPr>
          <a:xfrm>
            <a:off x="4575100" y="5041346"/>
            <a:ext cx="3041700" cy="796800"/>
          </a:xfrm>
          <a:prstGeom prst="rect">
            <a:avLst/>
          </a:prstGeom>
        </p:spPr>
        <p:txBody>
          <a:bodyPr anchorCtr="0" anchor="t" bIns="121900" lIns="121900" spcFirstLastPara="1" rIns="121900" wrap="square" tIns="121900">
            <a:noAutofit/>
          </a:bodyPr>
          <a:lstStyle>
            <a:lvl1pPr lvl="0" algn="ctr">
              <a:lnSpc>
                <a:spcPct val="100000"/>
              </a:lnSpc>
              <a:spcBef>
                <a:spcPts val="0"/>
              </a:spcBef>
              <a:spcAft>
                <a:spcPts val="0"/>
              </a:spcAft>
              <a:buClr>
                <a:srgbClr val="000000"/>
              </a:buClr>
              <a:buSzPts val="2800"/>
              <a:buNone/>
              <a:defRPr sz="1900">
                <a:solidFill>
                  <a:schemeClr val="dk1"/>
                </a:solidFill>
              </a:defRPr>
            </a:lvl1pPr>
            <a:lvl2pPr lvl="1" algn="ctr">
              <a:lnSpc>
                <a:spcPct val="100000"/>
              </a:lnSpc>
              <a:spcBef>
                <a:spcPts val="0"/>
              </a:spcBef>
              <a:spcAft>
                <a:spcPts val="0"/>
              </a:spcAft>
              <a:buClr>
                <a:srgbClr val="000000"/>
              </a:buClr>
              <a:buSzPts val="2800"/>
              <a:buNone/>
              <a:defRPr sz="2800">
                <a:solidFill>
                  <a:srgbClr val="000000"/>
                </a:solidFill>
              </a:defRPr>
            </a:lvl2pPr>
            <a:lvl3pPr lvl="2" algn="ctr">
              <a:lnSpc>
                <a:spcPct val="100000"/>
              </a:lnSpc>
              <a:spcBef>
                <a:spcPts val="0"/>
              </a:spcBef>
              <a:spcAft>
                <a:spcPts val="0"/>
              </a:spcAft>
              <a:buClr>
                <a:srgbClr val="000000"/>
              </a:buClr>
              <a:buSzPts val="2800"/>
              <a:buNone/>
              <a:defRPr sz="2800">
                <a:solidFill>
                  <a:srgbClr val="000000"/>
                </a:solidFill>
              </a:defRPr>
            </a:lvl3pPr>
            <a:lvl4pPr lvl="3" algn="ctr">
              <a:lnSpc>
                <a:spcPct val="100000"/>
              </a:lnSpc>
              <a:spcBef>
                <a:spcPts val="0"/>
              </a:spcBef>
              <a:spcAft>
                <a:spcPts val="0"/>
              </a:spcAft>
              <a:buClr>
                <a:srgbClr val="000000"/>
              </a:buClr>
              <a:buSzPts val="2800"/>
              <a:buNone/>
              <a:defRPr sz="2800">
                <a:solidFill>
                  <a:srgbClr val="000000"/>
                </a:solidFill>
              </a:defRPr>
            </a:lvl4pPr>
            <a:lvl5pPr lvl="4" algn="ctr">
              <a:lnSpc>
                <a:spcPct val="100000"/>
              </a:lnSpc>
              <a:spcBef>
                <a:spcPts val="0"/>
              </a:spcBef>
              <a:spcAft>
                <a:spcPts val="0"/>
              </a:spcAft>
              <a:buClr>
                <a:srgbClr val="000000"/>
              </a:buClr>
              <a:buSzPts val="2800"/>
              <a:buNone/>
              <a:defRPr sz="2800">
                <a:solidFill>
                  <a:srgbClr val="000000"/>
                </a:solidFill>
              </a:defRPr>
            </a:lvl5pPr>
            <a:lvl6pPr lvl="5" algn="ctr">
              <a:lnSpc>
                <a:spcPct val="100000"/>
              </a:lnSpc>
              <a:spcBef>
                <a:spcPts val="0"/>
              </a:spcBef>
              <a:spcAft>
                <a:spcPts val="0"/>
              </a:spcAft>
              <a:buClr>
                <a:srgbClr val="000000"/>
              </a:buClr>
              <a:buSzPts val="2800"/>
              <a:buNone/>
              <a:defRPr sz="2800">
                <a:solidFill>
                  <a:srgbClr val="000000"/>
                </a:solidFill>
              </a:defRPr>
            </a:lvl6pPr>
            <a:lvl7pPr lvl="6" algn="ctr">
              <a:lnSpc>
                <a:spcPct val="100000"/>
              </a:lnSpc>
              <a:spcBef>
                <a:spcPts val="0"/>
              </a:spcBef>
              <a:spcAft>
                <a:spcPts val="0"/>
              </a:spcAft>
              <a:buClr>
                <a:srgbClr val="000000"/>
              </a:buClr>
              <a:buSzPts val="2800"/>
              <a:buNone/>
              <a:defRPr sz="2800">
                <a:solidFill>
                  <a:srgbClr val="000000"/>
                </a:solidFill>
              </a:defRPr>
            </a:lvl7pPr>
            <a:lvl8pPr lvl="7" algn="ctr">
              <a:lnSpc>
                <a:spcPct val="100000"/>
              </a:lnSpc>
              <a:spcBef>
                <a:spcPts val="0"/>
              </a:spcBef>
              <a:spcAft>
                <a:spcPts val="0"/>
              </a:spcAft>
              <a:buClr>
                <a:srgbClr val="000000"/>
              </a:buClr>
              <a:buSzPts val="2800"/>
              <a:buNone/>
              <a:defRPr sz="2800">
                <a:solidFill>
                  <a:srgbClr val="000000"/>
                </a:solidFill>
              </a:defRPr>
            </a:lvl8pPr>
            <a:lvl9pPr lvl="8" algn="ctr">
              <a:lnSpc>
                <a:spcPct val="100000"/>
              </a:lnSpc>
              <a:spcBef>
                <a:spcPts val="0"/>
              </a:spcBef>
              <a:spcAft>
                <a:spcPts val="0"/>
              </a:spcAft>
              <a:buClr>
                <a:srgbClr val="000000"/>
              </a:buClr>
              <a:buSzPts val="2800"/>
              <a:buNone/>
              <a:defRPr sz="2800">
                <a:solidFill>
                  <a:srgbClr val="000000"/>
                </a:solidFill>
              </a:defRPr>
            </a:lvl9pPr>
          </a:lstStyle>
          <a:p/>
        </p:txBody>
      </p:sp>
      <p:sp>
        <p:nvSpPr>
          <p:cNvPr id="780" name="Google Shape;780;p113"/>
          <p:cNvSpPr txBox="1"/>
          <p:nvPr>
            <p:ph hasCustomPrompt="1" idx="2" type="title"/>
          </p:nvPr>
        </p:nvSpPr>
        <p:spPr>
          <a:xfrm>
            <a:off x="5026900" y="2394600"/>
            <a:ext cx="2138100" cy="1644000"/>
          </a:xfrm>
          <a:prstGeom prst="rect">
            <a:avLst/>
          </a:prstGeom>
        </p:spPr>
        <p:txBody>
          <a:bodyPr anchorCtr="0" anchor="ctr" bIns="121900" lIns="121900" spcFirstLastPara="1" rIns="121900" wrap="square" tIns="121900">
            <a:noAutofit/>
          </a:bodyPr>
          <a:lstStyle>
            <a:lvl1pPr lvl="0" algn="ctr">
              <a:spcBef>
                <a:spcPts val="0"/>
              </a:spcBef>
              <a:spcAft>
                <a:spcPts val="0"/>
              </a:spcAft>
              <a:buSzPts val="16000"/>
              <a:buNone/>
              <a:defRPr sz="12000"/>
            </a:lvl1pPr>
            <a:lvl2pPr lvl="1" algn="ctr">
              <a:spcBef>
                <a:spcPts val="0"/>
              </a:spcBef>
              <a:spcAft>
                <a:spcPts val="0"/>
              </a:spcAft>
              <a:buClr>
                <a:schemeClr val="accent1"/>
              </a:buClr>
              <a:buSzPts val="16000"/>
              <a:buNone/>
              <a:defRPr sz="16000">
                <a:solidFill>
                  <a:schemeClr val="accent1"/>
                </a:solidFill>
              </a:defRPr>
            </a:lvl2pPr>
            <a:lvl3pPr lvl="2" algn="ctr">
              <a:spcBef>
                <a:spcPts val="0"/>
              </a:spcBef>
              <a:spcAft>
                <a:spcPts val="0"/>
              </a:spcAft>
              <a:buClr>
                <a:schemeClr val="accent1"/>
              </a:buClr>
              <a:buSzPts val="16000"/>
              <a:buNone/>
              <a:defRPr sz="16000">
                <a:solidFill>
                  <a:schemeClr val="accent1"/>
                </a:solidFill>
              </a:defRPr>
            </a:lvl3pPr>
            <a:lvl4pPr lvl="3" algn="ctr">
              <a:spcBef>
                <a:spcPts val="0"/>
              </a:spcBef>
              <a:spcAft>
                <a:spcPts val="0"/>
              </a:spcAft>
              <a:buClr>
                <a:schemeClr val="accent1"/>
              </a:buClr>
              <a:buSzPts val="16000"/>
              <a:buNone/>
              <a:defRPr sz="16000">
                <a:solidFill>
                  <a:schemeClr val="accent1"/>
                </a:solidFill>
              </a:defRPr>
            </a:lvl4pPr>
            <a:lvl5pPr lvl="4" algn="ctr">
              <a:spcBef>
                <a:spcPts val="0"/>
              </a:spcBef>
              <a:spcAft>
                <a:spcPts val="0"/>
              </a:spcAft>
              <a:buClr>
                <a:schemeClr val="accent1"/>
              </a:buClr>
              <a:buSzPts val="16000"/>
              <a:buNone/>
              <a:defRPr sz="16000">
                <a:solidFill>
                  <a:schemeClr val="accent1"/>
                </a:solidFill>
              </a:defRPr>
            </a:lvl5pPr>
            <a:lvl6pPr lvl="5" algn="ctr">
              <a:spcBef>
                <a:spcPts val="0"/>
              </a:spcBef>
              <a:spcAft>
                <a:spcPts val="0"/>
              </a:spcAft>
              <a:buClr>
                <a:schemeClr val="accent1"/>
              </a:buClr>
              <a:buSzPts val="16000"/>
              <a:buNone/>
              <a:defRPr sz="16000">
                <a:solidFill>
                  <a:schemeClr val="accent1"/>
                </a:solidFill>
              </a:defRPr>
            </a:lvl6pPr>
            <a:lvl7pPr lvl="6" algn="ctr">
              <a:spcBef>
                <a:spcPts val="0"/>
              </a:spcBef>
              <a:spcAft>
                <a:spcPts val="0"/>
              </a:spcAft>
              <a:buClr>
                <a:schemeClr val="accent1"/>
              </a:buClr>
              <a:buSzPts val="16000"/>
              <a:buNone/>
              <a:defRPr sz="16000">
                <a:solidFill>
                  <a:schemeClr val="accent1"/>
                </a:solidFill>
              </a:defRPr>
            </a:lvl7pPr>
            <a:lvl8pPr lvl="7" algn="ctr">
              <a:spcBef>
                <a:spcPts val="0"/>
              </a:spcBef>
              <a:spcAft>
                <a:spcPts val="0"/>
              </a:spcAft>
              <a:buClr>
                <a:schemeClr val="accent1"/>
              </a:buClr>
              <a:buSzPts val="16000"/>
              <a:buNone/>
              <a:defRPr sz="16000">
                <a:solidFill>
                  <a:schemeClr val="accent1"/>
                </a:solidFill>
              </a:defRPr>
            </a:lvl8pPr>
            <a:lvl9pPr lvl="8" algn="ctr">
              <a:spcBef>
                <a:spcPts val="0"/>
              </a:spcBef>
              <a:spcAft>
                <a:spcPts val="0"/>
              </a:spcAft>
              <a:buClr>
                <a:schemeClr val="accent1"/>
              </a:buClr>
              <a:buSzPts val="16000"/>
              <a:buNone/>
              <a:defRPr sz="16000">
                <a:solidFill>
                  <a:schemeClr val="accent1"/>
                </a:solidFill>
              </a:defRPr>
            </a:lvl9pPr>
          </a:lstStyle>
          <a:p>
            <a:r>
              <a:t>xx%</a:t>
            </a:r>
          </a:p>
        </p:txBody>
      </p:sp>
      <p:sp>
        <p:nvSpPr>
          <p:cNvPr id="781" name="Google Shape;781;p113"/>
          <p:cNvSpPr/>
          <p:nvPr/>
        </p:nvSpPr>
        <p:spPr>
          <a:xfrm rot="5400000">
            <a:off x="7313050" y="1614450"/>
            <a:ext cx="1016400" cy="879300"/>
          </a:xfrm>
          <a:prstGeom prst="triangle">
            <a:avLst>
              <a:gd fmla="val 50000" name="adj"/>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82" name="Google Shape;782;p113"/>
          <p:cNvSpPr/>
          <p:nvPr/>
        </p:nvSpPr>
        <p:spPr>
          <a:xfrm rot="5400000">
            <a:off x="980950" y="4713150"/>
            <a:ext cx="1016400" cy="879300"/>
          </a:xfrm>
          <a:prstGeom prst="triangle">
            <a:avLst>
              <a:gd fmla="val 50000" name="adj"/>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83" name="Google Shape;783;p113"/>
          <p:cNvSpPr/>
          <p:nvPr/>
        </p:nvSpPr>
        <p:spPr>
          <a:xfrm rot="5400000">
            <a:off x="10637000" y="3594700"/>
            <a:ext cx="476100" cy="411900"/>
          </a:xfrm>
          <a:prstGeom prst="triangle">
            <a:avLst>
              <a:gd fmla="val 50000" name="adj"/>
            </a:avLst>
          </a:pr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784" name="Google Shape;784;p113"/>
          <p:cNvGrpSpPr/>
          <p:nvPr/>
        </p:nvGrpSpPr>
        <p:grpSpPr>
          <a:xfrm>
            <a:off x="1208170" y="818384"/>
            <a:ext cx="9920052" cy="4899711"/>
            <a:chOff x="906150" y="613803"/>
            <a:chExt cx="7440225" cy="3674875"/>
          </a:xfrm>
        </p:grpSpPr>
        <p:sp>
          <p:nvSpPr>
            <p:cNvPr id="785" name="Google Shape;785;p113"/>
            <p:cNvSpPr/>
            <p:nvPr/>
          </p:nvSpPr>
          <p:spPr>
            <a:xfrm>
              <a:off x="2402270" y="3321878"/>
              <a:ext cx="155700" cy="155700"/>
            </a:xfrm>
            <a:prstGeom prst="diamond">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86" name="Google Shape;786;p113"/>
            <p:cNvSpPr/>
            <p:nvPr/>
          </p:nvSpPr>
          <p:spPr>
            <a:xfrm>
              <a:off x="7685125" y="1795950"/>
              <a:ext cx="116400" cy="116400"/>
            </a:xfrm>
            <a:prstGeom prst="rect">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87" name="Google Shape;787;p113"/>
            <p:cNvSpPr/>
            <p:nvPr/>
          </p:nvSpPr>
          <p:spPr>
            <a:xfrm>
              <a:off x="5275770" y="613803"/>
              <a:ext cx="155700" cy="155700"/>
            </a:xfrm>
            <a:prstGeom prst="diamond">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88" name="Google Shape;788;p113"/>
            <p:cNvSpPr/>
            <p:nvPr/>
          </p:nvSpPr>
          <p:spPr>
            <a:xfrm>
              <a:off x="1580750" y="4016575"/>
              <a:ext cx="116400" cy="116400"/>
            </a:xfrm>
            <a:prstGeom prst="rect">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89" name="Google Shape;789;p113"/>
            <p:cNvSpPr/>
            <p:nvPr/>
          </p:nvSpPr>
          <p:spPr>
            <a:xfrm>
              <a:off x="2402275" y="1159425"/>
              <a:ext cx="116400" cy="116400"/>
            </a:xfrm>
            <a:prstGeom prst="ellipse">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90" name="Google Shape;790;p113"/>
            <p:cNvSpPr/>
            <p:nvPr/>
          </p:nvSpPr>
          <p:spPr>
            <a:xfrm>
              <a:off x="8229975" y="882050"/>
              <a:ext cx="116400" cy="116400"/>
            </a:xfrm>
            <a:prstGeom prst="ellipse">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91" name="Google Shape;791;p113"/>
            <p:cNvSpPr/>
            <p:nvPr/>
          </p:nvSpPr>
          <p:spPr>
            <a:xfrm>
              <a:off x="6430570" y="4132978"/>
              <a:ext cx="155700" cy="155700"/>
            </a:xfrm>
            <a:prstGeom prst="diamond">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92" name="Google Shape;792;p113"/>
            <p:cNvSpPr/>
            <p:nvPr/>
          </p:nvSpPr>
          <p:spPr>
            <a:xfrm>
              <a:off x="906150" y="2245150"/>
              <a:ext cx="116400" cy="116400"/>
            </a:xfrm>
            <a:prstGeom prst="rect">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Tree>
  </p:cSld>
  <p:clrMapOvr>
    <a:masterClrMapping/>
  </p:clrMapOvr>
  <p:extLst>
    <p:ext uri="{DCECCB84-F9BA-43D5-87BE-67443E8EF086}">
      <p15:sldGuideLst>
        <p15:guide id="1" orient="horz" pos="974">
          <p15:clr>
            <a:srgbClr val="FA7B17"/>
          </p15:clr>
        </p15:guide>
      </p15:sldGuideLst>
    </p:ext>
  </p:extLst>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f section + Description 1">
  <p:cSld name="CUSTOM_14">
    <p:bg>
      <p:bgPr>
        <a:solidFill>
          <a:schemeClr val="accent2"/>
        </a:solidFill>
      </p:bgPr>
    </p:bg>
    <p:spTree>
      <p:nvGrpSpPr>
        <p:cNvPr id="793" name="Shape 793"/>
        <p:cNvGrpSpPr/>
        <p:nvPr/>
      </p:nvGrpSpPr>
      <p:grpSpPr>
        <a:xfrm>
          <a:off x="0" y="0"/>
          <a:ext cx="0" cy="0"/>
          <a:chOff x="0" y="0"/>
          <a:chExt cx="0" cy="0"/>
        </a:xfrm>
      </p:grpSpPr>
      <p:sp>
        <p:nvSpPr>
          <p:cNvPr id="794" name="Google Shape;794;p114"/>
          <p:cNvSpPr txBox="1"/>
          <p:nvPr>
            <p:ph type="title"/>
          </p:nvPr>
        </p:nvSpPr>
        <p:spPr>
          <a:xfrm>
            <a:off x="1056167" y="3209042"/>
            <a:ext cx="3800700" cy="1694400"/>
          </a:xfrm>
          <a:prstGeom prst="rect">
            <a:avLst/>
          </a:prstGeom>
        </p:spPr>
        <p:txBody>
          <a:bodyPr anchorCtr="0" anchor="b" bIns="121900" lIns="121900" spcFirstLastPara="1" rIns="121900" wrap="square" tIns="121900">
            <a:noAutofit/>
          </a:bodyPr>
          <a:lstStyle>
            <a:lvl1pPr lvl="0">
              <a:lnSpc>
                <a:spcPct val="90000"/>
              </a:lnSpc>
              <a:spcBef>
                <a:spcPts val="0"/>
              </a:spcBef>
              <a:spcAft>
                <a:spcPts val="0"/>
              </a:spcAft>
              <a:buSzPts val="3300"/>
              <a:buNone/>
              <a:defRPr sz="3300"/>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p:txBody>
      </p:sp>
      <p:sp>
        <p:nvSpPr>
          <p:cNvPr id="795" name="Google Shape;795;p114"/>
          <p:cNvSpPr txBox="1"/>
          <p:nvPr>
            <p:ph idx="1" type="subTitle"/>
          </p:nvPr>
        </p:nvSpPr>
        <p:spPr>
          <a:xfrm>
            <a:off x="1061829" y="4749964"/>
            <a:ext cx="3800700" cy="1184400"/>
          </a:xfrm>
          <a:prstGeom prst="rect">
            <a:avLst/>
          </a:prstGeom>
        </p:spPr>
        <p:txBody>
          <a:bodyPr anchorCtr="0" anchor="t" bIns="121900" lIns="121900" spcFirstLastPara="1" rIns="121900" wrap="square" tIns="121900">
            <a:noAutofit/>
          </a:bodyPr>
          <a:lstStyle>
            <a:lvl1pPr lvl="0">
              <a:lnSpc>
                <a:spcPct val="100000"/>
              </a:lnSpc>
              <a:spcBef>
                <a:spcPts val="0"/>
              </a:spcBef>
              <a:spcAft>
                <a:spcPts val="0"/>
              </a:spcAft>
              <a:buSzPts val="2100"/>
              <a:buNone/>
              <a:defRPr>
                <a:solidFill>
                  <a:schemeClr val="dk1"/>
                </a:solidFill>
              </a:defRPr>
            </a:lvl1pPr>
            <a:lvl2pPr lvl="1" algn="ctr">
              <a:lnSpc>
                <a:spcPct val="100000"/>
              </a:lnSpc>
              <a:spcBef>
                <a:spcPts val="210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f section + Description 2">
  <p:cSld name="CUSTOM_15">
    <p:bg>
      <p:bgPr>
        <a:solidFill>
          <a:schemeClr val="accent6"/>
        </a:solidFill>
      </p:bgPr>
    </p:bg>
    <p:spTree>
      <p:nvGrpSpPr>
        <p:cNvPr id="796" name="Shape 796"/>
        <p:cNvGrpSpPr/>
        <p:nvPr/>
      </p:nvGrpSpPr>
      <p:grpSpPr>
        <a:xfrm>
          <a:off x="0" y="0"/>
          <a:ext cx="0" cy="0"/>
          <a:chOff x="0" y="0"/>
          <a:chExt cx="0" cy="0"/>
        </a:xfrm>
      </p:grpSpPr>
      <p:sp>
        <p:nvSpPr>
          <p:cNvPr id="797" name="Google Shape;797;p115"/>
          <p:cNvSpPr txBox="1"/>
          <p:nvPr>
            <p:ph type="title"/>
          </p:nvPr>
        </p:nvSpPr>
        <p:spPr>
          <a:xfrm>
            <a:off x="1049600" y="997133"/>
            <a:ext cx="5046300" cy="763500"/>
          </a:xfrm>
          <a:prstGeom prst="rect">
            <a:avLst/>
          </a:prstGeom>
        </p:spPr>
        <p:txBody>
          <a:bodyPr anchorCtr="0" anchor="t" bIns="121900" lIns="121900" spcFirstLastPara="1" rIns="121900" wrap="square" tIns="121900">
            <a:noAutofit/>
          </a:bodyPr>
          <a:lstStyle>
            <a:lvl1pPr lvl="0">
              <a:spcBef>
                <a:spcPts val="0"/>
              </a:spcBef>
              <a:spcAft>
                <a:spcPts val="0"/>
              </a:spcAft>
              <a:buSzPts val="4700"/>
              <a:buNone/>
              <a:defRPr/>
            </a:lvl1pPr>
            <a:lvl2pPr lvl="1">
              <a:spcBef>
                <a:spcPts val="0"/>
              </a:spcBef>
              <a:spcAft>
                <a:spcPts val="0"/>
              </a:spcAft>
              <a:buSzPts val="5100"/>
              <a:buNone/>
              <a:defRPr/>
            </a:lvl2pPr>
            <a:lvl3pPr lvl="2">
              <a:spcBef>
                <a:spcPts val="0"/>
              </a:spcBef>
              <a:spcAft>
                <a:spcPts val="0"/>
              </a:spcAft>
              <a:buSzPts val="5100"/>
              <a:buNone/>
              <a:defRPr/>
            </a:lvl3pPr>
            <a:lvl4pPr lvl="3">
              <a:spcBef>
                <a:spcPts val="0"/>
              </a:spcBef>
              <a:spcAft>
                <a:spcPts val="0"/>
              </a:spcAft>
              <a:buSzPts val="5100"/>
              <a:buNone/>
              <a:defRPr/>
            </a:lvl4pPr>
            <a:lvl5pPr lvl="4">
              <a:spcBef>
                <a:spcPts val="0"/>
              </a:spcBef>
              <a:spcAft>
                <a:spcPts val="0"/>
              </a:spcAft>
              <a:buSzPts val="5100"/>
              <a:buNone/>
              <a:defRPr/>
            </a:lvl5pPr>
            <a:lvl6pPr lvl="5">
              <a:spcBef>
                <a:spcPts val="0"/>
              </a:spcBef>
              <a:spcAft>
                <a:spcPts val="0"/>
              </a:spcAft>
              <a:buSzPts val="5100"/>
              <a:buNone/>
              <a:defRPr/>
            </a:lvl6pPr>
            <a:lvl7pPr lvl="6">
              <a:spcBef>
                <a:spcPts val="0"/>
              </a:spcBef>
              <a:spcAft>
                <a:spcPts val="0"/>
              </a:spcAft>
              <a:buSzPts val="5100"/>
              <a:buNone/>
              <a:defRPr/>
            </a:lvl7pPr>
            <a:lvl8pPr lvl="7">
              <a:spcBef>
                <a:spcPts val="0"/>
              </a:spcBef>
              <a:spcAft>
                <a:spcPts val="0"/>
              </a:spcAft>
              <a:buSzPts val="5100"/>
              <a:buNone/>
              <a:defRPr/>
            </a:lvl8pPr>
            <a:lvl9pPr lvl="8">
              <a:spcBef>
                <a:spcPts val="0"/>
              </a:spcBef>
              <a:spcAft>
                <a:spcPts val="0"/>
              </a:spcAft>
              <a:buSzPts val="5100"/>
              <a:buNone/>
              <a:defRPr/>
            </a:lvl9pPr>
          </a:lstStyle>
          <a:p/>
        </p:txBody>
      </p:sp>
      <p:sp>
        <p:nvSpPr>
          <p:cNvPr id="798" name="Google Shape;798;p115"/>
          <p:cNvSpPr txBox="1"/>
          <p:nvPr>
            <p:ph idx="1" type="body"/>
          </p:nvPr>
        </p:nvSpPr>
        <p:spPr>
          <a:xfrm>
            <a:off x="1049600" y="2618683"/>
            <a:ext cx="3951900" cy="2055600"/>
          </a:xfrm>
          <a:prstGeom prst="rect">
            <a:avLst/>
          </a:prstGeom>
        </p:spPr>
        <p:txBody>
          <a:bodyPr anchorCtr="0" anchor="t" bIns="121900" lIns="121900" spcFirstLastPara="1" rIns="121900" wrap="square" tIns="121900">
            <a:noAutofit/>
          </a:bodyPr>
          <a:lstStyle>
            <a:lvl1pPr indent="-349250" lvl="0" marL="457200">
              <a:lnSpc>
                <a:spcPct val="100000"/>
              </a:lnSpc>
              <a:spcBef>
                <a:spcPts val="0"/>
              </a:spcBef>
              <a:spcAft>
                <a:spcPts val="0"/>
              </a:spcAft>
              <a:buClr>
                <a:srgbClr val="000000"/>
              </a:buClr>
              <a:buSzPts val="1900"/>
              <a:buChar char="●"/>
              <a:defRPr sz="2100">
                <a:solidFill>
                  <a:schemeClr val="dk1"/>
                </a:solidFill>
              </a:defRPr>
            </a:lvl1pPr>
            <a:lvl2pPr indent="-349250" lvl="1" marL="914400">
              <a:spcBef>
                <a:spcPts val="2100"/>
              </a:spcBef>
              <a:spcAft>
                <a:spcPts val="0"/>
              </a:spcAft>
              <a:buClr>
                <a:srgbClr val="000000"/>
              </a:buClr>
              <a:buSzPts val="1900"/>
              <a:buChar char="○"/>
              <a:defRPr>
                <a:solidFill>
                  <a:srgbClr val="000000"/>
                </a:solidFill>
              </a:defRPr>
            </a:lvl2pPr>
            <a:lvl3pPr indent="-349250" lvl="2" marL="1371600">
              <a:spcBef>
                <a:spcPts val="2100"/>
              </a:spcBef>
              <a:spcAft>
                <a:spcPts val="0"/>
              </a:spcAft>
              <a:buClr>
                <a:srgbClr val="000000"/>
              </a:buClr>
              <a:buSzPts val="1900"/>
              <a:buChar char="■"/>
              <a:defRPr>
                <a:solidFill>
                  <a:srgbClr val="000000"/>
                </a:solidFill>
              </a:defRPr>
            </a:lvl3pPr>
            <a:lvl4pPr indent="-349250" lvl="3" marL="1828800">
              <a:spcBef>
                <a:spcPts val="2100"/>
              </a:spcBef>
              <a:spcAft>
                <a:spcPts val="0"/>
              </a:spcAft>
              <a:buClr>
                <a:srgbClr val="000000"/>
              </a:buClr>
              <a:buSzPts val="1900"/>
              <a:buChar char="●"/>
              <a:defRPr>
                <a:solidFill>
                  <a:srgbClr val="000000"/>
                </a:solidFill>
              </a:defRPr>
            </a:lvl4pPr>
            <a:lvl5pPr indent="-349250" lvl="4" marL="2286000">
              <a:spcBef>
                <a:spcPts val="2100"/>
              </a:spcBef>
              <a:spcAft>
                <a:spcPts val="0"/>
              </a:spcAft>
              <a:buClr>
                <a:srgbClr val="000000"/>
              </a:buClr>
              <a:buSzPts val="1900"/>
              <a:buChar char="○"/>
              <a:defRPr>
                <a:solidFill>
                  <a:srgbClr val="000000"/>
                </a:solidFill>
              </a:defRPr>
            </a:lvl5pPr>
            <a:lvl6pPr indent="-349250" lvl="5" marL="2743200">
              <a:spcBef>
                <a:spcPts val="2100"/>
              </a:spcBef>
              <a:spcAft>
                <a:spcPts val="0"/>
              </a:spcAft>
              <a:buClr>
                <a:srgbClr val="000000"/>
              </a:buClr>
              <a:buSzPts val="1900"/>
              <a:buChar char="■"/>
              <a:defRPr>
                <a:solidFill>
                  <a:srgbClr val="000000"/>
                </a:solidFill>
              </a:defRPr>
            </a:lvl6pPr>
            <a:lvl7pPr indent="-349250" lvl="6" marL="3200400">
              <a:spcBef>
                <a:spcPts val="2100"/>
              </a:spcBef>
              <a:spcAft>
                <a:spcPts val="0"/>
              </a:spcAft>
              <a:buClr>
                <a:srgbClr val="000000"/>
              </a:buClr>
              <a:buSzPts val="1900"/>
              <a:buChar char="●"/>
              <a:defRPr>
                <a:solidFill>
                  <a:srgbClr val="000000"/>
                </a:solidFill>
              </a:defRPr>
            </a:lvl7pPr>
            <a:lvl8pPr indent="-349250" lvl="7" marL="3657600">
              <a:spcBef>
                <a:spcPts val="2100"/>
              </a:spcBef>
              <a:spcAft>
                <a:spcPts val="0"/>
              </a:spcAft>
              <a:buClr>
                <a:srgbClr val="000000"/>
              </a:buClr>
              <a:buSzPts val="1900"/>
              <a:buChar char="○"/>
              <a:defRPr>
                <a:solidFill>
                  <a:srgbClr val="000000"/>
                </a:solidFill>
              </a:defRPr>
            </a:lvl8pPr>
            <a:lvl9pPr indent="-349250" lvl="8" marL="4114800">
              <a:spcBef>
                <a:spcPts val="2100"/>
              </a:spcBef>
              <a:spcAft>
                <a:spcPts val="2100"/>
              </a:spcAft>
              <a:buClr>
                <a:srgbClr val="000000"/>
              </a:buClr>
              <a:buSzPts val="1900"/>
              <a:buChar char="■"/>
              <a:defRPr>
                <a:solidFill>
                  <a:srgbClr val="000000"/>
                </a:solidFill>
              </a:defRPr>
            </a:lvl9pPr>
          </a:lstStyle>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ly Title 1">
  <p:cSld name="CUSTOM_17">
    <p:bg>
      <p:bgPr>
        <a:solidFill>
          <a:schemeClr val="accent2"/>
        </a:solidFill>
      </p:bgPr>
    </p:bg>
    <p:spTree>
      <p:nvGrpSpPr>
        <p:cNvPr id="799" name="Shape 799"/>
        <p:cNvGrpSpPr/>
        <p:nvPr/>
      </p:nvGrpSpPr>
      <p:grpSpPr>
        <a:xfrm>
          <a:off x="0" y="0"/>
          <a:ext cx="0" cy="0"/>
          <a:chOff x="0" y="0"/>
          <a:chExt cx="0" cy="0"/>
        </a:xfrm>
      </p:grpSpPr>
      <p:sp>
        <p:nvSpPr>
          <p:cNvPr id="800" name="Google Shape;800;p116"/>
          <p:cNvSpPr txBox="1"/>
          <p:nvPr>
            <p:ph type="title"/>
          </p:nvPr>
        </p:nvSpPr>
        <p:spPr>
          <a:xfrm>
            <a:off x="1049600" y="994450"/>
            <a:ext cx="10128000" cy="763500"/>
          </a:xfrm>
          <a:prstGeom prst="rect">
            <a:avLst/>
          </a:prstGeom>
        </p:spPr>
        <p:txBody>
          <a:bodyPr anchorCtr="0" anchor="t" bIns="121900" lIns="121900" spcFirstLastPara="1" rIns="121900" wrap="square" tIns="121900">
            <a:noAutofit/>
          </a:bodyPr>
          <a:lstStyle>
            <a:lvl1pPr lvl="0" algn="ctr">
              <a:spcBef>
                <a:spcPts val="0"/>
              </a:spcBef>
              <a:spcAft>
                <a:spcPts val="0"/>
              </a:spcAft>
              <a:buSzPts val="4700"/>
              <a:buNone/>
              <a:defRPr/>
            </a:lvl1pPr>
            <a:lvl2pPr lvl="1">
              <a:spcBef>
                <a:spcPts val="0"/>
              </a:spcBef>
              <a:spcAft>
                <a:spcPts val="0"/>
              </a:spcAft>
              <a:buSzPts val="5100"/>
              <a:buNone/>
              <a:defRPr/>
            </a:lvl2pPr>
            <a:lvl3pPr lvl="2">
              <a:spcBef>
                <a:spcPts val="0"/>
              </a:spcBef>
              <a:spcAft>
                <a:spcPts val="0"/>
              </a:spcAft>
              <a:buSzPts val="5100"/>
              <a:buNone/>
              <a:defRPr/>
            </a:lvl3pPr>
            <a:lvl4pPr lvl="3">
              <a:spcBef>
                <a:spcPts val="0"/>
              </a:spcBef>
              <a:spcAft>
                <a:spcPts val="0"/>
              </a:spcAft>
              <a:buSzPts val="5100"/>
              <a:buNone/>
              <a:defRPr/>
            </a:lvl4pPr>
            <a:lvl5pPr lvl="4">
              <a:spcBef>
                <a:spcPts val="0"/>
              </a:spcBef>
              <a:spcAft>
                <a:spcPts val="0"/>
              </a:spcAft>
              <a:buSzPts val="5100"/>
              <a:buNone/>
              <a:defRPr/>
            </a:lvl5pPr>
            <a:lvl6pPr lvl="5">
              <a:spcBef>
                <a:spcPts val="0"/>
              </a:spcBef>
              <a:spcAft>
                <a:spcPts val="0"/>
              </a:spcAft>
              <a:buSzPts val="5100"/>
              <a:buNone/>
              <a:defRPr/>
            </a:lvl6pPr>
            <a:lvl7pPr lvl="6">
              <a:spcBef>
                <a:spcPts val="0"/>
              </a:spcBef>
              <a:spcAft>
                <a:spcPts val="0"/>
              </a:spcAft>
              <a:buSzPts val="5100"/>
              <a:buNone/>
              <a:defRPr/>
            </a:lvl7pPr>
            <a:lvl8pPr lvl="7">
              <a:spcBef>
                <a:spcPts val="0"/>
              </a:spcBef>
              <a:spcAft>
                <a:spcPts val="0"/>
              </a:spcAft>
              <a:buSzPts val="5100"/>
              <a:buNone/>
              <a:defRPr/>
            </a:lvl8pPr>
            <a:lvl9pPr lvl="8">
              <a:spcBef>
                <a:spcPts val="0"/>
              </a:spcBef>
              <a:spcAft>
                <a:spcPts val="0"/>
              </a:spcAft>
              <a:buSzPts val="5100"/>
              <a:buNone/>
              <a:defRPr/>
            </a:lvl9pPr>
          </a:lstStyle>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ly Title 2">
  <p:cSld name="CUSTOM_17_1">
    <p:bg>
      <p:bgPr>
        <a:solidFill>
          <a:schemeClr val="accent6"/>
        </a:solidFill>
      </p:bgPr>
    </p:bg>
    <p:spTree>
      <p:nvGrpSpPr>
        <p:cNvPr id="801" name="Shape 801"/>
        <p:cNvGrpSpPr/>
        <p:nvPr/>
      </p:nvGrpSpPr>
      <p:grpSpPr>
        <a:xfrm>
          <a:off x="0" y="0"/>
          <a:ext cx="0" cy="0"/>
          <a:chOff x="0" y="0"/>
          <a:chExt cx="0" cy="0"/>
        </a:xfrm>
      </p:grpSpPr>
      <p:sp>
        <p:nvSpPr>
          <p:cNvPr id="802" name="Google Shape;802;p117"/>
          <p:cNvSpPr txBox="1"/>
          <p:nvPr>
            <p:ph type="title"/>
          </p:nvPr>
        </p:nvSpPr>
        <p:spPr>
          <a:xfrm>
            <a:off x="1049600" y="1053175"/>
            <a:ext cx="10128000" cy="763500"/>
          </a:xfrm>
          <a:prstGeom prst="rect">
            <a:avLst/>
          </a:prstGeom>
        </p:spPr>
        <p:txBody>
          <a:bodyPr anchorCtr="0" anchor="t" bIns="121900" lIns="121900" spcFirstLastPara="1" rIns="121900" wrap="square" tIns="121900">
            <a:noAutofit/>
          </a:bodyPr>
          <a:lstStyle>
            <a:lvl1pPr lvl="0" algn="ctr">
              <a:lnSpc>
                <a:spcPct val="90000"/>
              </a:lnSpc>
              <a:spcBef>
                <a:spcPts val="0"/>
              </a:spcBef>
              <a:spcAft>
                <a:spcPts val="0"/>
              </a:spcAft>
              <a:buSzPts val="4700"/>
              <a:buNone/>
              <a:defRPr/>
            </a:lvl1pPr>
            <a:lvl2pPr lvl="1">
              <a:spcBef>
                <a:spcPts val="0"/>
              </a:spcBef>
              <a:spcAft>
                <a:spcPts val="0"/>
              </a:spcAft>
              <a:buSzPts val="5100"/>
              <a:buNone/>
              <a:defRPr/>
            </a:lvl2pPr>
            <a:lvl3pPr lvl="2">
              <a:spcBef>
                <a:spcPts val="0"/>
              </a:spcBef>
              <a:spcAft>
                <a:spcPts val="0"/>
              </a:spcAft>
              <a:buSzPts val="5100"/>
              <a:buNone/>
              <a:defRPr/>
            </a:lvl3pPr>
            <a:lvl4pPr lvl="3">
              <a:spcBef>
                <a:spcPts val="0"/>
              </a:spcBef>
              <a:spcAft>
                <a:spcPts val="0"/>
              </a:spcAft>
              <a:buSzPts val="5100"/>
              <a:buNone/>
              <a:defRPr/>
            </a:lvl4pPr>
            <a:lvl5pPr lvl="4">
              <a:spcBef>
                <a:spcPts val="0"/>
              </a:spcBef>
              <a:spcAft>
                <a:spcPts val="0"/>
              </a:spcAft>
              <a:buSzPts val="5100"/>
              <a:buNone/>
              <a:defRPr/>
            </a:lvl5pPr>
            <a:lvl6pPr lvl="5">
              <a:spcBef>
                <a:spcPts val="0"/>
              </a:spcBef>
              <a:spcAft>
                <a:spcPts val="0"/>
              </a:spcAft>
              <a:buSzPts val="5100"/>
              <a:buNone/>
              <a:defRPr/>
            </a:lvl6pPr>
            <a:lvl7pPr lvl="6">
              <a:spcBef>
                <a:spcPts val="0"/>
              </a:spcBef>
              <a:spcAft>
                <a:spcPts val="0"/>
              </a:spcAft>
              <a:buSzPts val="5100"/>
              <a:buNone/>
              <a:defRPr/>
            </a:lvl7pPr>
            <a:lvl8pPr lvl="7">
              <a:spcBef>
                <a:spcPts val="0"/>
              </a:spcBef>
              <a:spcAft>
                <a:spcPts val="0"/>
              </a:spcAft>
              <a:buSzPts val="5100"/>
              <a:buNone/>
              <a:defRPr/>
            </a:lvl8pPr>
            <a:lvl9pPr lvl="8">
              <a:spcBef>
                <a:spcPts val="0"/>
              </a:spcBef>
              <a:spcAft>
                <a:spcPts val="0"/>
              </a:spcAft>
              <a:buSzPts val="5100"/>
              <a:buNone/>
              <a:defRPr/>
            </a:lvl9pPr>
          </a:lstStyle>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21">
    <p:spTree>
      <p:nvGrpSpPr>
        <p:cNvPr id="803" name="Shape 803"/>
        <p:cNvGrpSpPr/>
        <p:nvPr/>
      </p:nvGrpSpPr>
      <p:grpSpPr>
        <a:xfrm>
          <a:off x="0" y="0"/>
          <a:ext cx="0" cy="0"/>
          <a:chOff x="0" y="0"/>
          <a:chExt cx="0" cy="0"/>
        </a:xfrm>
      </p:grpSpPr>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22">
    <p:bg>
      <p:bgPr>
        <a:solidFill>
          <a:schemeClr val="accent2"/>
        </a:solidFill>
      </p:bgPr>
    </p:bg>
    <p:spTree>
      <p:nvGrpSpPr>
        <p:cNvPr id="804" name="Shape 804"/>
        <p:cNvGrpSpPr/>
        <p:nvPr/>
      </p:nvGrpSpPr>
      <p:grpSpPr>
        <a:xfrm>
          <a:off x="0" y="0"/>
          <a:ext cx="0" cy="0"/>
          <a:chOff x="0" y="0"/>
          <a:chExt cx="0" cy="0"/>
        </a:xfrm>
      </p:grpSpPr>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CUSTOM_23">
    <p:bg>
      <p:bgPr>
        <a:solidFill>
          <a:schemeClr val="accent6"/>
        </a:solidFill>
      </p:bgPr>
    </p:bg>
    <p:spTree>
      <p:nvGrpSpPr>
        <p:cNvPr id="805" name="Shape 805"/>
        <p:cNvGrpSpPr/>
        <p:nvPr/>
      </p:nvGrpSpPr>
      <p:grpSpPr>
        <a:xfrm>
          <a:off x="0" y="0"/>
          <a:ext cx="0" cy="0"/>
          <a:chOff x="0" y="0"/>
          <a:chExt cx="0" cy="0"/>
        </a:xfrm>
      </p:grpSpPr>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810" name="Shape 810"/>
        <p:cNvGrpSpPr/>
        <p:nvPr/>
      </p:nvGrpSpPr>
      <p:grpSpPr>
        <a:xfrm>
          <a:off x="0" y="0"/>
          <a:ext cx="0" cy="0"/>
          <a:chOff x="0" y="0"/>
          <a:chExt cx="0" cy="0"/>
        </a:xfrm>
      </p:grpSpPr>
      <p:pic>
        <p:nvPicPr>
          <p:cNvPr descr="comic-04.png" id="811" name="Google Shape;811;p122"/>
          <p:cNvPicPr preferRelativeResize="0"/>
          <p:nvPr/>
        </p:nvPicPr>
        <p:blipFill>
          <a:blip r:embed="rId2">
            <a:alphaModFix amt="20000"/>
          </a:blip>
          <a:stretch>
            <a:fillRect/>
          </a:stretch>
        </p:blipFill>
        <p:spPr>
          <a:xfrm>
            <a:off x="0" y="0"/>
            <a:ext cx="12192000" cy="6858000"/>
          </a:xfrm>
          <a:prstGeom prst="rect">
            <a:avLst/>
          </a:prstGeom>
          <a:noFill/>
          <a:ln>
            <a:noFill/>
          </a:ln>
        </p:spPr>
      </p:pic>
      <p:sp>
        <p:nvSpPr>
          <p:cNvPr id="812" name="Google Shape;812;p122"/>
          <p:cNvSpPr/>
          <p:nvPr/>
        </p:nvSpPr>
        <p:spPr>
          <a:xfrm>
            <a:off x="1753700" y="1228300"/>
            <a:ext cx="8548653" cy="5214003"/>
          </a:xfrm>
          <a:custGeom>
            <a:rect b="b" l="l" r="r" t="t"/>
            <a:pathLst>
              <a:path extrusionOk="0" h="156424" w="256466">
                <a:moveTo>
                  <a:pt x="39612" y="0"/>
                </a:moveTo>
                <a:lnTo>
                  <a:pt x="39612" y="26023"/>
                </a:lnTo>
                <a:lnTo>
                  <a:pt x="0" y="23918"/>
                </a:lnTo>
                <a:lnTo>
                  <a:pt x="40190" y="61876"/>
                </a:lnTo>
                <a:lnTo>
                  <a:pt x="40190" y="156424"/>
                </a:lnTo>
                <a:lnTo>
                  <a:pt x="256466" y="139076"/>
                </a:lnTo>
                <a:lnTo>
                  <a:pt x="248659" y="19951"/>
                </a:lnTo>
                <a:close/>
              </a:path>
            </a:pathLst>
          </a:custGeom>
          <a:solidFill>
            <a:srgbClr val="001936">
              <a:alpha val="21920"/>
            </a:srgbClr>
          </a:solidFill>
          <a:ln>
            <a:noFill/>
          </a:ln>
        </p:spPr>
      </p:sp>
      <p:sp>
        <p:nvSpPr>
          <p:cNvPr id="813" name="Google Shape;813;p122"/>
          <p:cNvSpPr/>
          <p:nvPr/>
        </p:nvSpPr>
        <p:spPr>
          <a:xfrm>
            <a:off x="1347300" y="821900"/>
            <a:ext cx="8548653" cy="5214003"/>
          </a:xfrm>
          <a:custGeom>
            <a:rect b="b" l="l" r="r" t="t"/>
            <a:pathLst>
              <a:path extrusionOk="0" h="156424" w="256466">
                <a:moveTo>
                  <a:pt x="39612" y="0"/>
                </a:moveTo>
                <a:lnTo>
                  <a:pt x="39612" y="26023"/>
                </a:lnTo>
                <a:lnTo>
                  <a:pt x="0" y="23918"/>
                </a:lnTo>
                <a:lnTo>
                  <a:pt x="40190" y="61876"/>
                </a:lnTo>
                <a:lnTo>
                  <a:pt x="40190" y="156424"/>
                </a:lnTo>
                <a:lnTo>
                  <a:pt x="256466" y="139076"/>
                </a:lnTo>
                <a:lnTo>
                  <a:pt x="248659" y="19951"/>
                </a:lnTo>
                <a:close/>
              </a:path>
            </a:pathLst>
          </a:custGeom>
          <a:solidFill>
            <a:srgbClr val="FFFFFF"/>
          </a:solidFill>
          <a:ln cap="flat" cmpd="sng" w="101600">
            <a:solidFill>
              <a:srgbClr val="000000"/>
            </a:solidFill>
            <a:prstDash val="solid"/>
            <a:miter lim="8000"/>
            <a:headEnd len="med" w="med" type="none"/>
            <a:tailEnd len="med" w="med" type="none"/>
          </a:ln>
        </p:spPr>
      </p:sp>
      <p:sp>
        <p:nvSpPr>
          <p:cNvPr id="814" name="Google Shape;814;p122"/>
          <p:cNvSpPr txBox="1"/>
          <p:nvPr>
            <p:ph type="ctrTitle"/>
          </p:nvPr>
        </p:nvSpPr>
        <p:spPr>
          <a:xfrm>
            <a:off x="3429500" y="2758167"/>
            <a:ext cx="5695500" cy="1546500"/>
          </a:xfrm>
          <a:prstGeom prst="rect">
            <a:avLst/>
          </a:prstGeom>
        </p:spPr>
        <p:txBody>
          <a:bodyPr anchorCtr="0" anchor="ctr" bIns="121900" lIns="121900" spcFirstLastPara="1" rIns="121900" wrap="square" tIns="121900">
            <a:noAutofit/>
          </a:bodyPr>
          <a:lstStyle>
            <a:lvl1pPr lvl="0">
              <a:spcBef>
                <a:spcPts val="0"/>
              </a:spcBef>
              <a:spcAft>
                <a:spcPts val="0"/>
              </a:spcAft>
              <a:buSzPts val="8500"/>
              <a:buNone/>
              <a:defRPr sz="8500"/>
            </a:lvl1pPr>
            <a:lvl2pPr lvl="1">
              <a:spcBef>
                <a:spcPts val="0"/>
              </a:spcBef>
              <a:spcAft>
                <a:spcPts val="0"/>
              </a:spcAft>
              <a:buSzPts val="8500"/>
              <a:buNone/>
              <a:defRPr sz="8500"/>
            </a:lvl2pPr>
            <a:lvl3pPr lvl="2">
              <a:spcBef>
                <a:spcPts val="0"/>
              </a:spcBef>
              <a:spcAft>
                <a:spcPts val="0"/>
              </a:spcAft>
              <a:buSzPts val="8500"/>
              <a:buNone/>
              <a:defRPr sz="8500"/>
            </a:lvl3pPr>
            <a:lvl4pPr lvl="3">
              <a:spcBef>
                <a:spcPts val="0"/>
              </a:spcBef>
              <a:spcAft>
                <a:spcPts val="0"/>
              </a:spcAft>
              <a:buSzPts val="8500"/>
              <a:buNone/>
              <a:defRPr sz="8500"/>
            </a:lvl4pPr>
            <a:lvl5pPr lvl="4">
              <a:spcBef>
                <a:spcPts val="0"/>
              </a:spcBef>
              <a:spcAft>
                <a:spcPts val="0"/>
              </a:spcAft>
              <a:buSzPts val="8500"/>
              <a:buNone/>
              <a:defRPr sz="8500"/>
            </a:lvl5pPr>
            <a:lvl6pPr lvl="5">
              <a:spcBef>
                <a:spcPts val="0"/>
              </a:spcBef>
              <a:spcAft>
                <a:spcPts val="0"/>
              </a:spcAft>
              <a:buSzPts val="8500"/>
              <a:buNone/>
              <a:defRPr sz="8500"/>
            </a:lvl6pPr>
            <a:lvl7pPr lvl="6">
              <a:spcBef>
                <a:spcPts val="0"/>
              </a:spcBef>
              <a:spcAft>
                <a:spcPts val="0"/>
              </a:spcAft>
              <a:buSzPts val="8500"/>
              <a:buNone/>
              <a:defRPr sz="8500"/>
            </a:lvl7pPr>
            <a:lvl8pPr lvl="7">
              <a:spcBef>
                <a:spcPts val="0"/>
              </a:spcBef>
              <a:spcAft>
                <a:spcPts val="0"/>
              </a:spcAft>
              <a:buSzPts val="8500"/>
              <a:buNone/>
              <a:defRPr sz="8500"/>
            </a:lvl8pPr>
            <a:lvl9pPr lvl="8">
              <a:spcBef>
                <a:spcPts val="0"/>
              </a:spcBef>
              <a:spcAft>
                <a:spcPts val="0"/>
              </a:spcAft>
              <a:buSzPts val="8500"/>
              <a:buNone/>
              <a:defRPr sz="8500"/>
            </a:lvl9pPr>
          </a:lstStyle>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815" name="Shape 815"/>
        <p:cNvGrpSpPr/>
        <p:nvPr/>
      </p:nvGrpSpPr>
      <p:grpSpPr>
        <a:xfrm>
          <a:off x="0" y="0"/>
          <a:ext cx="0" cy="0"/>
          <a:chOff x="0" y="0"/>
          <a:chExt cx="0" cy="0"/>
        </a:xfrm>
      </p:grpSpPr>
      <p:pic>
        <p:nvPicPr>
          <p:cNvPr descr="comic-04.png" id="816" name="Google Shape;816;p123"/>
          <p:cNvPicPr preferRelativeResize="0"/>
          <p:nvPr/>
        </p:nvPicPr>
        <p:blipFill>
          <a:blip r:embed="rId2">
            <a:alphaModFix amt="20000"/>
          </a:blip>
          <a:stretch>
            <a:fillRect/>
          </a:stretch>
        </p:blipFill>
        <p:spPr>
          <a:xfrm>
            <a:off x="0" y="0"/>
            <a:ext cx="12192000" cy="6858000"/>
          </a:xfrm>
          <a:prstGeom prst="rect">
            <a:avLst/>
          </a:prstGeom>
          <a:noFill/>
          <a:ln>
            <a:noFill/>
          </a:ln>
        </p:spPr>
      </p:pic>
      <p:sp>
        <p:nvSpPr>
          <p:cNvPr id="817" name="Google Shape;817;p123"/>
          <p:cNvSpPr/>
          <p:nvPr/>
        </p:nvSpPr>
        <p:spPr>
          <a:xfrm flipH="1" rot="169418">
            <a:off x="4811915" y="861642"/>
            <a:ext cx="6997295" cy="5079481"/>
          </a:xfrm>
          <a:prstGeom prst="wedgeEllipseCallout">
            <a:avLst>
              <a:gd fmla="val -42509" name="adj1"/>
              <a:gd fmla="val 62980" name="adj2"/>
            </a:avLst>
          </a:prstGeom>
          <a:solidFill>
            <a:srgbClr val="001936">
              <a:alpha val="21920"/>
            </a:srgb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18" name="Google Shape;818;p123"/>
          <p:cNvSpPr/>
          <p:nvPr/>
        </p:nvSpPr>
        <p:spPr>
          <a:xfrm flipH="1" rot="169418">
            <a:off x="4507115" y="556842"/>
            <a:ext cx="6997295" cy="5079481"/>
          </a:xfrm>
          <a:prstGeom prst="wedgeEllipseCallout">
            <a:avLst>
              <a:gd fmla="val -42509" name="adj1"/>
              <a:gd fmla="val 62980" name="adj2"/>
            </a:avLst>
          </a:prstGeom>
          <a:solidFill>
            <a:srgbClr val="FFFFFF"/>
          </a:solidFill>
          <a:ln cap="flat" cmpd="sng" w="101600">
            <a:solidFill>
              <a:srgbClr val="000000"/>
            </a:solidFill>
            <a:prstDash val="solid"/>
            <a:miter lim="8000"/>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19" name="Google Shape;819;p123"/>
          <p:cNvSpPr txBox="1"/>
          <p:nvPr>
            <p:ph type="ctrTitle"/>
          </p:nvPr>
        </p:nvSpPr>
        <p:spPr>
          <a:xfrm>
            <a:off x="5468167" y="2212733"/>
            <a:ext cx="5023200" cy="1546500"/>
          </a:xfrm>
          <a:prstGeom prst="rect">
            <a:avLst/>
          </a:prstGeom>
        </p:spPr>
        <p:txBody>
          <a:bodyPr anchorCtr="0" anchor="b" bIns="121900" lIns="121900" spcFirstLastPara="1" rIns="121900" wrap="square" tIns="121900">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820" name="Google Shape;820;p123"/>
          <p:cNvSpPr txBox="1"/>
          <p:nvPr>
            <p:ph idx="1" type="subTitle"/>
          </p:nvPr>
        </p:nvSpPr>
        <p:spPr>
          <a:xfrm>
            <a:off x="5468167" y="3583534"/>
            <a:ext cx="5023200" cy="1046400"/>
          </a:xfrm>
          <a:prstGeom prst="rect">
            <a:avLst/>
          </a:prstGeom>
        </p:spPr>
        <p:txBody>
          <a:bodyPr anchorCtr="0" anchor="t" bIns="121900" lIns="121900" spcFirstLastPara="1" rIns="121900" wrap="square" tIns="121900">
            <a:noAutofit/>
          </a:bodyPr>
          <a:lstStyle>
            <a:lvl1pPr lvl="0" algn="ctr">
              <a:spcBef>
                <a:spcPts val="0"/>
              </a:spcBef>
              <a:spcAft>
                <a:spcPts val="0"/>
              </a:spcAft>
              <a:buClr>
                <a:srgbClr val="000000"/>
              </a:buClr>
              <a:buSzPts val="2400"/>
              <a:buNone/>
              <a:defRPr sz="2400">
                <a:solidFill>
                  <a:srgbClr val="000000"/>
                </a:solidFill>
              </a:defRPr>
            </a:lvl1pPr>
            <a:lvl2pPr lvl="1" algn="ctr">
              <a:spcBef>
                <a:spcPts val="0"/>
              </a:spcBef>
              <a:spcAft>
                <a:spcPts val="0"/>
              </a:spcAft>
              <a:buClr>
                <a:srgbClr val="000000"/>
              </a:buClr>
              <a:buSzPts val="2400"/>
              <a:buNone/>
              <a:defRPr sz="2400">
                <a:solidFill>
                  <a:srgbClr val="000000"/>
                </a:solidFill>
              </a:defRPr>
            </a:lvl2pPr>
            <a:lvl3pPr lvl="2" algn="ctr">
              <a:spcBef>
                <a:spcPts val="0"/>
              </a:spcBef>
              <a:spcAft>
                <a:spcPts val="0"/>
              </a:spcAft>
              <a:buClr>
                <a:srgbClr val="000000"/>
              </a:buClr>
              <a:buSzPts val="2400"/>
              <a:buNone/>
              <a:defRPr sz="2400">
                <a:solidFill>
                  <a:srgbClr val="000000"/>
                </a:solidFill>
              </a:defRPr>
            </a:lvl3pPr>
            <a:lvl4pPr lvl="3" algn="ctr">
              <a:spcBef>
                <a:spcPts val="0"/>
              </a:spcBef>
              <a:spcAft>
                <a:spcPts val="0"/>
              </a:spcAft>
              <a:buClr>
                <a:srgbClr val="000000"/>
              </a:buClr>
              <a:buSzPts val="2400"/>
              <a:buNone/>
              <a:defRPr>
                <a:solidFill>
                  <a:srgbClr val="000000"/>
                </a:solidFill>
              </a:defRPr>
            </a:lvl4pPr>
            <a:lvl5pPr lvl="4" algn="ctr">
              <a:spcBef>
                <a:spcPts val="0"/>
              </a:spcBef>
              <a:spcAft>
                <a:spcPts val="0"/>
              </a:spcAft>
              <a:buClr>
                <a:srgbClr val="000000"/>
              </a:buClr>
              <a:buSzPts val="2400"/>
              <a:buNone/>
              <a:defRPr>
                <a:solidFill>
                  <a:srgbClr val="000000"/>
                </a:solidFill>
              </a:defRPr>
            </a:lvl5pPr>
            <a:lvl6pPr lvl="5" algn="ctr">
              <a:spcBef>
                <a:spcPts val="0"/>
              </a:spcBef>
              <a:spcAft>
                <a:spcPts val="0"/>
              </a:spcAft>
              <a:buClr>
                <a:srgbClr val="000000"/>
              </a:buClr>
              <a:buSzPts val="2400"/>
              <a:buNone/>
              <a:defRPr>
                <a:solidFill>
                  <a:srgbClr val="000000"/>
                </a:solidFill>
              </a:defRPr>
            </a:lvl6pPr>
            <a:lvl7pPr lvl="6" algn="ctr">
              <a:spcBef>
                <a:spcPts val="0"/>
              </a:spcBef>
              <a:spcAft>
                <a:spcPts val="0"/>
              </a:spcAft>
              <a:buClr>
                <a:srgbClr val="000000"/>
              </a:buClr>
              <a:buSzPts val="2400"/>
              <a:buNone/>
              <a:defRPr>
                <a:solidFill>
                  <a:srgbClr val="000000"/>
                </a:solidFill>
              </a:defRPr>
            </a:lvl7pPr>
            <a:lvl8pPr lvl="7" algn="ctr">
              <a:spcBef>
                <a:spcPts val="0"/>
              </a:spcBef>
              <a:spcAft>
                <a:spcPts val="0"/>
              </a:spcAft>
              <a:buClr>
                <a:srgbClr val="000000"/>
              </a:buClr>
              <a:buSzPts val="2400"/>
              <a:buNone/>
              <a:defRPr>
                <a:solidFill>
                  <a:srgbClr val="000000"/>
                </a:solidFill>
              </a:defRPr>
            </a:lvl8pPr>
            <a:lvl9pPr lvl="8" algn="ctr">
              <a:spcBef>
                <a:spcPts val="0"/>
              </a:spcBef>
              <a:spcAft>
                <a:spcPts val="0"/>
              </a:spcAft>
              <a:buClr>
                <a:srgbClr val="000000"/>
              </a:buClr>
              <a:buSzPts val="2400"/>
              <a:buNone/>
              <a:defRPr>
                <a:solidFill>
                  <a:srgbClr val="000000"/>
                </a:solidFill>
              </a:defRPr>
            </a:lvl9pPr>
          </a:lstStyle>
          <a:p/>
        </p:txBody>
      </p:sp>
      <p:sp>
        <p:nvSpPr>
          <p:cNvPr id="821" name="Google Shape;821;p123"/>
          <p:cNvSpPr txBox="1"/>
          <p:nvPr>
            <p:ph idx="12" type="sldNum"/>
          </p:nvPr>
        </p:nvSpPr>
        <p:spPr>
          <a:xfrm>
            <a:off x="11409045" y="6333134"/>
            <a:ext cx="731700" cy="524700"/>
          </a:xfrm>
          <a:prstGeom prst="rect">
            <a:avLst/>
          </a:prstGeom>
        </p:spPr>
        <p:txBody>
          <a:bodyPr anchorCtr="0" anchor="t" bIns="121900" lIns="121900" spcFirstLastPara="1" rIns="121900" wrap="square" tIns="1219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822" name="Shape 822"/>
        <p:cNvGrpSpPr/>
        <p:nvPr/>
      </p:nvGrpSpPr>
      <p:grpSpPr>
        <a:xfrm>
          <a:off x="0" y="0"/>
          <a:ext cx="0" cy="0"/>
          <a:chOff x="0" y="0"/>
          <a:chExt cx="0" cy="0"/>
        </a:xfrm>
      </p:grpSpPr>
      <p:pic>
        <p:nvPicPr>
          <p:cNvPr descr="comic-02.png" id="823" name="Google Shape;823;p124"/>
          <p:cNvPicPr preferRelativeResize="0"/>
          <p:nvPr/>
        </p:nvPicPr>
        <p:blipFill>
          <a:blip r:embed="rId2">
            <a:alphaModFix amt="20000"/>
          </a:blip>
          <a:stretch>
            <a:fillRect/>
          </a:stretch>
        </p:blipFill>
        <p:spPr>
          <a:xfrm>
            <a:off x="0" y="0"/>
            <a:ext cx="12192000" cy="6858000"/>
          </a:xfrm>
          <a:prstGeom prst="rect">
            <a:avLst/>
          </a:prstGeom>
          <a:noFill/>
          <a:ln>
            <a:noFill/>
          </a:ln>
        </p:spPr>
      </p:pic>
      <p:sp>
        <p:nvSpPr>
          <p:cNvPr id="824" name="Google Shape;824;p124"/>
          <p:cNvSpPr/>
          <p:nvPr/>
        </p:nvSpPr>
        <p:spPr>
          <a:xfrm>
            <a:off x="2656467" y="50367"/>
            <a:ext cx="7488769" cy="6960586"/>
          </a:xfrm>
          <a:custGeom>
            <a:rect b="b" l="l" r="r" t="t"/>
            <a:pathLst>
              <a:path extrusionOk="0" h="106692" w="114788">
                <a:moveTo>
                  <a:pt x="40479" y="15324"/>
                </a:moveTo>
                <a:lnTo>
                  <a:pt x="41346" y="3758"/>
                </a:lnTo>
                <a:lnTo>
                  <a:pt x="52623" y="13878"/>
                </a:lnTo>
                <a:lnTo>
                  <a:pt x="56382" y="0"/>
                </a:lnTo>
                <a:lnTo>
                  <a:pt x="63610" y="14746"/>
                </a:lnTo>
                <a:lnTo>
                  <a:pt x="70549" y="2024"/>
                </a:lnTo>
                <a:lnTo>
                  <a:pt x="75754" y="17926"/>
                </a:lnTo>
                <a:lnTo>
                  <a:pt x="85006" y="6939"/>
                </a:lnTo>
                <a:lnTo>
                  <a:pt x="85006" y="23131"/>
                </a:lnTo>
                <a:lnTo>
                  <a:pt x="100620" y="13589"/>
                </a:lnTo>
                <a:lnTo>
                  <a:pt x="96861" y="31516"/>
                </a:lnTo>
                <a:lnTo>
                  <a:pt x="111896" y="26889"/>
                </a:lnTo>
                <a:lnTo>
                  <a:pt x="100909" y="41057"/>
                </a:lnTo>
                <a:lnTo>
                  <a:pt x="114209" y="42214"/>
                </a:lnTo>
                <a:lnTo>
                  <a:pt x="104379" y="53201"/>
                </a:lnTo>
                <a:lnTo>
                  <a:pt x="114788" y="59851"/>
                </a:lnTo>
                <a:lnTo>
                  <a:pt x="101198" y="64188"/>
                </a:lnTo>
                <a:lnTo>
                  <a:pt x="105246" y="74886"/>
                </a:lnTo>
                <a:lnTo>
                  <a:pt x="93102" y="73730"/>
                </a:lnTo>
                <a:lnTo>
                  <a:pt x="97150" y="85006"/>
                </a:lnTo>
                <a:lnTo>
                  <a:pt x="88187" y="81537"/>
                </a:lnTo>
                <a:lnTo>
                  <a:pt x="87319" y="95994"/>
                </a:lnTo>
                <a:lnTo>
                  <a:pt x="76043" y="91078"/>
                </a:lnTo>
                <a:lnTo>
                  <a:pt x="71417" y="101776"/>
                </a:lnTo>
                <a:lnTo>
                  <a:pt x="64478" y="93970"/>
                </a:lnTo>
                <a:lnTo>
                  <a:pt x="58984" y="106692"/>
                </a:lnTo>
                <a:lnTo>
                  <a:pt x="52334" y="88187"/>
                </a:lnTo>
                <a:lnTo>
                  <a:pt x="45105" y="100620"/>
                </a:lnTo>
                <a:lnTo>
                  <a:pt x="41636" y="86741"/>
                </a:lnTo>
                <a:lnTo>
                  <a:pt x="29492" y="102355"/>
                </a:lnTo>
                <a:lnTo>
                  <a:pt x="29781" y="83271"/>
                </a:lnTo>
                <a:lnTo>
                  <a:pt x="20239" y="87319"/>
                </a:lnTo>
                <a:lnTo>
                  <a:pt x="21107" y="76332"/>
                </a:lnTo>
                <a:lnTo>
                  <a:pt x="4915" y="79224"/>
                </a:lnTo>
                <a:lnTo>
                  <a:pt x="16191" y="66212"/>
                </a:lnTo>
                <a:lnTo>
                  <a:pt x="7806" y="62164"/>
                </a:lnTo>
                <a:lnTo>
                  <a:pt x="14167" y="56960"/>
                </a:lnTo>
                <a:lnTo>
                  <a:pt x="0" y="47997"/>
                </a:lnTo>
                <a:lnTo>
                  <a:pt x="18215" y="43081"/>
                </a:lnTo>
                <a:lnTo>
                  <a:pt x="9252" y="31516"/>
                </a:lnTo>
                <a:lnTo>
                  <a:pt x="26022" y="33540"/>
                </a:lnTo>
                <a:lnTo>
                  <a:pt x="16191" y="18504"/>
                </a:lnTo>
                <a:lnTo>
                  <a:pt x="31516" y="23420"/>
                </a:lnTo>
                <a:lnTo>
                  <a:pt x="32094" y="11854"/>
                </a:lnTo>
                <a:close/>
              </a:path>
            </a:pathLst>
          </a:custGeom>
          <a:solidFill>
            <a:srgbClr val="001936">
              <a:alpha val="21920"/>
            </a:srgbClr>
          </a:solidFill>
          <a:ln>
            <a:noFill/>
          </a:ln>
        </p:spPr>
      </p:sp>
      <p:sp>
        <p:nvSpPr>
          <p:cNvPr id="825" name="Google Shape;825;p124"/>
          <p:cNvSpPr/>
          <p:nvPr/>
        </p:nvSpPr>
        <p:spPr>
          <a:xfrm>
            <a:off x="2351667" y="-152833"/>
            <a:ext cx="7488769" cy="6960586"/>
          </a:xfrm>
          <a:custGeom>
            <a:rect b="b" l="l" r="r" t="t"/>
            <a:pathLst>
              <a:path extrusionOk="0" h="106692" w="114788">
                <a:moveTo>
                  <a:pt x="40479" y="15324"/>
                </a:moveTo>
                <a:lnTo>
                  <a:pt x="41346" y="3758"/>
                </a:lnTo>
                <a:lnTo>
                  <a:pt x="52623" y="13878"/>
                </a:lnTo>
                <a:lnTo>
                  <a:pt x="56382" y="0"/>
                </a:lnTo>
                <a:lnTo>
                  <a:pt x="63610" y="14746"/>
                </a:lnTo>
                <a:lnTo>
                  <a:pt x="70549" y="2024"/>
                </a:lnTo>
                <a:lnTo>
                  <a:pt x="75754" y="17926"/>
                </a:lnTo>
                <a:lnTo>
                  <a:pt x="85006" y="6939"/>
                </a:lnTo>
                <a:lnTo>
                  <a:pt x="85006" y="23131"/>
                </a:lnTo>
                <a:lnTo>
                  <a:pt x="100620" y="13589"/>
                </a:lnTo>
                <a:lnTo>
                  <a:pt x="96861" y="31516"/>
                </a:lnTo>
                <a:lnTo>
                  <a:pt x="111896" y="26889"/>
                </a:lnTo>
                <a:lnTo>
                  <a:pt x="100909" y="41057"/>
                </a:lnTo>
                <a:lnTo>
                  <a:pt x="114209" y="42214"/>
                </a:lnTo>
                <a:lnTo>
                  <a:pt x="104379" y="53201"/>
                </a:lnTo>
                <a:lnTo>
                  <a:pt x="114788" y="59851"/>
                </a:lnTo>
                <a:lnTo>
                  <a:pt x="101198" y="64188"/>
                </a:lnTo>
                <a:lnTo>
                  <a:pt x="105246" y="74886"/>
                </a:lnTo>
                <a:lnTo>
                  <a:pt x="93102" y="73730"/>
                </a:lnTo>
                <a:lnTo>
                  <a:pt x="97150" y="85006"/>
                </a:lnTo>
                <a:lnTo>
                  <a:pt x="88187" y="81537"/>
                </a:lnTo>
                <a:lnTo>
                  <a:pt x="87319" y="95994"/>
                </a:lnTo>
                <a:lnTo>
                  <a:pt x="76043" y="91078"/>
                </a:lnTo>
                <a:lnTo>
                  <a:pt x="71417" y="101776"/>
                </a:lnTo>
                <a:lnTo>
                  <a:pt x="64478" y="93970"/>
                </a:lnTo>
                <a:lnTo>
                  <a:pt x="58984" y="106692"/>
                </a:lnTo>
                <a:lnTo>
                  <a:pt x="52334" y="88187"/>
                </a:lnTo>
                <a:lnTo>
                  <a:pt x="45105" y="100620"/>
                </a:lnTo>
                <a:lnTo>
                  <a:pt x="41636" y="86741"/>
                </a:lnTo>
                <a:lnTo>
                  <a:pt x="29492" y="102355"/>
                </a:lnTo>
                <a:lnTo>
                  <a:pt x="29781" y="83271"/>
                </a:lnTo>
                <a:lnTo>
                  <a:pt x="20239" y="87319"/>
                </a:lnTo>
                <a:lnTo>
                  <a:pt x="21107" y="76332"/>
                </a:lnTo>
                <a:lnTo>
                  <a:pt x="4915" y="79224"/>
                </a:lnTo>
                <a:lnTo>
                  <a:pt x="16191" y="66212"/>
                </a:lnTo>
                <a:lnTo>
                  <a:pt x="7806" y="62164"/>
                </a:lnTo>
                <a:lnTo>
                  <a:pt x="14167" y="56960"/>
                </a:lnTo>
                <a:lnTo>
                  <a:pt x="0" y="47997"/>
                </a:lnTo>
                <a:lnTo>
                  <a:pt x="18215" y="43081"/>
                </a:lnTo>
                <a:lnTo>
                  <a:pt x="9252" y="31516"/>
                </a:lnTo>
                <a:lnTo>
                  <a:pt x="26022" y="33540"/>
                </a:lnTo>
                <a:lnTo>
                  <a:pt x="16191" y="18504"/>
                </a:lnTo>
                <a:lnTo>
                  <a:pt x="31516" y="23420"/>
                </a:lnTo>
                <a:lnTo>
                  <a:pt x="32094" y="11854"/>
                </a:lnTo>
                <a:close/>
              </a:path>
            </a:pathLst>
          </a:custGeom>
          <a:solidFill>
            <a:srgbClr val="FFFFFF"/>
          </a:solidFill>
          <a:ln cap="flat" cmpd="sng" w="101600">
            <a:solidFill>
              <a:srgbClr val="000000"/>
            </a:solidFill>
            <a:prstDash val="solid"/>
            <a:miter lim="8000"/>
            <a:headEnd len="med" w="med" type="none"/>
            <a:tailEnd len="med" w="med" type="none"/>
          </a:ln>
        </p:spPr>
      </p:sp>
      <p:sp>
        <p:nvSpPr>
          <p:cNvPr id="826" name="Google Shape;826;p124"/>
          <p:cNvSpPr txBox="1"/>
          <p:nvPr>
            <p:ph idx="1" type="body"/>
          </p:nvPr>
        </p:nvSpPr>
        <p:spPr>
          <a:xfrm>
            <a:off x="3874400" y="2882400"/>
            <a:ext cx="4443300" cy="1093200"/>
          </a:xfrm>
          <a:prstGeom prst="rect">
            <a:avLst/>
          </a:prstGeom>
        </p:spPr>
        <p:txBody>
          <a:bodyPr anchorCtr="0" anchor="ctr" bIns="121900" lIns="121900" spcFirstLastPara="1" rIns="121900" wrap="square" tIns="121900">
            <a:noAutofit/>
          </a:bodyPr>
          <a:lstStyle>
            <a:lvl1pPr indent="-431800" lvl="0" marL="457200" algn="ctr">
              <a:spcBef>
                <a:spcPts val="800"/>
              </a:spcBef>
              <a:spcAft>
                <a:spcPts val="0"/>
              </a:spcAft>
              <a:buClr>
                <a:srgbClr val="000000"/>
              </a:buClr>
              <a:buSzPts val="3200"/>
              <a:buFont typeface="Bangers"/>
              <a:buChar char="×"/>
              <a:defRPr sz="3200">
                <a:solidFill>
                  <a:srgbClr val="000000"/>
                </a:solidFill>
                <a:latin typeface="Bangers"/>
                <a:ea typeface="Bangers"/>
                <a:cs typeface="Bangers"/>
                <a:sym typeface="Bangers"/>
              </a:defRPr>
            </a:lvl1pPr>
            <a:lvl2pPr indent="-431800" lvl="1" marL="914400" algn="ctr">
              <a:spcBef>
                <a:spcPts val="0"/>
              </a:spcBef>
              <a:spcAft>
                <a:spcPts val="0"/>
              </a:spcAft>
              <a:buClr>
                <a:srgbClr val="000000"/>
              </a:buClr>
              <a:buSzPts val="3200"/>
              <a:buFont typeface="Bangers"/>
              <a:buChar char="×"/>
              <a:defRPr>
                <a:solidFill>
                  <a:srgbClr val="000000"/>
                </a:solidFill>
                <a:latin typeface="Bangers"/>
                <a:ea typeface="Bangers"/>
                <a:cs typeface="Bangers"/>
                <a:sym typeface="Bangers"/>
              </a:defRPr>
            </a:lvl2pPr>
            <a:lvl3pPr indent="-431800" lvl="2" marL="1371600" algn="ctr">
              <a:spcBef>
                <a:spcPts val="0"/>
              </a:spcBef>
              <a:spcAft>
                <a:spcPts val="0"/>
              </a:spcAft>
              <a:buClr>
                <a:srgbClr val="000000"/>
              </a:buClr>
              <a:buSzPts val="3200"/>
              <a:buFont typeface="Bangers"/>
              <a:buChar char="×"/>
              <a:defRPr>
                <a:solidFill>
                  <a:srgbClr val="000000"/>
                </a:solidFill>
                <a:latin typeface="Bangers"/>
                <a:ea typeface="Bangers"/>
                <a:cs typeface="Bangers"/>
                <a:sym typeface="Bangers"/>
              </a:defRPr>
            </a:lvl3pPr>
            <a:lvl4pPr indent="-431800" lvl="3" marL="1828800" algn="ctr">
              <a:spcBef>
                <a:spcPts val="0"/>
              </a:spcBef>
              <a:spcAft>
                <a:spcPts val="0"/>
              </a:spcAft>
              <a:buClr>
                <a:srgbClr val="000000"/>
              </a:buClr>
              <a:buSzPts val="3200"/>
              <a:buFont typeface="Bangers"/>
              <a:buChar char="×"/>
              <a:defRPr sz="3200">
                <a:solidFill>
                  <a:srgbClr val="000000"/>
                </a:solidFill>
                <a:latin typeface="Bangers"/>
                <a:ea typeface="Bangers"/>
                <a:cs typeface="Bangers"/>
                <a:sym typeface="Bangers"/>
              </a:defRPr>
            </a:lvl4pPr>
            <a:lvl5pPr indent="-431800" lvl="4" marL="2286000" algn="ctr">
              <a:spcBef>
                <a:spcPts val="0"/>
              </a:spcBef>
              <a:spcAft>
                <a:spcPts val="0"/>
              </a:spcAft>
              <a:buClr>
                <a:srgbClr val="000000"/>
              </a:buClr>
              <a:buSzPts val="3200"/>
              <a:buFont typeface="Bangers"/>
              <a:buChar char="×"/>
              <a:defRPr sz="3200">
                <a:solidFill>
                  <a:srgbClr val="000000"/>
                </a:solidFill>
                <a:latin typeface="Bangers"/>
                <a:ea typeface="Bangers"/>
                <a:cs typeface="Bangers"/>
                <a:sym typeface="Bangers"/>
              </a:defRPr>
            </a:lvl5pPr>
            <a:lvl6pPr indent="-431800" lvl="5" marL="2743200" algn="ctr">
              <a:spcBef>
                <a:spcPts val="0"/>
              </a:spcBef>
              <a:spcAft>
                <a:spcPts val="0"/>
              </a:spcAft>
              <a:buClr>
                <a:srgbClr val="000000"/>
              </a:buClr>
              <a:buSzPts val="3200"/>
              <a:buFont typeface="Bangers"/>
              <a:buChar char="×"/>
              <a:defRPr sz="3200">
                <a:solidFill>
                  <a:srgbClr val="000000"/>
                </a:solidFill>
                <a:latin typeface="Bangers"/>
                <a:ea typeface="Bangers"/>
                <a:cs typeface="Bangers"/>
                <a:sym typeface="Bangers"/>
              </a:defRPr>
            </a:lvl6pPr>
            <a:lvl7pPr indent="-431800" lvl="6" marL="3200400" algn="ctr">
              <a:spcBef>
                <a:spcPts val="0"/>
              </a:spcBef>
              <a:spcAft>
                <a:spcPts val="0"/>
              </a:spcAft>
              <a:buClr>
                <a:srgbClr val="000000"/>
              </a:buClr>
              <a:buSzPts val="3200"/>
              <a:buFont typeface="Bangers"/>
              <a:buChar char="×"/>
              <a:defRPr sz="3200">
                <a:solidFill>
                  <a:srgbClr val="000000"/>
                </a:solidFill>
                <a:latin typeface="Bangers"/>
                <a:ea typeface="Bangers"/>
                <a:cs typeface="Bangers"/>
                <a:sym typeface="Bangers"/>
              </a:defRPr>
            </a:lvl7pPr>
            <a:lvl8pPr indent="-431800" lvl="7" marL="3657600" algn="ctr">
              <a:spcBef>
                <a:spcPts val="0"/>
              </a:spcBef>
              <a:spcAft>
                <a:spcPts val="0"/>
              </a:spcAft>
              <a:buClr>
                <a:srgbClr val="000000"/>
              </a:buClr>
              <a:buSzPts val="3200"/>
              <a:buFont typeface="Bangers"/>
              <a:buChar char="×"/>
              <a:defRPr sz="3200">
                <a:solidFill>
                  <a:srgbClr val="000000"/>
                </a:solidFill>
                <a:latin typeface="Bangers"/>
                <a:ea typeface="Bangers"/>
                <a:cs typeface="Bangers"/>
                <a:sym typeface="Bangers"/>
              </a:defRPr>
            </a:lvl8pPr>
            <a:lvl9pPr indent="-431800" lvl="8" marL="4114800" algn="ctr">
              <a:spcBef>
                <a:spcPts val="0"/>
              </a:spcBef>
              <a:spcAft>
                <a:spcPts val="0"/>
              </a:spcAft>
              <a:buClr>
                <a:srgbClr val="000000"/>
              </a:buClr>
              <a:buSzPts val="3200"/>
              <a:buFont typeface="Bangers"/>
              <a:buChar char="×"/>
              <a:defRPr sz="3200">
                <a:solidFill>
                  <a:srgbClr val="000000"/>
                </a:solidFill>
                <a:latin typeface="Bangers"/>
                <a:ea typeface="Bangers"/>
                <a:cs typeface="Bangers"/>
                <a:sym typeface="Bangers"/>
              </a:defRPr>
            </a:lvl9pPr>
          </a:lstStyle>
          <a:p/>
        </p:txBody>
      </p:sp>
      <p:sp>
        <p:nvSpPr>
          <p:cNvPr id="827" name="Google Shape;827;p124"/>
          <p:cNvSpPr txBox="1"/>
          <p:nvPr>
            <p:ph idx="12" type="sldNum"/>
          </p:nvPr>
        </p:nvSpPr>
        <p:spPr>
          <a:xfrm>
            <a:off x="11409045" y="6333134"/>
            <a:ext cx="731700" cy="524700"/>
          </a:xfrm>
          <a:prstGeom prst="rect">
            <a:avLst/>
          </a:prstGeom>
        </p:spPr>
        <p:txBody>
          <a:bodyPr anchorCtr="0" anchor="t" bIns="121900" lIns="121900" spcFirstLastPara="1" rIns="121900" wrap="square" tIns="121900">
            <a:noAutofit/>
          </a:bodyPr>
          <a:lstStyle>
            <a:lvl1pPr lvl="0">
              <a:buNone/>
              <a:defRPr>
                <a:latin typeface="Bangers"/>
                <a:ea typeface="Bangers"/>
                <a:cs typeface="Bangers"/>
                <a:sym typeface="Bangers"/>
              </a:defRPr>
            </a:lvl1pPr>
            <a:lvl2pPr lvl="1">
              <a:buNone/>
              <a:defRPr>
                <a:latin typeface="Bangers"/>
                <a:ea typeface="Bangers"/>
                <a:cs typeface="Bangers"/>
                <a:sym typeface="Bangers"/>
              </a:defRPr>
            </a:lvl2pPr>
            <a:lvl3pPr lvl="2">
              <a:buNone/>
              <a:defRPr>
                <a:latin typeface="Bangers"/>
                <a:ea typeface="Bangers"/>
                <a:cs typeface="Bangers"/>
                <a:sym typeface="Bangers"/>
              </a:defRPr>
            </a:lvl3pPr>
            <a:lvl4pPr lvl="3">
              <a:buNone/>
              <a:defRPr>
                <a:latin typeface="Bangers"/>
                <a:ea typeface="Bangers"/>
                <a:cs typeface="Bangers"/>
                <a:sym typeface="Bangers"/>
              </a:defRPr>
            </a:lvl4pPr>
            <a:lvl5pPr lvl="4">
              <a:buNone/>
              <a:defRPr>
                <a:latin typeface="Bangers"/>
                <a:ea typeface="Bangers"/>
                <a:cs typeface="Bangers"/>
                <a:sym typeface="Bangers"/>
              </a:defRPr>
            </a:lvl5pPr>
            <a:lvl6pPr lvl="5">
              <a:buNone/>
              <a:defRPr>
                <a:latin typeface="Bangers"/>
                <a:ea typeface="Bangers"/>
                <a:cs typeface="Bangers"/>
                <a:sym typeface="Bangers"/>
              </a:defRPr>
            </a:lvl6pPr>
            <a:lvl7pPr lvl="6">
              <a:buNone/>
              <a:defRPr>
                <a:latin typeface="Bangers"/>
                <a:ea typeface="Bangers"/>
                <a:cs typeface="Bangers"/>
                <a:sym typeface="Bangers"/>
              </a:defRPr>
            </a:lvl7pPr>
            <a:lvl8pPr lvl="7">
              <a:buNone/>
              <a:defRPr>
                <a:latin typeface="Bangers"/>
                <a:ea typeface="Bangers"/>
                <a:cs typeface="Bangers"/>
                <a:sym typeface="Bangers"/>
              </a:defRPr>
            </a:lvl8pPr>
            <a:lvl9pPr lvl="8">
              <a:buNone/>
              <a:defRPr>
                <a:latin typeface="Bangers"/>
                <a:ea typeface="Bangers"/>
                <a:cs typeface="Bangers"/>
                <a:sym typeface="Banger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828" name="Shape 828"/>
        <p:cNvGrpSpPr/>
        <p:nvPr/>
      </p:nvGrpSpPr>
      <p:grpSpPr>
        <a:xfrm>
          <a:off x="0" y="0"/>
          <a:ext cx="0" cy="0"/>
          <a:chOff x="0" y="0"/>
          <a:chExt cx="0" cy="0"/>
        </a:xfrm>
      </p:grpSpPr>
      <p:pic>
        <p:nvPicPr>
          <p:cNvPr descr="comic-01.png" id="829" name="Google Shape;829;p125"/>
          <p:cNvPicPr preferRelativeResize="0"/>
          <p:nvPr/>
        </p:nvPicPr>
        <p:blipFill>
          <a:blip r:embed="rId2">
            <a:alphaModFix amt="20000"/>
          </a:blip>
          <a:stretch>
            <a:fillRect/>
          </a:stretch>
        </p:blipFill>
        <p:spPr>
          <a:xfrm>
            <a:off x="0" y="0"/>
            <a:ext cx="12192000" cy="6858000"/>
          </a:xfrm>
          <a:prstGeom prst="rect">
            <a:avLst/>
          </a:prstGeom>
          <a:noFill/>
          <a:ln>
            <a:noFill/>
          </a:ln>
        </p:spPr>
      </p:pic>
      <p:sp>
        <p:nvSpPr>
          <p:cNvPr id="830" name="Google Shape;830;p125"/>
          <p:cNvSpPr/>
          <p:nvPr/>
        </p:nvSpPr>
        <p:spPr>
          <a:xfrm>
            <a:off x="979467" y="1018000"/>
            <a:ext cx="10505071" cy="5580227"/>
          </a:xfrm>
          <a:custGeom>
            <a:rect b="b" l="l" r="r" t="t"/>
            <a:pathLst>
              <a:path extrusionOk="0" h="167411" w="315160">
                <a:moveTo>
                  <a:pt x="0" y="0"/>
                </a:moveTo>
                <a:lnTo>
                  <a:pt x="315160" y="10409"/>
                </a:lnTo>
                <a:lnTo>
                  <a:pt x="310823" y="159315"/>
                </a:lnTo>
                <a:lnTo>
                  <a:pt x="9252" y="167411"/>
                </a:lnTo>
                <a:close/>
              </a:path>
            </a:pathLst>
          </a:custGeom>
          <a:solidFill>
            <a:srgbClr val="001936">
              <a:alpha val="21920"/>
            </a:srgbClr>
          </a:solidFill>
          <a:ln>
            <a:noFill/>
          </a:ln>
        </p:spPr>
      </p:sp>
      <p:sp>
        <p:nvSpPr>
          <p:cNvPr id="831" name="Google Shape;831;p125"/>
          <p:cNvSpPr/>
          <p:nvPr/>
        </p:nvSpPr>
        <p:spPr>
          <a:xfrm>
            <a:off x="674667" y="713200"/>
            <a:ext cx="10505071" cy="5580227"/>
          </a:xfrm>
          <a:custGeom>
            <a:rect b="b" l="l" r="r" t="t"/>
            <a:pathLst>
              <a:path extrusionOk="0" h="167411" w="315160">
                <a:moveTo>
                  <a:pt x="0" y="0"/>
                </a:moveTo>
                <a:lnTo>
                  <a:pt x="315160" y="10409"/>
                </a:lnTo>
                <a:lnTo>
                  <a:pt x="310823" y="159315"/>
                </a:lnTo>
                <a:lnTo>
                  <a:pt x="9252" y="167411"/>
                </a:lnTo>
                <a:close/>
              </a:path>
            </a:pathLst>
          </a:custGeom>
          <a:solidFill>
            <a:srgbClr val="FFFFFF"/>
          </a:solidFill>
          <a:ln cap="flat" cmpd="sng" w="101600">
            <a:solidFill>
              <a:srgbClr val="000000"/>
            </a:solidFill>
            <a:prstDash val="solid"/>
            <a:miter lim="8000"/>
            <a:headEnd len="med" w="med" type="none"/>
            <a:tailEnd len="med" w="med" type="none"/>
          </a:ln>
        </p:spPr>
      </p:sp>
      <p:sp>
        <p:nvSpPr>
          <p:cNvPr id="832" name="Google Shape;832;p125"/>
          <p:cNvSpPr txBox="1"/>
          <p:nvPr>
            <p:ph type="title"/>
          </p:nvPr>
        </p:nvSpPr>
        <p:spPr>
          <a:xfrm rot="161695">
            <a:off x="1301634" y="1169155"/>
            <a:ext cx="9373066" cy="1013623"/>
          </a:xfrm>
          <a:prstGeom prst="rect">
            <a:avLst/>
          </a:prstGeom>
        </p:spPr>
        <p:txBody>
          <a:bodyPr anchorCtr="0" anchor="b" bIns="121900" lIns="121900" spcFirstLastPara="1" rIns="121900" wrap="square" tIns="121900">
            <a:noAutofit/>
          </a:bodyPr>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p:txBody>
      </p:sp>
      <p:sp>
        <p:nvSpPr>
          <p:cNvPr id="833" name="Google Shape;833;p125"/>
          <p:cNvSpPr txBox="1"/>
          <p:nvPr>
            <p:ph idx="1" type="body"/>
          </p:nvPr>
        </p:nvSpPr>
        <p:spPr>
          <a:xfrm>
            <a:off x="1402733" y="2061256"/>
            <a:ext cx="10281300" cy="4404900"/>
          </a:xfrm>
          <a:prstGeom prst="rect">
            <a:avLst/>
          </a:prstGeom>
        </p:spPr>
        <p:txBody>
          <a:bodyPr anchorCtr="0" anchor="t" bIns="121900" lIns="121900" spcFirstLastPara="1" rIns="121900" wrap="square" tIns="121900">
            <a:noAutofit/>
          </a:bodyPr>
          <a:lstStyle>
            <a:lvl1pPr indent="-482600" lvl="0" marL="457200">
              <a:spcBef>
                <a:spcPts val="800"/>
              </a:spcBef>
              <a:spcAft>
                <a:spcPts val="0"/>
              </a:spcAft>
              <a:buSzPts val="4000"/>
              <a:buChar char="×"/>
              <a:defRPr/>
            </a:lvl1pPr>
            <a:lvl2pPr indent="-431800" lvl="1" marL="914400">
              <a:spcBef>
                <a:spcPts val="0"/>
              </a:spcBef>
              <a:spcAft>
                <a:spcPts val="0"/>
              </a:spcAft>
              <a:buSzPts val="3200"/>
              <a:buChar char="×"/>
              <a:defRPr/>
            </a:lvl2pPr>
            <a:lvl3pPr indent="-431800" lvl="2" marL="1371600">
              <a:spcBef>
                <a:spcPts val="0"/>
              </a:spcBef>
              <a:spcAft>
                <a:spcPts val="0"/>
              </a:spcAft>
              <a:buSzPts val="3200"/>
              <a:buChar char="×"/>
              <a:defRPr/>
            </a:lvl3pPr>
            <a:lvl4pPr indent="-381000" lvl="3" marL="1828800">
              <a:spcBef>
                <a:spcPts val="0"/>
              </a:spcBef>
              <a:spcAft>
                <a:spcPts val="0"/>
              </a:spcAft>
              <a:buSzPts val="2400"/>
              <a:buChar char="×"/>
              <a:defRPr/>
            </a:lvl4pPr>
            <a:lvl5pPr indent="-381000" lvl="4" marL="2286000">
              <a:spcBef>
                <a:spcPts val="0"/>
              </a:spcBef>
              <a:spcAft>
                <a:spcPts val="0"/>
              </a:spcAft>
              <a:buSzPts val="2400"/>
              <a:buChar char="×"/>
              <a:defRPr/>
            </a:lvl5pPr>
            <a:lvl6pPr indent="-381000" lvl="5" marL="2743200">
              <a:spcBef>
                <a:spcPts val="0"/>
              </a:spcBef>
              <a:spcAft>
                <a:spcPts val="0"/>
              </a:spcAft>
              <a:buSzPts val="2400"/>
              <a:buChar char="×"/>
              <a:defRPr/>
            </a:lvl6pPr>
            <a:lvl7pPr indent="-381000" lvl="6" marL="3200400">
              <a:spcBef>
                <a:spcPts val="0"/>
              </a:spcBef>
              <a:spcAft>
                <a:spcPts val="0"/>
              </a:spcAft>
              <a:buSzPts val="2400"/>
              <a:buChar char="×"/>
              <a:defRPr/>
            </a:lvl7pPr>
            <a:lvl8pPr indent="-381000" lvl="7" marL="3657600">
              <a:spcBef>
                <a:spcPts val="0"/>
              </a:spcBef>
              <a:spcAft>
                <a:spcPts val="0"/>
              </a:spcAft>
              <a:buSzPts val="2400"/>
              <a:buChar char="×"/>
              <a:defRPr/>
            </a:lvl8pPr>
            <a:lvl9pPr indent="-381000" lvl="8" marL="4114800">
              <a:spcBef>
                <a:spcPts val="0"/>
              </a:spcBef>
              <a:spcAft>
                <a:spcPts val="0"/>
              </a:spcAft>
              <a:buSzPts val="2400"/>
              <a:buChar char="×"/>
              <a:defRPr/>
            </a:lvl9pPr>
          </a:lstStyle>
          <a:p/>
        </p:txBody>
      </p:sp>
      <p:sp>
        <p:nvSpPr>
          <p:cNvPr id="834" name="Google Shape;834;p125"/>
          <p:cNvSpPr txBox="1"/>
          <p:nvPr>
            <p:ph idx="12" type="sldNum"/>
          </p:nvPr>
        </p:nvSpPr>
        <p:spPr>
          <a:xfrm>
            <a:off x="11409045" y="6333134"/>
            <a:ext cx="731700" cy="524700"/>
          </a:xfrm>
          <a:prstGeom prst="rect">
            <a:avLst/>
          </a:prstGeom>
        </p:spPr>
        <p:txBody>
          <a:bodyPr anchorCtr="0" anchor="t" bIns="121900" lIns="121900" spcFirstLastPara="1" rIns="121900" wrap="square" tIns="1219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835" name="Shape 835"/>
        <p:cNvGrpSpPr/>
        <p:nvPr/>
      </p:nvGrpSpPr>
      <p:grpSpPr>
        <a:xfrm>
          <a:off x="0" y="0"/>
          <a:ext cx="0" cy="0"/>
          <a:chOff x="0" y="0"/>
          <a:chExt cx="0" cy="0"/>
        </a:xfrm>
      </p:grpSpPr>
      <p:pic>
        <p:nvPicPr>
          <p:cNvPr descr="comic-01.png" id="836" name="Google Shape;836;p126"/>
          <p:cNvPicPr preferRelativeResize="0"/>
          <p:nvPr/>
        </p:nvPicPr>
        <p:blipFill>
          <a:blip r:embed="rId2">
            <a:alphaModFix amt="20000"/>
          </a:blip>
          <a:stretch>
            <a:fillRect/>
          </a:stretch>
        </p:blipFill>
        <p:spPr>
          <a:xfrm>
            <a:off x="0" y="0"/>
            <a:ext cx="12192000" cy="6858000"/>
          </a:xfrm>
          <a:prstGeom prst="rect">
            <a:avLst/>
          </a:prstGeom>
          <a:noFill/>
          <a:ln>
            <a:noFill/>
          </a:ln>
        </p:spPr>
      </p:pic>
      <p:sp>
        <p:nvSpPr>
          <p:cNvPr id="837" name="Google Shape;837;p126"/>
          <p:cNvSpPr/>
          <p:nvPr/>
        </p:nvSpPr>
        <p:spPr>
          <a:xfrm>
            <a:off x="979467" y="1018000"/>
            <a:ext cx="10505071" cy="5580227"/>
          </a:xfrm>
          <a:custGeom>
            <a:rect b="b" l="l" r="r" t="t"/>
            <a:pathLst>
              <a:path extrusionOk="0" h="167411" w="315160">
                <a:moveTo>
                  <a:pt x="0" y="0"/>
                </a:moveTo>
                <a:lnTo>
                  <a:pt x="315160" y="10409"/>
                </a:lnTo>
                <a:lnTo>
                  <a:pt x="310823" y="159315"/>
                </a:lnTo>
                <a:lnTo>
                  <a:pt x="9252" y="167411"/>
                </a:lnTo>
                <a:close/>
              </a:path>
            </a:pathLst>
          </a:custGeom>
          <a:solidFill>
            <a:srgbClr val="001936">
              <a:alpha val="21920"/>
            </a:srgbClr>
          </a:solidFill>
          <a:ln>
            <a:noFill/>
          </a:ln>
        </p:spPr>
      </p:sp>
      <p:sp>
        <p:nvSpPr>
          <p:cNvPr id="838" name="Google Shape;838;p126"/>
          <p:cNvSpPr/>
          <p:nvPr/>
        </p:nvSpPr>
        <p:spPr>
          <a:xfrm>
            <a:off x="674667" y="713200"/>
            <a:ext cx="10505071" cy="5580227"/>
          </a:xfrm>
          <a:custGeom>
            <a:rect b="b" l="l" r="r" t="t"/>
            <a:pathLst>
              <a:path extrusionOk="0" h="167411" w="315160">
                <a:moveTo>
                  <a:pt x="0" y="0"/>
                </a:moveTo>
                <a:lnTo>
                  <a:pt x="315160" y="10409"/>
                </a:lnTo>
                <a:lnTo>
                  <a:pt x="310823" y="159315"/>
                </a:lnTo>
                <a:lnTo>
                  <a:pt x="9252" y="167411"/>
                </a:lnTo>
                <a:close/>
              </a:path>
            </a:pathLst>
          </a:custGeom>
          <a:solidFill>
            <a:srgbClr val="FFFFFF"/>
          </a:solidFill>
          <a:ln cap="flat" cmpd="sng" w="101600">
            <a:solidFill>
              <a:srgbClr val="000000"/>
            </a:solidFill>
            <a:prstDash val="solid"/>
            <a:miter lim="8000"/>
            <a:headEnd len="med" w="med" type="none"/>
            <a:tailEnd len="med" w="med" type="none"/>
          </a:ln>
        </p:spPr>
      </p:sp>
      <p:sp>
        <p:nvSpPr>
          <p:cNvPr id="839" name="Google Shape;839;p126"/>
          <p:cNvSpPr txBox="1"/>
          <p:nvPr>
            <p:ph type="title"/>
          </p:nvPr>
        </p:nvSpPr>
        <p:spPr>
          <a:xfrm rot="161695">
            <a:off x="1301634" y="1169155"/>
            <a:ext cx="9373066" cy="1013623"/>
          </a:xfrm>
          <a:prstGeom prst="rect">
            <a:avLst/>
          </a:prstGeom>
        </p:spPr>
        <p:txBody>
          <a:bodyPr anchorCtr="0" anchor="b" bIns="121900" lIns="121900" spcFirstLastPara="1" rIns="121900" wrap="square" tIns="121900">
            <a:noAutofit/>
          </a:bodyPr>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p:txBody>
      </p:sp>
      <p:sp>
        <p:nvSpPr>
          <p:cNvPr id="840" name="Google Shape;840;p126"/>
          <p:cNvSpPr txBox="1"/>
          <p:nvPr>
            <p:ph idx="1" type="body"/>
          </p:nvPr>
        </p:nvSpPr>
        <p:spPr>
          <a:xfrm>
            <a:off x="1431500" y="2066833"/>
            <a:ext cx="4528500" cy="3554700"/>
          </a:xfrm>
          <a:prstGeom prst="rect">
            <a:avLst/>
          </a:prstGeom>
        </p:spPr>
        <p:txBody>
          <a:bodyPr anchorCtr="0" anchor="t" bIns="121900" lIns="121900" spcFirstLastPara="1" rIns="121900" wrap="square" tIns="121900">
            <a:noAutofit/>
          </a:bodyPr>
          <a:lstStyle>
            <a:lvl1pPr indent="-412750" lvl="0" marL="457200">
              <a:spcBef>
                <a:spcPts val="800"/>
              </a:spcBef>
              <a:spcAft>
                <a:spcPts val="0"/>
              </a:spcAft>
              <a:buSzPts val="2900"/>
              <a:buChar char="×"/>
              <a:defRPr sz="2900"/>
            </a:lvl1pPr>
            <a:lvl2pPr indent="-412750" lvl="1" marL="914400">
              <a:spcBef>
                <a:spcPts val="0"/>
              </a:spcBef>
              <a:spcAft>
                <a:spcPts val="0"/>
              </a:spcAft>
              <a:buSzPts val="2900"/>
              <a:buChar char="×"/>
              <a:defRPr sz="2900"/>
            </a:lvl2pPr>
            <a:lvl3pPr indent="-412750" lvl="2" marL="1371600">
              <a:spcBef>
                <a:spcPts val="0"/>
              </a:spcBef>
              <a:spcAft>
                <a:spcPts val="0"/>
              </a:spcAft>
              <a:buSzPts val="2900"/>
              <a:buChar char="×"/>
              <a:defRPr sz="2900"/>
            </a:lvl3pPr>
            <a:lvl4pPr indent="-412750" lvl="3" marL="1828800">
              <a:spcBef>
                <a:spcPts val="0"/>
              </a:spcBef>
              <a:spcAft>
                <a:spcPts val="0"/>
              </a:spcAft>
              <a:buSzPts val="2900"/>
              <a:buChar char="×"/>
              <a:defRPr sz="2900"/>
            </a:lvl4pPr>
            <a:lvl5pPr indent="-412750" lvl="4" marL="2286000">
              <a:spcBef>
                <a:spcPts val="0"/>
              </a:spcBef>
              <a:spcAft>
                <a:spcPts val="0"/>
              </a:spcAft>
              <a:buSzPts val="2900"/>
              <a:buChar char="×"/>
              <a:defRPr sz="2900"/>
            </a:lvl5pPr>
            <a:lvl6pPr indent="-412750" lvl="5" marL="2743200">
              <a:spcBef>
                <a:spcPts val="0"/>
              </a:spcBef>
              <a:spcAft>
                <a:spcPts val="0"/>
              </a:spcAft>
              <a:buSzPts val="2900"/>
              <a:buChar char="×"/>
              <a:defRPr sz="2900"/>
            </a:lvl6pPr>
            <a:lvl7pPr indent="-412750" lvl="6" marL="3200400">
              <a:spcBef>
                <a:spcPts val="0"/>
              </a:spcBef>
              <a:spcAft>
                <a:spcPts val="0"/>
              </a:spcAft>
              <a:buSzPts val="2900"/>
              <a:buChar char="×"/>
              <a:defRPr sz="2900"/>
            </a:lvl7pPr>
            <a:lvl8pPr indent="-412750" lvl="7" marL="3657600">
              <a:spcBef>
                <a:spcPts val="0"/>
              </a:spcBef>
              <a:spcAft>
                <a:spcPts val="0"/>
              </a:spcAft>
              <a:buSzPts val="2900"/>
              <a:buChar char="×"/>
              <a:defRPr sz="2900"/>
            </a:lvl8pPr>
            <a:lvl9pPr indent="-412750" lvl="8" marL="4114800">
              <a:spcBef>
                <a:spcPts val="0"/>
              </a:spcBef>
              <a:spcAft>
                <a:spcPts val="0"/>
              </a:spcAft>
              <a:buSzPts val="2900"/>
              <a:buChar char="×"/>
              <a:defRPr sz="2900"/>
            </a:lvl9pPr>
          </a:lstStyle>
          <a:p/>
        </p:txBody>
      </p:sp>
      <p:sp>
        <p:nvSpPr>
          <p:cNvPr id="841" name="Google Shape;841;p126"/>
          <p:cNvSpPr txBox="1"/>
          <p:nvPr>
            <p:ph idx="2" type="body"/>
          </p:nvPr>
        </p:nvSpPr>
        <p:spPr>
          <a:xfrm>
            <a:off x="6232335" y="2066833"/>
            <a:ext cx="4528500" cy="3554700"/>
          </a:xfrm>
          <a:prstGeom prst="rect">
            <a:avLst/>
          </a:prstGeom>
        </p:spPr>
        <p:txBody>
          <a:bodyPr anchorCtr="0" anchor="t" bIns="121900" lIns="121900" spcFirstLastPara="1" rIns="121900" wrap="square" tIns="121900">
            <a:noAutofit/>
          </a:bodyPr>
          <a:lstStyle>
            <a:lvl1pPr indent="-412750" lvl="0" marL="457200">
              <a:spcBef>
                <a:spcPts val="800"/>
              </a:spcBef>
              <a:spcAft>
                <a:spcPts val="0"/>
              </a:spcAft>
              <a:buSzPts val="2900"/>
              <a:buChar char="×"/>
              <a:defRPr sz="2900"/>
            </a:lvl1pPr>
            <a:lvl2pPr indent="-412750" lvl="1" marL="914400">
              <a:spcBef>
                <a:spcPts val="0"/>
              </a:spcBef>
              <a:spcAft>
                <a:spcPts val="0"/>
              </a:spcAft>
              <a:buSzPts val="2900"/>
              <a:buChar char="×"/>
              <a:defRPr sz="2900"/>
            </a:lvl2pPr>
            <a:lvl3pPr indent="-412750" lvl="2" marL="1371600">
              <a:spcBef>
                <a:spcPts val="0"/>
              </a:spcBef>
              <a:spcAft>
                <a:spcPts val="0"/>
              </a:spcAft>
              <a:buSzPts val="2900"/>
              <a:buChar char="×"/>
              <a:defRPr sz="2900"/>
            </a:lvl3pPr>
            <a:lvl4pPr indent="-412750" lvl="3" marL="1828800">
              <a:spcBef>
                <a:spcPts val="0"/>
              </a:spcBef>
              <a:spcAft>
                <a:spcPts val="0"/>
              </a:spcAft>
              <a:buSzPts val="2900"/>
              <a:buChar char="×"/>
              <a:defRPr sz="2900"/>
            </a:lvl4pPr>
            <a:lvl5pPr indent="-412750" lvl="4" marL="2286000">
              <a:spcBef>
                <a:spcPts val="0"/>
              </a:spcBef>
              <a:spcAft>
                <a:spcPts val="0"/>
              </a:spcAft>
              <a:buSzPts val="2900"/>
              <a:buChar char="×"/>
              <a:defRPr sz="2900"/>
            </a:lvl5pPr>
            <a:lvl6pPr indent="-412750" lvl="5" marL="2743200">
              <a:spcBef>
                <a:spcPts val="0"/>
              </a:spcBef>
              <a:spcAft>
                <a:spcPts val="0"/>
              </a:spcAft>
              <a:buSzPts val="2900"/>
              <a:buChar char="×"/>
              <a:defRPr sz="2900"/>
            </a:lvl6pPr>
            <a:lvl7pPr indent="-412750" lvl="6" marL="3200400">
              <a:spcBef>
                <a:spcPts val="0"/>
              </a:spcBef>
              <a:spcAft>
                <a:spcPts val="0"/>
              </a:spcAft>
              <a:buSzPts val="2900"/>
              <a:buChar char="×"/>
              <a:defRPr sz="2900"/>
            </a:lvl7pPr>
            <a:lvl8pPr indent="-412750" lvl="7" marL="3657600">
              <a:spcBef>
                <a:spcPts val="0"/>
              </a:spcBef>
              <a:spcAft>
                <a:spcPts val="0"/>
              </a:spcAft>
              <a:buSzPts val="2900"/>
              <a:buChar char="×"/>
              <a:defRPr sz="2900"/>
            </a:lvl8pPr>
            <a:lvl9pPr indent="-412750" lvl="8" marL="4114800">
              <a:spcBef>
                <a:spcPts val="0"/>
              </a:spcBef>
              <a:spcAft>
                <a:spcPts val="0"/>
              </a:spcAft>
              <a:buSzPts val="2900"/>
              <a:buChar char="×"/>
              <a:defRPr sz="2900"/>
            </a:lvl9pPr>
          </a:lstStyle>
          <a:p/>
        </p:txBody>
      </p:sp>
      <p:sp>
        <p:nvSpPr>
          <p:cNvPr id="842" name="Google Shape;842;p126"/>
          <p:cNvSpPr txBox="1"/>
          <p:nvPr>
            <p:ph idx="12" type="sldNum"/>
          </p:nvPr>
        </p:nvSpPr>
        <p:spPr>
          <a:xfrm>
            <a:off x="11409045" y="6333134"/>
            <a:ext cx="731700" cy="524700"/>
          </a:xfrm>
          <a:prstGeom prst="rect">
            <a:avLst/>
          </a:prstGeom>
        </p:spPr>
        <p:txBody>
          <a:bodyPr anchorCtr="0" anchor="t" bIns="121900" lIns="121900" spcFirstLastPara="1" rIns="121900" wrap="square" tIns="1219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843" name="Shape 843"/>
        <p:cNvGrpSpPr/>
        <p:nvPr/>
      </p:nvGrpSpPr>
      <p:grpSpPr>
        <a:xfrm>
          <a:off x="0" y="0"/>
          <a:ext cx="0" cy="0"/>
          <a:chOff x="0" y="0"/>
          <a:chExt cx="0" cy="0"/>
        </a:xfrm>
      </p:grpSpPr>
      <p:pic>
        <p:nvPicPr>
          <p:cNvPr descr="comic-01.png" id="844" name="Google Shape;844;p127"/>
          <p:cNvPicPr preferRelativeResize="0"/>
          <p:nvPr/>
        </p:nvPicPr>
        <p:blipFill>
          <a:blip r:embed="rId2">
            <a:alphaModFix amt="20000"/>
          </a:blip>
          <a:stretch>
            <a:fillRect/>
          </a:stretch>
        </p:blipFill>
        <p:spPr>
          <a:xfrm>
            <a:off x="0" y="0"/>
            <a:ext cx="12192000" cy="6858000"/>
          </a:xfrm>
          <a:prstGeom prst="rect">
            <a:avLst/>
          </a:prstGeom>
          <a:noFill/>
          <a:ln>
            <a:noFill/>
          </a:ln>
        </p:spPr>
      </p:pic>
      <p:sp>
        <p:nvSpPr>
          <p:cNvPr id="845" name="Google Shape;845;p127"/>
          <p:cNvSpPr/>
          <p:nvPr/>
        </p:nvSpPr>
        <p:spPr>
          <a:xfrm>
            <a:off x="979467" y="1018000"/>
            <a:ext cx="10505071" cy="5580227"/>
          </a:xfrm>
          <a:custGeom>
            <a:rect b="b" l="l" r="r" t="t"/>
            <a:pathLst>
              <a:path extrusionOk="0" h="167411" w="315160">
                <a:moveTo>
                  <a:pt x="0" y="0"/>
                </a:moveTo>
                <a:lnTo>
                  <a:pt x="315160" y="10409"/>
                </a:lnTo>
                <a:lnTo>
                  <a:pt x="310823" y="159315"/>
                </a:lnTo>
                <a:lnTo>
                  <a:pt x="9252" y="167411"/>
                </a:lnTo>
                <a:close/>
              </a:path>
            </a:pathLst>
          </a:custGeom>
          <a:solidFill>
            <a:srgbClr val="001936">
              <a:alpha val="21920"/>
            </a:srgbClr>
          </a:solidFill>
          <a:ln>
            <a:noFill/>
          </a:ln>
        </p:spPr>
      </p:sp>
      <p:sp>
        <p:nvSpPr>
          <p:cNvPr id="846" name="Google Shape;846;p127"/>
          <p:cNvSpPr/>
          <p:nvPr/>
        </p:nvSpPr>
        <p:spPr>
          <a:xfrm>
            <a:off x="674667" y="713200"/>
            <a:ext cx="10505071" cy="5580227"/>
          </a:xfrm>
          <a:custGeom>
            <a:rect b="b" l="l" r="r" t="t"/>
            <a:pathLst>
              <a:path extrusionOk="0" h="167411" w="315160">
                <a:moveTo>
                  <a:pt x="0" y="0"/>
                </a:moveTo>
                <a:lnTo>
                  <a:pt x="315160" y="10409"/>
                </a:lnTo>
                <a:lnTo>
                  <a:pt x="310823" y="159315"/>
                </a:lnTo>
                <a:lnTo>
                  <a:pt x="9252" y="167411"/>
                </a:lnTo>
                <a:close/>
              </a:path>
            </a:pathLst>
          </a:custGeom>
          <a:solidFill>
            <a:srgbClr val="FFFFFF"/>
          </a:solidFill>
          <a:ln cap="flat" cmpd="sng" w="101600">
            <a:solidFill>
              <a:srgbClr val="000000"/>
            </a:solidFill>
            <a:prstDash val="solid"/>
            <a:miter lim="8000"/>
            <a:headEnd len="med" w="med" type="none"/>
            <a:tailEnd len="med" w="med" type="none"/>
          </a:ln>
        </p:spPr>
      </p:sp>
      <p:sp>
        <p:nvSpPr>
          <p:cNvPr id="847" name="Google Shape;847;p127"/>
          <p:cNvSpPr txBox="1"/>
          <p:nvPr>
            <p:ph type="title"/>
          </p:nvPr>
        </p:nvSpPr>
        <p:spPr>
          <a:xfrm rot="161695">
            <a:off x="1301634" y="1169155"/>
            <a:ext cx="9373066" cy="1013623"/>
          </a:xfrm>
          <a:prstGeom prst="rect">
            <a:avLst/>
          </a:prstGeom>
        </p:spPr>
        <p:txBody>
          <a:bodyPr anchorCtr="0" anchor="b" bIns="121900" lIns="121900" spcFirstLastPara="1" rIns="121900" wrap="square" tIns="121900">
            <a:noAutofit/>
          </a:bodyPr>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p:txBody>
      </p:sp>
      <p:sp>
        <p:nvSpPr>
          <p:cNvPr id="848" name="Google Shape;848;p127"/>
          <p:cNvSpPr txBox="1"/>
          <p:nvPr>
            <p:ph idx="1" type="body"/>
          </p:nvPr>
        </p:nvSpPr>
        <p:spPr>
          <a:xfrm>
            <a:off x="1203933" y="2074900"/>
            <a:ext cx="3060300" cy="3763500"/>
          </a:xfrm>
          <a:prstGeom prst="rect">
            <a:avLst/>
          </a:prstGeom>
        </p:spPr>
        <p:txBody>
          <a:bodyPr anchorCtr="0" anchor="t" bIns="121900" lIns="121900" spcFirstLastPara="1" rIns="121900" wrap="square" tIns="121900">
            <a:noAutofit/>
          </a:bodyPr>
          <a:lstStyle>
            <a:lvl1pPr indent="-381000" lvl="0" marL="457200">
              <a:spcBef>
                <a:spcPts val="800"/>
              </a:spcBef>
              <a:spcAft>
                <a:spcPts val="0"/>
              </a:spcAft>
              <a:buSzPts val="2400"/>
              <a:buChar char="×"/>
              <a:defRPr sz="2400"/>
            </a:lvl1pPr>
            <a:lvl2pPr indent="-381000" lvl="1" marL="914400">
              <a:spcBef>
                <a:spcPts val="0"/>
              </a:spcBef>
              <a:spcAft>
                <a:spcPts val="0"/>
              </a:spcAft>
              <a:buSzPts val="2400"/>
              <a:buChar char="×"/>
              <a:defRPr sz="2400"/>
            </a:lvl2pPr>
            <a:lvl3pPr indent="-381000" lvl="2" marL="1371600">
              <a:spcBef>
                <a:spcPts val="0"/>
              </a:spcBef>
              <a:spcAft>
                <a:spcPts val="0"/>
              </a:spcAft>
              <a:buSzPts val="2400"/>
              <a:buChar char="×"/>
              <a:defRPr sz="2400"/>
            </a:lvl3pPr>
            <a:lvl4pPr indent="-381000" lvl="3" marL="1828800">
              <a:spcBef>
                <a:spcPts val="0"/>
              </a:spcBef>
              <a:spcAft>
                <a:spcPts val="0"/>
              </a:spcAft>
              <a:buSzPts val="2400"/>
              <a:buChar char="×"/>
              <a:defRPr/>
            </a:lvl4pPr>
            <a:lvl5pPr indent="-381000" lvl="4" marL="2286000">
              <a:spcBef>
                <a:spcPts val="0"/>
              </a:spcBef>
              <a:spcAft>
                <a:spcPts val="0"/>
              </a:spcAft>
              <a:buSzPts val="2400"/>
              <a:buChar char="×"/>
              <a:defRPr/>
            </a:lvl5pPr>
            <a:lvl6pPr indent="-381000" lvl="5" marL="2743200">
              <a:spcBef>
                <a:spcPts val="0"/>
              </a:spcBef>
              <a:spcAft>
                <a:spcPts val="0"/>
              </a:spcAft>
              <a:buSzPts val="2400"/>
              <a:buChar char="×"/>
              <a:defRPr/>
            </a:lvl6pPr>
            <a:lvl7pPr indent="-381000" lvl="6" marL="3200400">
              <a:spcBef>
                <a:spcPts val="0"/>
              </a:spcBef>
              <a:spcAft>
                <a:spcPts val="0"/>
              </a:spcAft>
              <a:buSzPts val="2400"/>
              <a:buChar char="×"/>
              <a:defRPr/>
            </a:lvl7pPr>
            <a:lvl8pPr indent="-381000" lvl="7" marL="3657600">
              <a:spcBef>
                <a:spcPts val="0"/>
              </a:spcBef>
              <a:spcAft>
                <a:spcPts val="0"/>
              </a:spcAft>
              <a:buSzPts val="2400"/>
              <a:buChar char="×"/>
              <a:defRPr/>
            </a:lvl8pPr>
            <a:lvl9pPr indent="-381000" lvl="8" marL="4114800">
              <a:spcBef>
                <a:spcPts val="0"/>
              </a:spcBef>
              <a:spcAft>
                <a:spcPts val="0"/>
              </a:spcAft>
              <a:buSzPts val="2400"/>
              <a:buChar char="×"/>
              <a:defRPr/>
            </a:lvl9pPr>
          </a:lstStyle>
          <a:p/>
        </p:txBody>
      </p:sp>
      <p:sp>
        <p:nvSpPr>
          <p:cNvPr id="849" name="Google Shape;849;p127"/>
          <p:cNvSpPr txBox="1"/>
          <p:nvPr>
            <p:ph idx="2" type="body"/>
          </p:nvPr>
        </p:nvSpPr>
        <p:spPr>
          <a:xfrm>
            <a:off x="4421324" y="2074900"/>
            <a:ext cx="3060300" cy="3763500"/>
          </a:xfrm>
          <a:prstGeom prst="rect">
            <a:avLst/>
          </a:prstGeom>
        </p:spPr>
        <p:txBody>
          <a:bodyPr anchorCtr="0" anchor="t" bIns="121900" lIns="121900" spcFirstLastPara="1" rIns="121900" wrap="square" tIns="121900">
            <a:noAutofit/>
          </a:bodyPr>
          <a:lstStyle>
            <a:lvl1pPr indent="-381000" lvl="0" marL="457200">
              <a:spcBef>
                <a:spcPts val="800"/>
              </a:spcBef>
              <a:spcAft>
                <a:spcPts val="0"/>
              </a:spcAft>
              <a:buSzPts val="2400"/>
              <a:buChar char="×"/>
              <a:defRPr sz="2400"/>
            </a:lvl1pPr>
            <a:lvl2pPr indent="-381000" lvl="1" marL="914400">
              <a:spcBef>
                <a:spcPts val="0"/>
              </a:spcBef>
              <a:spcAft>
                <a:spcPts val="0"/>
              </a:spcAft>
              <a:buSzPts val="2400"/>
              <a:buChar char="×"/>
              <a:defRPr sz="2400"/>
            </a:lvl2pPr>
            <a:lvl3pPr indent="-381000" lvl="2" marL="1371600">
              <a:spcBef>
                <a:spcPts val="0"/>
              </a:spcBef>
              <a:spcAft>
                <a:spcPts val="0"/>
              </a:spcAft>
              <a:buSzPts val="2400"/>
              <a:buChar char="×"/>
              <a:defRPr sz="2400"/>
            </a:lvl3pPr>
            <a:lvl4pPr indent="-381000" lvl="3" marL="1828800">
              <a:spcBef>
                <a:spcPts val="0"/>
              </a:spcBef>
              <a:spcAft>
                <a:spcPts val="0"/>
              </a:spcAft>
              <a:buSzPts val="2400"/>
              <a:buChar char="×"/>
              <a:defRPr/>
            </a:lvl4pPr>
            <a:lvl5pPr indent="-381000" lvl="4" marL="2286000">
              <a:spcBef>
                <a:spcPts val="0"/>
              </a:spcBef>
              <a:spcAft>
                <a:spcPts val="0"/>
              </a:spcAft>
              <a:buSzPts val="2400"/>
              <a:buChar char="×"/>
              <a:defRPr/>
            </a:lvl5pPr>
            <a:lvl6pPr indent="-381000" lvl="5" marL="2743200">
              <a:spcBef>
                <a:spcPts val="0"/>
              </a:spcBef>
              <a:spcAft>
                <a:spcPts val="0"/>
              </a:spcAft>
              <a:buSzPts val="2400"/>
              <a:buChar char="×"/>
              <a:defRPr/>
            </a:lvl6pPr>
            <a:lvl7pPr indent="-381000" lvl="6" marL="3200400">
              <a:spcBef>
                <a:spcPts val="0"/>
              </a:spcBef>
              <a:spcAft>
                <a:spcPts val="0"/>
              </a:spcAft>
              <a:buSzPts val="2400"/>
              <a:buChar char="×"/>
              <a:defRPr/>
            </a:lvl7pPr>
            <a:lvl8pPr indent="-381000" lvl="7" marL="3657600">
              <a:spcBef>
                <a:spcPts val="0"/>
              </a:spcBef>
              <a:spcAft>
                <a:spcPts val="0"/>
              </a:spcAft>
              <a:buSzPts val="2400"/>
              <a:buChar char="×"/>
              <a:defRPr/>
            </a:lvl8pPr>
            <a:lvl9pPr indent="-381000" lvl="8" marL="4114800">
              <a:spcBef>
                <a:spcPts val="0"/>
              </a:spcBef>
              <a:spcAft>
                <a:spcPts val="0"/>
              </a:spcAft>
              <a:buSzPts val="2400"/>
              <a:buChar char="×"/>
              <a:defRPr/>
            </a:lvl9pPr>
          </a:lstStyle>
          <a:p/>
        </p:txBody>
      </p:sp>
      <p:sp>
        <p:nvSpPr>
          <p:cNvPr id="850" name="Google Shape;850;p127"/>
          <p:cNvSpPr txBox="1"/>
          <p:nvPr>
            <p:ph idx="3" type="body"/>
          </p:nvPr>
        </p:nvSpPr>
        <p:spPr>
          <a:xfrm>
            <a:off x="7638714" y="2074900"/>
            <a:ext cx="3060300" cy="3763500"/>
          </a:xfrm>
          <a:prstGeom prst="rect">
            <a:avLst/>
          </a:prstGeom>
        </p:spPr>
        <p:txBody>
          <a:bodyPr anchorCtr="0" anchor="t" bIns="121900" lIns="121900" spcFirstLastPara="1" rIns="121900" wrap="square" tIns="121900">
            <a:noAutofit/>
          </a:bodyPr>
          <a:lstStyle>
            <a:lvl1pPr indent="-381000" lvl="0" marL="457200">
              <a:spcBef>
                <a:spcPts val="800"/>
              </a:spcBef>
              <a:spcAft>
                <a:spcPts val="0"/>
              </a:spcAft>
              <a:buSzPts val="2400"/>
              <a:buChar char="×"/>
              <a:defRPr sz="2400"/>
            </a:lvl1pPr>
            <a:lvl2pPr indent="-381000" lvl="1" marL="914400">
              <a:spcBef>
                <a:spcPts val="0"/>
              </a:spcBef>
              <a:spcAft>
                <a:spcPts val="0"/>
              </a:spcAft>
              <a:buSzPts val="2400"/>
              <a:buChar char="×"/>
              <a:defRPr sz="2400"/>
            </a:lvl2pPr>
            <a:lvl3pPr indent="-381000" lvl="2" marL="1371600">
              <a:spcBef>
                <a:spcPts val="0"/>
              </a:spcBef>
              <a:spcAft>
                <a:spcPts val="0"/>
              </a:spcAft>
              <a:buSzPts val="2400"/>
              <a:buChar char="×"/>
              <a:defRPr sz="2400"/>
            </a:lvl3pPr>
            <a:lvl4pPr indent="-381000" lvl="3" marL="1828800">
              <a:spcBef>
                <a:spcPts val="0"/>
              </a:spcBef>
              <a:spcAft>
                <a:spcPts val="0"/>
              </a:spcAft>
              <a:buSzPts val="2400"/>
              <a:buChar char="×"/>
              <a:defRPr/>
            </a:lvl4pPr>
            <a:lvl5pPr indent="-381000" lvl="4" marL="2286000">
              <a:spcBef>
                <a:spcPts val="0"/>
              </a:spcBef>
              <a:spcAft>
                <a:spcPts val="0"/>
              </a:spcAft>
              <a:buSzPts val="2400"/>
              <a:buChar char="×"/>
              <a:defRPr/>
            </a:lvl5pPr>
            <a:lvl6pPr indent="-381000" lvl="5" marL="2743200">
              <a:spcBef>
                <a:spcPts val="0"/>
              </a:spcBef>
              <a:spcAft>
                <a:spcPts val="0"/>
              </a:spcAft>
              <a:buSzPts val="2400"/>
              <a:buChar char="×"/>
              <a:defRPr/>
            </a:lvl6pPr>
            <a:lvl7pPr indent="-381000" lvl="6" marL="3200400">
              <a:spcBef>
                <a:spcPts val="0"/>
              </a:spcBef>
              <a:spcAft>
                <a:spcPts val="0"/>
              </a:spcAft>
              <a:buSzPts val="2400"/>
              <a:buChar char="×"/>
              <a:defRPr/>
            </a:lvl7pPr>
            <a:lvl8pPr indent="-381000" lvl="7" marL="3657600">
              <a:spcBef>
                <a:spcPts val="0"/>
              </a:spcBef>
              <a:spcAft>
                <a:spcPts val="0"/>
              </a:spcAft>
              <a:buSzPts val="2400"/>
              <a:buChar char="×"/>
              <a:defRPr/>
            </a:lvl8pPr>
            <a:lvl9pPr indent="-381000" lvl="8" marL="4114800">
              <a:spcBef>
                <a:spcPts val="0"/>
              </a:spcBef>
              <a:spcAft>
                <a:spcPts val="0"/>
              </a:spcAft>
              <a:buSzPts val="2400"/>
              <a:buChar char="×"/>
              <a:defRPr/>
            </a:lvl9pPr>
          </a:lstStyle>
          <a:p/>
        </p:txBody>
      </p:sp>
      <p:sp>
        <p:nvSpPr>
          <p:cNvPr id="851" name="Google Shape;851;p127"/>
          <p:cNvSpPr txBox="1"/>
          <p:nvPr>
            <p:ph idx="12" type="sldNum"/>
          </p:nvPr>
        </p:nvSpPr>
        <p:spPr>
          <a:xfrm>
            <a:off x="11409045" y="6333134"/>
            <a:ext cx="731700" cy="524700"/>
          </a:xfrm>
          <a:prstGeom prst="rect">
            <a:avLst/>
          </a:prstGeom>
        </p:spPr>
        <p:txBody>
          <a:bodyPr anchorCtr="0" anchor="t" bIns="121900" lIns="121900" spcFirstLastPara="1" rIns="121900" wrap="square" tIns="1219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52" name="Shape 852"/>
        <p:cNvGrpSpPr/>
        <p:nvPr/>
      </p:nvGrpSpPr>
      <p:grpSpPr>
        <a:xfrm>
          <a:off x="0" y="0"/>
          <a:ext cx="0" cy="0"/>
          <a:chOff x="0" y="0"/>
          <a:chExt cx="0" cy="0"/>
        </a:xfrm>
      </p:grpSpPr>
      <p:pic>
        <p:nvPicPr>
          <p:cNvPr descr="comic-01.png" id="853" name="Google Shape;853;p128"/>
          <p:cNvPicPr preferRelativeResize="0"/>
          <p:nvPr/>
        </p:nvPicPr>
        <p:blipFill>
          <a:blip r:embed="rId2">
            <a:alphaModFix amt="20000"/>
          </a:blip>
          <a:stretch>
            <a:fillRect/>
          </a:stretch>
        </p:blipFill>
        <p:spPr>
          <a:xfrm>
            <a:off x="0" y="0"/>
            <a:ext cx="12192000" cy="6858000"/>
          </a:xfrm>
          <a:prstGeom prst="rect">
            <a:avLst/>
          </a:prstGeom>
          <a:noFill/>
          <a:ln>
            <a:noFill/>
          </a:ln>
        </p:spPr>
      </p:pic>
      <p:sp>
        <p:nvSpPr>
          <p:cNvPr id="854" name="Google Shape;854;p128"/>
          <p:cNvSpPr/>
          <p:nvPr/>
        </p:nvSpPr>
        <p:spPr>
          <a:xfrm>
            <a:off x="979467" y="1018000"/>
            <a:ext cx="10505071" cy="5580227"/>
          </a:xfrm>
          <a:custGeom>
            <a:rect b="b" l="l" r="r" t="t"/>
            <a:pathLst>
              <a:path extrusionOk="0" h="167411" w="315160">
                <a:moveTo>
                  <a:pt x="0" y="0"/>
                </a:moveTo>
                <a:lnTo>
                  <a:pt x="315160" y="10409"/>
                </a:lnTo>
                <a:lnTo>
                  <a:pt x="310823" y="159315"/>
                </a:lnTo>
                <a:lnTo>
                  <a:pt x="9252" y="167411"/>
                </a:lnTo>
                <a:close/>
              </a:path>
            </a:pathLst>
          </a:custGeom>
          <a:solidFill>
            <a:srgbClr val="001936">
              <a:alpha val="21920"/>
            </a:srgbClr>
          </a:solidFill>
          <a:ln>
            <a:noFill/>
          </a:ln>
        </p:spPr>
      </p:sp>
      <p:sp>
        <p:nvSpPr>
          <p:cNvPr id="855" name="Google Shape;855;p128"/>
          <p:cNvSpPr/>
          <p:nvPr/>
        </p:nvSpPr>
        <p:spPr>
          <a:xfrm>
            <a:off x="674667" y="713200"/>
            <a:ext cx="10505071" cy="5580227"/>
          </a:xfrm>
          <a:custGeom>
            <a:rect b="b" l="l" r="r" t="t"/>
            <a:pathLst>
              <a:path extrusionOk="0" h="167411" w="315160">
                <a:moveTo>
                  <a:pt x="0" y="0"/>
                </a:moveTo>
                <a:lnTo>
                  <a:pt x="315160" y="10409"/>
                </a:lnTo>
                <a:lnTo>
                  <a:pt x="310823" y="159315"/>
                </a:lnTo>
                <a:lnTo>
                  <a:pt x="9252" y="167411"/>
                </a:lnTo>
                <a:close/>
              </a:path>
            </a:pathLst>
          </a:custGeom>
          <a:solidFill>
            <a:srgbClr val="FFFFFF"/>
          </a:solidFill>
          <a:ln cap="flat" cmpd="sng" w="101600">
            <a:solidFill>
              <a:srgbClr val="000000"/>
            </a:solidFill>
            <a:prstDash val="solid"/>
            <a:miter lim="8000"/>
            <a:headEnd len="med" w="med" type="none"/>
            <a:tailEnd len="med" w="med" type="none"/>
          </a:ln>
        </p:spPr>
      </p:sp>
      <p:sp>
        <p:nvSpPr>
          <p:cNvPr id="856" name="Google Shape;856;p128"/>
          <p:cNvSpPr txBox="1"/>
          <p:nvPr>
            <p:ph type="title"/>
          </p:nvPr>
        </p:nvSpPr>
        <p:spPr>
          <a:xfrm rot="161695">
            <a:off x="1301634" y="1169155"/>
            <a:ext cx="9373066" cy="1013623"/>
          </a:xfrm>
          <a:prstGeom prst="rect">
            <a:avLst/>
          </a:prstGeom>
        </p:spPr>
        <p:txBody>
          <a:bodyPr anchorCtr="0" anchor="b" bIns="121900" lIns="121900" spcFirstLastPara="1" rIns="121900" wrap="square" tIns="121900">
            <a:noAutofit/>
          </a:bodyPr>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p:txBody>
      </p:sp>
      <p:sp>
        <p:nvSpPr>
          <p:cNvPr id="857" name="Google Shape;857;p128"/>
          <p:cNvSpPr txBox="1"/>
          <p:nvPr>
            <p:ph idx="12" type="sldNum"/>
          </p:nvPr>
        </p:nvSpPr>
        <p:spPr>
          <a:xfrm>
            <a:off x="11409045" y="6333134"/>
            <a:ext cx="731700" cy="524700"/>
          </a:xfrm>
          <a:prstGeom prst="rect">
            <a:avLst/>
          </a:prstGeom>
        </p:spPr>
        <p:txBody>
          <a:bodyPr anchorCtr="0" anchor="t" bIns="121900" lIns="121900" spcFirstLastPara="1" rIns="121900" wrap="square" tIns="1219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58" name="Shape 858"/>
        <p:cNvGrpSpPr/>
        <p:nvPr/>
      </p:nvGrpSpPr>
      <p:grpSpPr>
        <a:xfrm>
          <a:off x="0" y="0"/>
          <a:ext cx="0" cy="0"/>
          <a:chOff x="0" y="0"/>
          <a:chExt cx="0" cy="0"/>
        </a:xfrm>
      </p:grpSpPr>
      <p:pic>
        <p:nvPicPr>
          <p:cNvPr descr="comic-01.png" id="859" name="Google Shape;859;p129"/>
          <p:cNvPicPr preferRelativeResize="0"/>
          <p:nvPr/>
        </p:nvPicPr>
        <p:blipFill>
          <a:blip r:embed="rId2">
            <a:alphaModFix amt="20000"/>
          </a:blip>
          <a:stretch>
            <a:fillRect/>
          </a:stretch>
        </p:blipFill>
        <p:spPr>
          <a:xfrm>
            <a:off x="0" y="0"/>
            <a:ext cx="12192000" cy="6858000"/>
          </a:xfrm>
          <a:prstGeom prst="rect">
            <a:avLst/>
          </a:prstGeom>
          <a:noFill/>
          <a:ln>
            <a:noFill/>
          </a:ln>
        </p:spPr>
      </p:pic>
      <p:sp>
        <p:nvSpPr>
          <p:cNvPr id="860" name="Google Shape;860;p129"/>
          <p:cNvSpPr/>
          <p:nvPr/>
        </p:nvSpPr>
        <p:spPr>
          <a:xfrm>
            <a:off x="979467" y="1018000"/>
            <a:ext cx="10505071" cy="5580227"/>
          </a:xfrm>
          <a:custGeom>
            <a:rect b="b" l="l" r="r" t="t"/>
            <a:pathLst>
              <a:path extrusionOk="0" h="167411" w="315160">
                <a:moveTo>
                  <a:pt x="0" y="0"/>
                </a:moveTo>
                <a:lnTo>
                  <a:pt x="315160" y="10409"/>
                </a:lnTo>
                <a:lnTo>
                  <a:pt x="310823" y="159315"/>
                </a:lnTo>
                <a:lnTo>
                  <a:pt x="9252" y="167411"/>
                </a:lnTo>
                <a:close/>
              </a:path>
            </a:pathLst>
          </a:custGeom>
          <a:solidFill>
            <a:srgbClr val="001936">
              <a:alpha val="21920"/>
            </a:srgbClr>
          </a:solidFill>
          <a:ln>
            <a:noFill/>
          </a:ln>
        </p:spPr>
      </p:sp>
      <p:sp>
        <p:nvSpPr>
          <p:cNvPr id="861" name="Google Shape;861;p129"/>
          <p:cNvSpPr/>
          <p:nvPr/>
        </p:nvSpPr>
        <p:spPr>
          <a:xfrm>
            <a:off x="674667" y="713200"/>
            <a:ext cx="10505071" cy="5580227"/>
          </a:xfrm>
          <a:custGeom>
            <a:rect b="b" l="l" r="r" t="t"/>
            <a:pathLst>
              <a:path extrusionOk="0" h="167411" w="315160">
                <a:moveTo>
                  <a:pt x="0" y="0"/>
                </a:moveTo>
                <a:lnTo>
                  <a:pt x="315160" y="10409"/>
                </a:lnTo>
                <a:lnTo>
                  <a:pt x="310823" y="159315"/>
                </a:lnTo>
                <a:lnTo>
                  <a:pt x="9252" y="167411"/>
                </a:lnTo>
                <a:close/>
              </a:path>
            </a:pathLst>
          </a:custGeom>
          <a:solidFill>
            <a:srgbClr val="FFFFFF"/>
          </a:solidFill>
          <a:ln cap="flat" cmpd="sng" w="101600">
            <a:solidFill>
              <a:srgbClr val="000000"/>
            </a:solidFill>
            <a:prstDash val="solid"/>
            <a:miter lim="8000"/>
            <a:headEnd len="med" w="med" type="none"/>
            <a:tailEnd len="med" w="med" type="none"/>
          </a:ln>
        </p:spPr>
      </p:sp>
      <p:sp>
        <p:nvSpPr>
          <p:cNvPr id="862" name="Google Shape;862;p129"/>
          <p:cNvSpPr txBox="1"/>
          <p:nvPr>
            <p:ph idx="1" type="body"/>
          </p:nvPr>
        </p:nvSpPr>
        <p:spPr>
          <a:xfrm rot="-120984">
            <a:off x="609569" y="5366928"/>
            <a:ext cx="10973295" cy="692826"/>
          </a:xfrm>
          <a:prstGeom prst="rect">
            <a:avLst/>
          </a:prstGeom>
        </p:spPr>
        <p:txBody>
          <a:bodyPr anchorCtr="0" anchor="t" bIns="121900" lIns="121900" spcFirstLastPara="1" rIns="121900" wrap="square" tIns="121900">
            <a:noAutofit/>
          </a:bodyPr>
          <a:lstStyle>
            <a:lvl1pPr indent="-228600" lvl="0" marL="457200" algn="ctr">
              <a:spcBef>
                <a:spcPts val="500"/>
              </a:spcBef>
              <a:spcAft>
                <a:spcPts val="0"/>
              </a:spcAft>
              <a:buSzPts val="1900"/>
              <a:buNone/>
              <a:defRPr sz="1900"/>
            </a:lvl1pPr>
          </a:lstStyle>
          <a:p/>
        </p:txBody>
      </p:sp>
      <p:sp>
        <p:nvSpPr>
          <p:cNvPr id="863" name="Google Shape;863;p129"/>
          <p:cNvSpPr txBox="1"/>
          <p:nvPr>
            <p:ph idx="12" type="sldNum"/>
          </p:nvPr>
        </p:nvSpPr>
        <p:spPr>
          <a:xfrm>
            <a:off x="11409045" y="6333134"/>
            <a:ext cx="731700" cy="524700"/>
          </a:xfrm>
          <a:prstGeom prst="rect">
            <a:avLst/>
          </a:prstGeom>
        </p:spPr>
        <p:txBody>
          <a:bodyPr anchorCtr="0" anchor="t" bIns="121900" lIns="121900" spcFirstLastPara="1" rIns="121900" wrap="square" tIns="1219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64" name="Shape 864"/>
        <p:cNvGrpSpPr/>
        <p:nvPr/>
      </p:nvGrpSpPr>
      <p:grpSpPr>
        <a:xfrm>
          <a:off x="0" y="0"/>
          <a:ext cx="0" cy="0"/>
          <a:chOff x="0" y="0"/>
          <a:chExt cx="0" cy="0"/>
        </a:xfrm>
      </p:grpSpPr>
      <p:pic>
        <p:nvPicPr>
          <p:cNvPr descr="comic-03.png" id="865" name="Google Shape;865;p130"/>
          <p:cNvPicPr preferRelativeResize="0"/>
          <p:nvPr/>
        </p:nvPicPr>
        <p:blipFill>
          <a:blip r:embed="rId2">
            <a:alphaModFix amt="10000"/>
          </a:blip>
          <a:stretch>
            <a:fillRect/>
          </a:stretch>
        </p:blipFill>
        <p:spPr>
          <a:xfrm>
            <a:off x="0" y="0"/>
            <a:ext cx="12192000" cy="6858000"/>
          </a:xfrm>
          <a:prstGeom prst="rect">
            <a:avLst/>
          </a:prstGeom>
          <a:noFill/>
          <a:ln>
            <a:noFill/>
          </a:ln>
        </p:spPr>
      </p:pic>
      <p:sp>
        <p:nvSpPr>
          <p:cNvPr id="866" name="Google Shape;866;p130"/>
          <p:cNvSpPr txBox="1"/>
          <p:nvPr>
            <p:ph idx="12" type="sldNum"/>
          </p:nvPr>
        </p:nvSpPr>
        <p:spPr>
          <a:xfrm>
            <a:off x="11409045" y="6333134"/>
            <a:ext cx="731700" cy="524700"/>
          </a:xfrm>
          <a:prstGeom prst="rect">
            <a:avLst/>
          </a:prstGeom>
        </p:spPr>
        <p:txBody>
          <a:bodyPr anchorCtr="0" anchor="t" bIns="121900" lIns="121900" spcFirstLastPara="1" rIns="121900" wrap="square" tIns="1219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2.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12.xml"/><Relationship Id="rId10" Type="http://schemas.openxmlformats.org/officeDocument/2006/relationships/slideLayout" Target="../slideLayouts/slideLayout11.xml"/><Relationship Id="rId13" Type="http://schemas.openxmlformats.org/officeDocument/2006/relationships/slideLayout" Target="../slideLayouts/slideLayout14.xml"/><Relationship Id="rId12" Type="http://schemas.openxmlformats.org/officeDocument/2006/relationships/slideLayout" Target="../slideLayouts/slideLayout13.xml"/><Relationship Id="rId1" Type="http://schemas.openxmlformats.org/officeDocument/2006/relationships/slideLayout" Target="../slideLayouts/slideLayout2.xml"/><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9" Type="http://schemas.openxmlformats.org/officeDocument/2006/relationships/slideLayout" Target="../slideLayouts/slideLayout10.xml"/><Relationship Id="rId15" Type="http://schemas.openxmlformats.org/officeDocument/2006/relationships/slideLayout" Target="../slideLayouts/slideLayout16.xml"/><Relationship Id="rId14" Type="http://schemas.openxmlformats.org/officeDocument/2006/relationships/slideLayout" Target="../slideLayouts/slideLayout15.xml"/><Relationship Id="rId16" Type="http://schemas.openxmlformats.org/officeDocument/2006/relationships/theme" Target="../theme/theme3.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36.xml"/><Relationship Id="rId22" Type="http://schemas.openxmlformats.org/officeDocument/2006/relationships/slideLayout" Target="../slideLayouts/slideLayout38.xml"/><Relationship Id="rId21" Type="http://schemas.openxmlformats.org/officeDocument/2006/relationships/slideLayout" Target="../slideLayouts/slideLayout37.xml"/><Relationship Id="rId24" Type="http://schemas.openxmlformats.org/officeDocument/2006/relationships/slideLayout" Target="../slideLayouts/slideLayout40.xml"/><Relationship Id="rId23" Type="http://schemas.openxmlformats.org/officeDocument/2006/relationships/slideLayout" Target="../slideLayouts/slideLayout39.xml"/><Relationship Id="rId1" Type="http://schemas.openxmlformats.org/officeDocument/2006/relationships/slideLayout" Target="../slideLayouts/slideLayout17.xml"/><Relationship Id="rId2" Type="http://schemas.openxmlformats.org/officeDocument/2006/relationships/slideLayout" Target="../slideLayouts/slideLayout18.xml"/><Relationship Id="rId3" Type="http://schemas.openxmlformats.org/officeDocument/2006/relationships/slideLayout" Target="../slideLayouts/slideLayout19.xml"/><Relationship Id="rId4" Type="http://schemas.openxmlformats.org/officeDocument/2006/relationships/slideLayout" Target="../slideLayouts/slideLayout20.xml"/><Relationship Id="rId9" Type="http://schemas.openxmlformats.org/officeDocument/2006/relationships/slideLayout" Target="../slideLayouts/slideLayout25.xml"/><Relationship Id="rId26" Type="http://schemas.openxmlformats.org/officeDocument/2006/relationships/slideLayout" Target="../slideLayouts/slideLayout42.xml"/><Relationship Id="rId25" Type="http://schemas.openxmlformats.org/officeDocument/2006/relationships/slideLayout" Target="../slideLayouts/slideLayout41.xml"/><Relationship Id="rId28" Type="http://schemas.openxmlformats.org/officeDocument/2006/relationships/slideLayout" Target="../slideLayouts/slideLayout44.xml"/><Relationship Id="rId27" Type="http://schemas.openxmlformats.org/officeDocument/2006/relationships/slideLayout" Target="../slideLayouts/slideLayout43.xml"/><Relationship Id="rId5" Type="http://schemas.openxmlformats.org/officeDocument/2006/relationships/slideLayout" Target="../slideLayouts/slideLayout21.xml"/><Relationship Id="rId6" Type="http://schemas.openxmlformats.org/officeDocument/2006/relationships/slideLayout" Target="../slideLayouts/slideLayout22.xml"/><Relationship Id="rId29" Type="http://schemas.openxmlformats.org/officeDocument/2006/relationships/slideLayout" Target="../slideLayouts/slideLayout45.xml"/><Relationship Id="rId7" Type="http://schemas.openxmlformats.org/officeDocument/2006/relationships/slideLayout" Target="../slideLayouts/slideLayout23.xml"/><Relationship Id="rId8" Type="http://schemas.openxmlformats.org/officeDocument/2006/relationships/slideLayout" Target="../slideLayouts/slideLayout24.xml"/><Relationship Id="rId31" Type="http://schemas.openxmlformats.org/officeDocument/2006/relationships/slideLayout" Target="../slideLayouts/slideLayout47.xml"/><Relationship Id="rId30" Type="http://schemas.openxmlformats.org/officeDocument/2006/relationships/slideLayout" Target="../slideLayouts/slideLayout46.xml"/><Relationship Id="rId11" Type="http://schemas.openxmlformats.org/officeDocument/2006/relationships/slideLayout" Target="../slideLayouts/slideLayout27.xml"/><Relationship Id="rId33" Type="http://schemas.openxmlformats.org/officeDocument/2006/relationships/slideLayout" Target="../slideLayouts/slideLayout49.xml"/><Relationship Id="rId10" Type="http://schemas.openxmlformats.org/officeDocument/2006/relationships/slideLayout" Target="../slideLayouts/slideLayout26.xml"/><Relationship Id="rId32" Type="http://schemas.openxmlformats.org/officeDocument/2006/relationships/slideLayout" Target="../slideLayouts/slideLayout48.xml"/><Relationship Id="rId13" Type="http://schemas.openxmlformats.org/officeDocument/2006/relationships/slideLayout" Target="../slideLayouts/slideLayout29.xml"/><Relationship Id="rId12" Type="http://schemas.openxmlformats.org/officeDocument/2006/relationships/slideLayout" Target="../slideLayouts/slideLayout28.xml"/><Relationship Id="rId34" Type="http://schemas.openxmlformats.org/officeDocument/2006/relationships/theme" Target="../theme/theme6.xml"/><Relationship Id="rId15" Type="http://schemas.openxmlformats.org/officeDocument/2006/relationships/slideLayout" Target="../slideLayouts/slideLayout31.xml"/><Relationship Id="rId14" Type="http://schemas.openxmlformats.org/officeDocument/2006/relationships/slideLayout" Target="../slideLayouts/slideLayout30.xml"/><Relationship Id="rId17" Type="http://schemas.openxmlformats.org/officeDocument/2006/relationships/slideLayout" Target="../slideLayouts/slideLayout33.xml"/><Relationship Id="rId16" Type="http://schemas.openxmlformats.org/officeDocument/2006/relationships/slideLayout" Target="../slideLayouts/slideLayout32.xml"/><Relationship Id="rId19" Type="http://schemas.openxmlformats.org/officeDocument/2006/relationships/slideLayout" Target="../slideLayouts/slideLayout35.xml"/><Relationship Id="rId18"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20" Type="http://schemas.openxmlformats.org/officeDocument/2006/relationships/slideLayout" Target="../slideLayouts/slideLayout69.xml"/><Relationship Id="rId22" Type="http://schemas.openxmlformats.org/officeDocument/2006/relationships/slideLayout" Target="../slideLayouts/slideLayout71.xml"/><Relationship Id="rId21" Type="http://schemas.openxmlformats.org/officeDocument/2006/relationships/slideLayout" Target="../slideLayouts/slideLayout70.xml"/><Relationship Id="rId24" Type="http://schemas.openxmlformats.org/officeDocument/2006/relationships/slideLayout" Target="../slideLayouts/slideLayout73.xml"/><Relationship Id="rId23" Type="http://schemas.openxmlformats.org/officeDocument/2006/relationships/slideLayout" Target="../slideLayouts/slideLayout72.xml"/><Relationship Id="rId1" Type="http://schemas.openxmlformats.org/officeDocument/2006/relationships/slideLayout" Target="../slideLayouts/slideLayout50.xml"/><Relationship Id="rId2" Type="http://schemas.openxmlformats.org/officeDocument/2006/relationships/slideLayout" Target="../slideLayouts/slideLayout51.xml"/><Relationship Id="rId3" Type="http://schemas.openxmlformats.org/officeDocument/2006/relationships/slideLayout" Target="../slideLayouts/slideLayout52.xml"/><Relationship Id="rId4" Type="http://schemas.openxmlformats.org/officeDocument/2006/relationships/slideLayout" Target="../slideLayouts/slideLayout53.xml"/><Relationship Id="rId9" Type="http://schemas.openxmlformats.org/officeDocument/2006/relationships/slideLayout" Target="../slideLayouts/slideLayout58.xml"/><Relationship Id="rId26" Type="http://schemas.openxmlformats.org/officeDocument/2006/relationships/slideLayout" Target="../slideLayouts/slideLayout75.xml"/><Relationship Id="rId25" Type="http://schemas.openxmlformats.org/officeDocument/2006/relationships/slideLayout" Target="../slideLayouts/slideLayout74.xml"/><Relationship Id="rId28" Type="http://schemas.openxmlformats.org/officeDocument/2006/relationships/slideLayout" Target="../slideLayouts/slideLayout77.xml"/><Relationship Id="rId27" Type="http://schemas.openxmlformats.org/officeDocument/2006/relationships/slideLayout" Target="../slideLayouts/slideLayout76.xml"/><Relationship Id="rId5" Type="http://schemas.openxmlformats.org/officeDocument/2006/relationships/slideLayout" Target="../slideLayouts/slideLayout54.xml"/><Relationship Id="rId6" Type="http://schemas.openxmlformats.org/officeDocument/2006/relationships/slideLayout" Target="../slideLayouts/slideLayout55.xml"/><Relationship Id="rId29" Type="http://schemas.openxmlformats.org/officeDocument/2006/relationships/slideLayout" Target="../slideLayouts/slideLayout78.xml"/><Relationship Id="rId7" Type="http://schemas.openxmlformats.org/officeDocument/2006/relationships/slideLayout" Target="../slideLayouts/slideLayout56.xml"/><Relationship Id="rId8" Type="http://schemas.openxmlformats.org/officeDocument/2006/relationships/slideLayout" Target="../slideLayouts/slideLayout57.xml"/><Relationship Id="rId31" Type="http://schemas.openxmlformats.org/officeDocument/2006/relationships/slideLayout" Target="../slideLayouts/slideLayout80.xml"/><Relationship Id="rId30" Type="http://schemas.openxmlformats.org/officeDocument/2006/relationships/slideLayout" Target="../slideLayouts/slideLayout79.xml"/><Relationship Id="rId11" Type="http://schemas.openxmlformats.org/officeDocument/2006/relationships/slideLayout" Target="../slideLayouts/slideLayout60.xml"/><Relationship Id="rId33" Type="http://schemas.openxmlformats.org/officeDocument/2006/relationships/slideLayout" Target="../slideLayouts/slideLayout82.xml"/><Relationship Id="rId10" Type="http://schemas.openxmlformats.org/officeDocument/2006/relationships/slideLayout" Target="../slideLayouts/slideLayout59.xml"/><Relationship Id="rId32" Type="http://schemas.openxmlformats.org/officeDocument/2006/relationships/slideLayout" Target="../slideLayouts/slideLayout81.xml"/><Relationship Id="rId13" Type="http://schemas.openxmlformats.org/officeDocument/2006/relationships/slideLayout" Target="../slideLayouts/slideLayout62.xml"/><Relationship Id="rId12" Type="http://schemas.openxmlformats.org/officeDocument/2006/relationships/slideLayout" Target="../slideLayouts/slideLayout61.xml"/><Relationship Id="rId34" Type="http://schemas.openxmlformats.org/officeDocument/2006/relationships/theme" Target="../theme/theme4.xml"/><Relationship Id="rId15" Type="http://schemas.openxmlformats.org/officeDocument/2006/relationships/slideLayout" Target="../slideLayouts/slideLayout64.xml"/><Relationship Id="rId14" Type="http://schemas.openxmlformats.org/officeDocument/2006/relationships/slideLayout" Target="../slideLayouts/slideLayout63.xml"/><Relationship Id="rId17" Type="http://schemas.openxmlformats.org/officeDocument/2006/relationships/slideLayout" Target="../slideLayouts/slideLayout66.xml"/><Relationship Id="rId16" Type="http://schemas.openxmlformats.org/officeDocument/2006/relationships/slideLayout" Target="../slideLayouts/slideLayout65.xml"/><Relationship Id="rId19" Type="http://schemas.openxmlformats.org/officeDocument/2006/relationships/slideLayout" Target="../slideLayouts/slideLayout68.xml"/><Relationship Id="rId18" Type="http://schemas.openxmlformats.org/officeDocument/2006/relationships/slideLayout" Target="../slideLayouts/slideLayout67.xml"/></Relationships>
</file>

<file path=ppt/slideMasters/_rels/slideMaster5.xml.rels><?xml version="1.0" encoding="UTF-8" standalone="yes"?><Relationships xmlns="http://schemas.openxmlformats.org/package/2006/relationships"><Relationship Id="rId20" Type="http://schemas.openxmlformats.org/officeDocument/2006/relationships/slideLayout" Target="../slideLayouts/slideLayout102.xml"/><Relationship Id="rId22" Type="http://schemas.openxmlformats.org/officeDocument/2006/relationships/slideLayout" Target="../slideLayouts/slideLayout104.xml"/><Relationship Id="rId21" Type="http://schemas.openxmlformats.org/officeDocument/2006/relationships/slideLayout" Target="../slideLayouts/slideLayout103.xml"/><Relationship Id="rId24" Type="http://schemas.openxmlformats.org/officeDocument/2006/relationships/slideLayout" Target="../slideLayouts/slideLayout106.xml"/><Relationship Id="rId23" Type="http://schemas.openxmlformats.org/officeDocument/2006/relationships/slideLayout" Target="../slideLayouts/slideLayout105.xml"/><Relationship Id="rId1" Type="http://schemas.openxmlformats.org/officeDocument/2006/relationships/slideLayout" Target="../slideLayouts/slideLayout83.xml"/><Relationship Id="rId2" Type="http://schemas.openxmlformats.org/officeDocument/2006/relationships/slideLayout" Target="../slideLayouts/slideLayout84.xml"/><Relationship Id="rId3" Type="http://schemas.openxmlformats.org/officeDocument/2006/relationships/slideLayout" Target="../slideLayouts/slideLayout85.xml"/><Relationship Id="rId4" Type="http://schemas.openxmlformats.org/officeDocument/2006/relationships/slideLayout" Target="../slideLayouts/slideLayout86.xml"/><Relationship Id="rId9" Type="http://schemas.openxmlformats.org/officeDocument/2006/relationships/slideLayout" Target="../slideLayouts/slideLayout91.xml"/><Relationship Id="rId26" Type="http://schemas.openxmlformats.org/officeDocument/2006/relationships/slideLayout" Target="../slideLayouts/slideLayout108.xml"/><Relationship Id="rId25" Type="http://schemas.openxmlformats.org/officeDocument/2006/relationships/slideLayout" Target="../slideLayouts/slideLayout107.xml"/><Relationship Id="rId28" Type="http://schemas.openxmlformats.org/officeDocument/2006/relationships/slideLayout" Target="../slideLayouts/slideLayout110.xml"/><Relationship Id="rId27" Type="http://schemas.openxmlformats.org/officeDocument/2006/relationships/slideLayout" Target="../slideLayouts/slideLayout109.xml"/><Relationship Id="rId5" Type="http://schemas.openxmlformats.org/officeDocument/2006/relationships/slideLayout" Target="../slideLayouts/slideLayout87.xml"/><Relationship Id="rId6" Type="http://schemas.openxmlformats.org/officeDocument/2006/relationships/slideLayout" Target="../slideLayouts/slideLayout88.xml"/><Relationship Id="rId29" Type="http://schemas.openxmlformats.org/officeDocument/2006/relationships/slideLayout" Target="../slideLayouts/slideLayout111.xml"/><Relationship Id="rId7" Type="http://schemas.openxmlformats.org/officeDocument/2006/relationships/slideLayout" Target="../slideLayouts/slideLayout89.xml"/><Relationship Id="rId8" Type="http://schemas.openxmlformats.org/officeDocument/2006/relationships/slideLayout" Target="../slideLayouts/slideLayout90.xml"/><Relationship Id="rId31" Type="http://schemas.openxmlformats.org/officeDocument/2006/relationships/slideLayout" Target="../slideLayouts/slideLayout113.xml"/><Relationship Id="rId30" Type="http://schemas.openxmlformats.org/officeDocument/2006/relationships/slideLayout" Target="../slideLayouts/slideLayout112.xml"/><Relationship Id="rId11" Type="http://schemas.openxmlformats.org/officeDocument/2006/relationships/slideLayout" Target="../slideLayouts/slideLayout93.xml"/><Relationship Id="rId33" Type="http://schemas.openxmlformats.org/officeDocument/2006/relationships/slideLayout" Target="../slideLayouts/slideLayout115.xml"/><Relationship Id="rId10" Type="http://schemas.openxmlformats.org/officeDocument/2006/relationships/slideLayout" Target="../slideLayouts/slideLayout92.xml"/><Relationship Id="rId32" Type="http://schemas.openxmlformats.org/officeDocument/2006/relationships/slideLayout" Target="../slideLayouts/slideLayout114.xml"/><Relationship Id="rId13" Type="http://schemas.openxmlformats.org/officeDocument/2006/relationships/slideLayout" Target="../slideLayouts/slideLayout95.xml"/><Relationship Id="rId12" Type="http://schemas.openxmlformats.org/officeDocument/2006/relationships/slideLayout" Target="../slideLayouts/slideLayout94.xml"/><Relationship Id="rId34" Type="http://schemas.openxmlformats.org/officeDocument/2006/relationships/theme" Target="../theme/theme7.xml"/><Relationship Id="rId15" Type="http://schemas.openxmlformats.org/officeDocument/2006/relationships/slideLayout" Target="../slideLayouts/slideLayout97.xml"/><Relationship Id="rId14" Type="http://schemas.openxmlformats.org/officeDocument/2006/relationships/slideLayout" Target="../slideLayouts/slideLayout96.xml"/><Relationship Id="rId17" Type="http://schemas.openxmlformats.org/officeDocument/2006/relationships/slideLayout" Target="../slideLayouts/slideLayout99.xml"/><Relationship Id="rId16" Type="http://schemas.openxmlformats.org/officeDocument/2006/relationships/slideLayout" Target="../slideLayouts/slideLayout98.xml"/><Relationship Id="rId19" Type="http://schemas.openxmlformats.org/officeDocument/2006/relationships/slideLayout" Target="../slideLayouts/slideLayout101.xml"/><Relationship Id="rId18" Type="http://schemas.openxmlformats.org/officeDocument/2006/relationships/slideLayout" Target="../slideLayouts/slideLayout100.xml"/></Relationships>
</file>

<file path=ppt/slideMasters/_rels/slideMaster6.xml.rels><?xml version="1.0" encoding="UTF-8" standalone="yes"?><Relationships xmlns="http://schemas.openxmlformats.org/package/2006/relationships"><Relationship Id="rId1" Type="http://schemas.openxmlformats.org/officeDocument/2006/relationships/slideLayout" Target="../slideLayouts/slideLayout116.xml"/><Relationship Id="rId2" Type="http://schemas.openxmlformats.org/officeDocument/2006/relationships/slideLayout" Target="../slideLayouts/slideLayout117.xml"/><Relationship Id="rId3" Type="http://schemas.openxmlformats.org/officeDocument/2006/relationships/slideLayout" Target="../slideLayouts/slideLayout118.xml"/><Relationship Id="rId4" Type="http://schemas.openxmlformats.org/officeDocument/2006/relationships/slideLayout" Target="../slideLayouts/slideLayout119.xml"/><Relationship Id="rId9" Type="http://schemas.openxmlformats.org/officeDocument/2006/relationships/slideLayout" Target="../slideLayouts/slideLayout124.xml"/><Relationship Id="rId5" Type="http://schemas.openxmlformats.org/officeDocument/2006/relationships/slideLayout" Target="../slideLayouts/slideLayout120.xml"/><Relationship Id="rId6" Type="http://schemas.openxmlformats.org/officeDocument/2006/relationships/slideLayout" Target="../slideLayouts/slideLayout121.xml"/><Relationship Id="rId7" Type="http://schemas.openxmlformats.org/officeDocument/2006/relationships/slideLayout" Target="../slideLayouts/slideLayout122.xml"/><Relationship Id="rId8" Type="http://schemas.openxmlformats.org/officeDocument/2006/relationships/slideLayout" Target="../slideLayouts/slideLayout123.xml"/><Relationship Id="rId1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1" name="Shape 11"/>
        <p:cNvGrpSpPr/>
        <p:nvPr/>
      </p:nvGrpSpPr>
      <p:grpSpPr>
        <a:xfrm>
          <a:off x="0" y="0"/>
          <a:ext cx="0" cy="0"/>
          <a:chOff x="0" y="0"/>
          <a:chExt cx="0" cy="0"/>
        </a:xfrm>
      </p:grpSpPr>
      <p:sp>
        <p:nvSpPr>
          <p:cNvPr id="12" name="Google Shape;12;p3"/>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Autofit/>
          </a:bodyPr>
          <a:lstStyle>
            <a:lvl1pPr lvl="0">
              <a:spcBef>
                <a:spcPts val="0"/>
              </a:spcBef>
              <a:spcAft>
                <a:spcPts val="0"/>
              </a:spcAft>
              <a:buClr>
                <a:schemeClr val="dk1"/>
              </a:buClr>
              <a:buSzPts val="3700"/>
              <a:buNone/>
              <a:defRPr sz="3700">
                <a:solidFill>
                  <a:schemeClr val="dk1"/>
                </a:solidFill>
              </a:defRPr>
            </a:lvl1pPr>
            <a:lvl2pPr lvl="1">
              <a:spcBef>
                <a:spcPts val="0"/>
              </a:spcBef>
              <a:spcAft>
                <a:spcPts val="0"/>
              </a:spcAft>
              <a:buClr>
                <a:schemeClr val="dk1"/>
              </a:buClr>
              <a:buSzPts val="3700"/>
              <a:buNone/>
              <a:defRPr sz="3700">
                <a:solidFill>
                  <a:schemeClr val="dk1"/>
                </a:solidFill>
              </a:defRPr>
            </a:lvl2pPr>
            <a:lvl3pPr lvl="2">
              <a:spcBef>
                <a:spcPts val="0"/>
              </a:spcBef>
              <a:spcAft>
                <a:spcPts val="0"/>
              </a:spcAft>
              <a:buClr>
                <a:schemeClr val="dk1"/>
              </a:buClr>
              <a:buSzPts val="3700"/>
              <a:buNone/>
              <a:defRPr sz="3700">
                <a:solidFill>
                  <a:schemeClr val="dk1"/>
                </a:solidFill>
              </a:defRPr>
            </a:lvl3pPr>
            <a:lvl4pPr lvl="3">
              <a:spcBef>
                <a:spcPts val="0"/>
              </a:spcBef>
              <a:spcAft>
                <a:spcPts val="0"/>
              </a:spcAft>
              <a:buClr>
                <a:schemeClr val="dk1"/>
              </a:buClr>
              <a:buSzPts val="3700"/>
              <a:buNone/>
              <a:defRPr sz="3700">
                <a:solidFill>
                  <a:schemeClr val="dk1"/>
                </a:solidFill>
              </a:defRPr>
            </a:lvl4pPr>
            <a:lvl5pPr lvl="4">
              <a:spcBef>
                <a:spcPts val="0"/>
              </a:spcBef>
              <a:spcAft>
                <a:spcPts val="0"/>
              </a:spcAft>
              <a:buClr>
                <a:schemeClr val="dk1"/>
              </a:buClr>
              <a:buSzPts val="3700"/>
              <a:buNone/>
              <a:defRPr sz="3700">
                <a:solidFill>
                  <a:schemeClr val="dk1"/>
                </a:solidFill>
              </a:defRPr>
            </a:lvl5pPr>
            <a:lvl6pPr lvl="5">
              <a:spcBef>
                <a:spcPts val="0"/>
              </a:spcBef>
              <a:spcAft>
                <a:spcPts val="0"/>
              </a:spcAft>
              <a:buClr>
                <a:schemeClr val="dk1"/>
              </a:buClr>
              <a:buSzPts val="3700"/>
              <a:buNone/>
              <a:defRPr sz="3700">
                <a:solidFill>
                  <a:schemeClr val="dk1"/>
                </a:solidFill>
              </a:defRPr>
            </a:lvl6pPr>
            <a:lvl7pPr lvl="6">
              <a:spcBef>
                <a:spcPts val="0"/>
              </a:spcBef>
              <a:spcAft>
                <a:spcPts val="0"/>
              </a:spcAft>
              <a:buClr>
                <a:schemeClr val="dk1"/>
              </a:buClr>
              <a:buSzPts val="3700"/>
              <a:buNone/>
              <a:defRPr sz="3700">
                <a:solidFill>
                  <a:schemeClr val="dk1"/>
                </a:solidFill>
              </a:defRPr>
            </a:lvl7pPr>
            <a:lvl8pPr lvl="7">
              <a:spcBef>
                <a:spcPts val="0"/>
              </a:spcBef>
              <a:spcAft>
                <a:spcPts val="0"/>
              </a:spcAft>
              <a:buClr>
                <a:schemeClr val="dk1"/>
              </a:buClr>
              <a:buSzPts val="3700"/>
              <a:buNone/>
              <a:defRPr sz="3700">
                <a:solidFill>
                  <a:schemeClr val="dk1"/>
                </a:solidFill>
              </a:defRPr>
            </a:lvl8pPr>
            <a:lvl9pPr lvl="8">
              <a:spcBef>
                <a:spcPts val="0"/>
              </a:spcBef>
              <a:spcAft>
                <a:spcPts val="0"/>
              </a:spcAft>
              <a:buClr>
                <a:schemeClr val="dk1"/>
              </a:buClr>
              <a:buSzPts val="3700"/>
              <a:buNone/>
              <a:defRPr sz="3700">
                <a:solidFill>
                  <a:schemeClr val="dk1"/>
                </a:solidFill>
              </a:defRPr>
            </a:lvl9pPr>
          </a:lstStyle>
          <a:p/>
        </p:txBody>
      </p:sp>
      <p:sp>
        <p:nvSpPr>
          <p:cNvPr id="13" name="Google Shape;13;p3"/>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Autofit/>
          </a:bodyPr>
          <a:lstStyle>
            <a:lvl1pPr indent="-381000" lvl="0" marL="457200">
              <a:lnSpc>
                <a:spcPct val="115000"/>
              </a:lnSpc>
              <a:spcBef>
                <a:spcPts val="0"/>
              </a:spcBef>
              <a:spcAft>
                <a:spcPts val="0"/>
              </a:spcAft>
              <a:buClr>
                <a:schemeClr val="dk2"/>
              </a:buClr>
              <a:buSzPts val="2400"/>
              <a:buChar char="●"/>
              <a:defRPr sz="2400">
                <a:solidFill>
                  <a:schemeClr val="dk2"/>
                </a:solidFill>
              </a:defRPr>
            </a:lvl1pPr>
            <a:lvl2pPr indent="-349250" lvl="1" marL="914400">
              <a:lnSpc>
                <a:spcPct val="115000"/>
              </a:lnSpc>
              <a:spcBef>
                <a:spcPts val="2100"/>
              </a:spcBef>
              <a:spcAft>
                <a:spcPts val="0"/>
              </a:spcAft>
              <a:buClr>
                <a:schemeClr val="dk2"/>
              </a:buClr>
              <a:buSzPts val="1900"/>
              <a:buChar char="○"/>
              <a:defRPr sz="1900">
                <a:solidFill>
                  <a:schemeClr val="dk2"/>
                </a:solidFill>
              </a:defRPr>
            </a:lvl2pPr>
            <a:lvl3pPr indent="-349250" lvl="2" marL="1371600">
              <a:lnSpc>
                <a:spcPct val="115000"/>
              </a:lnSpc>
              <a:spcBef>
                <a:spcPts val="2100"/>
              </a:spcBef>
              <a:spcAft>
                <a:spcPts val="0"/>
              </a:spcAft>
              <a:buClr>
                <a:schemeClr val="dk2"/>
              </a:buClr>
              <a:buSzPts val="1900"/>
              <a:buChar char="■"/>
              <a:defRPr sz="1900">
                <a:solidFill>
                  <a:schemeClr val="dk2"/>
                </a:solidFill>
              </a:defRPr>
            </a:lvl3pPr>
            <a:lvl4pPr indent="-349250" lvl="3" marL="1828800">
              <a:lnSpc>
                <a:spcPct val="115000"/>
              </a:lnSpc>
              <a:spcBef>
                <a:spcPts val="2100"/>
              </a:spcBef>
              <a:spcAft>
                <a:spcPts val="0"/>
              </a:spcAft>
              <a:buClr>
                <a:schemeClr val="dk2"/>
              </a:buClr>
              <a:buSzPts val="1900"/>
              <a:buChar char="●"/>
              <a:defRPr sz="1900">
                <a:solidFill>
                  <a:schemeClr val="dk2"/>
                </a:solidFill>
              </a:defRPr>
            </a:lvl4pPr>
            <a:lvl5pPr indent="-349250" lvl="4" marL="2286000">
              <a:lnSpc>
                <a:spcPct val="115000"/>
              </a:lnSpc>
              <a:spcBef>
                <a:spcPts val="2100"/>
              </a:spcBef>
              <a:spcAft>
                <a:spcPts val="0"/>
              </a:spcAft>
              <a:buClr>
                <a:schemeClr val="dk2"/>
              </a:buClr>
              <a:buSzPts val="1900"/>
              <a:buChar char="○"/>
              <a:defRPr sz="1900">
                <a:solidFill>
                  <a:schemeClr val="dk2"/>
                </a:solidFill>
              </a:defRPr>
            </a:lvl5pPr>
            <a:lvl6pPr indent="-349250" lvl="5" marL="2743200">
              <a:lnSpc>
                <a:spcPct val="115000"/>
              </a:lnSpc>
              <a:spcBef>
                <a:spcPts val="2100"/>
              </a:spcBef>
              <a:spcAft>
                <a:spcPts val="0"/>
              </a:spcAft>
              <a:buClr>
                <a:schemeClr val="dk2"/>
              </a:buClr>
              <a:buSzPts val="1900"/>
              <a:buChar char="■"/>
              <a:defRPr sz="1900">
                <a:solidFill>
                  <a:schemeClr val="dk2"/>
                </a:solidFill>
              </a:defRPr>
            </a:lvl6pPr>
            <a:lvl7pPr indent="-349250" lvl="6" marL="3200400">
              <a:lnSpc>
                <a:spcPct val="115000"/>
              </a:lnSpc>
              <a:spcBef>
                <a:spcPts val="2100"/>
              </a:spcBef>
              <a:spcAft>
                <a:spcPts val="0"/>
              </a:spcAft>
              <a:buClr>
                <a:schemeClr val="dk2"/>
              </a:buClr>
              <a:buSzPts val="1900"/>
              <a:buChar char="●"/>
              <a:defRPr sz="1900">
                <a:solidFill>
                  <a:schemeClr val="dk2"/>
                </a:solidFill>
              </a:defRPr>
            </a:lvl7pPr>
            <a:lvl8pPr indent="-349250" lvl="7" marL="3657600">
              <a:lnSpc>
                <a:spcPct val="115000"/>
              </a:lnSpc>
              <a:spcBef>
                <a:spcPts val="2100"/>
              </a:spcBef>
              <a:spcAft>
                <a:spcPts val="0"/>
              </a:spcAft>
              <a:buClr>
                <a:schemeClr val="dk2"/>
              </a:buClr>
              <a:buSzPts val="1900"/>
              <a:buChar char="○"/>
              <a:defRPr sz="1900">
                <a:solidFill>
                  <a:schemeClr val="dk2"/>
                </a:solidFill>
              </a:defRPr>
            </a:lvl8pPr>
            <a:lvl9pPr indent="-349250" lvl="8" marL="4114800">
              <a:lnSpc>
                <a:spcPct val="115000"/>
              </a:lnSpc>
              <a:spcBef>
                <a:spcPts val="2100"/>
              </a:spcBef>
              <a:spcAft>
                <a:spcPts val="2100"/>
              </a:spcAft>
              <a:buClr>
                <a:schemeClr val="dk2"/>
              </a:buClr>
              <a:buSzPts val="1900"/>
              <a:buChar char="■"/>
              <a:defRPr sz="1900">
                <a:solidFill>
                  <a:schemeClr val="dk2"/>
                </a:solidFill>
              </a:defRPr>
            </a:lvl9pPr>
          </a:lstStyle>
          <a:p/>
        </p:txBody>
      </p:sp>
      <p:sp>
        <p:nvSpPr>
          <p:cNvPr id="14" name="Google Shape;14;p3"/>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accent3"/>
        </a:solidFill>
      </p:bgPr>
    </p:bg>
    <p:spTree>
      <p:nvGrpSpPr>
        <p:cNvPr id="71" name="Shape 71"/>
        <p:cNvGrpSpPr/>
        <p:nvPr/>
      </p:nvGrpSpPr>
      <p:grpSpPr>
        <a:xfrm>
          <a:off x="0" y="0"/>
          <a:ext cx="0" cy="0"/>
          <a:chOff x="0" y="0"/>
          <a:chExt cx="0" cy="0"/>
        </a:xfrm>
      </p:grpSpPr>
      <p:sp>
        <p:nvSpPr>
          <p:cNvPr id="72" name="Google Shape;72;p19"/>
          <p:cNvSpPr/>
          <p:nvPr/>
        </p:nvSpPr>
        <p:spPr>
          <a:xfrm>
            <a:off x="473600" y="471000"/>
            <a:ext cx="11244900" cy="5916000"/>
          </a:xfrm>
          <a:prstGeom prst="rect">
            <a:avLst/>
          </a:prstGeom>
          <a:solidFill>
            <a:schemeClr val="l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3" name="Google Shape;73;p19"/>
          <p:cNvSpPr txBox="1"/>
          <p:nvPr>
            <p:ph type="title"/>
          </p:nvPr>
        </p:nvSpPr>
        <p:spPr>
          <a:xfrm>
            <a:off x="1049600" y="721367"/>
            <a:ext cx="10128000" cy="763500"/>
          </a:xfrm>
          <a:prstGeom prst="rect">
            <a:avLst/>
          </a:prstGeom>
          <a:noFill/>
          <a:ln>
            <a:noFill/>
          </a:ln>
        </p:spPr>
        <p:txBody>
          <a:bodyPr anchorCtr="0" anchor="t" bIns="121900" lIns="121900" spcFirstLastPara="1" rIns="121900" wrap="square" tIns="121900">
            <a:noAutofit/>
          </a:bodyPr>
          <a:lstStyle>
            <a:lvl1pPr lvl="0">
              <a:spcBef>
                <a:spcPts val="0"/>
              </a:spcBef>
              <a:spcAft>
                <a:spcPts val="0"/>
              </a:spcAft>
              <a:buClr>
                <a:schemeClr val="accent1"/>
              </a:buClr>
              <a:buSzPts val="4700"/>
              <a:buFont typeface="Ranchers"/>
              <a:buNone/>
              <a:defRPr sz="4700">
                <a:solidFill>
                  <a:schemeClr val="accent1"/>
                </a:solidFill>
                <a:latin typeface="Ranchers"/>
                <a:ea typeface="Ranchers"/>
                <a:cs typeface="Ranchers"/>
                <a:sym typeface="Ranchers"/>
              </a:defRPr>
            </a:lvl1pPr>
            <a:lvl2pPr lvl="1">
              <a:spcBef>
                <a:spcPts val="0"/>
              </a:spcBef>
              <a:spcAft>
                <a:spcPts val="0"/>
              </a:spcAft>
              <a:buClr>
                <a:schemeClr val="dk1"/>
              </a:buClr>
              <a:buSzPts val="5100"/>
              <a:buFont typeface="Ranchers"/>
              <a:buNone/>
              <a:defRPr b="1" sz="5100">
                <a:solidFill>
                  <a:schemeClr val="dk1"/>
                </a:solidFill>
                <a:latin typeface="Ranchers"/>
                <a:ea typeface="Ranchers"/>
                <a:cs typeface="Ranchers"/>
                <a:sym typeface="Ranchers"/>
              </a:defRPr>
            </a:lvl2pPr>
            <a:lvl3pPr lvl="2">
              <a:spcBef>
                <a:spcPts val="0"/>
              </a:spcBef>
              <a:spcAft>
                <a:spcPts val="0"/>
              </a:spcAft>
              <a:buClr>
                <a:schemeClr val="dk1"/>
              </a:buClr>
              <a:buSzPts val="5100"/>
              <a:buFont typeface="Ranchers"/>
              <a:buNone/>
              <a:defRPr b="1" sz="5100">
                <a:solidFill>
                  <a:schemeClr val="dk1"/>
                </a:solidFill>
                <a:latin typeface="Ranchers"/>
                <a:ea typeface="Ranchers"/>
                <a:cs typeface="Ranchers"/>
                <a:sym typeface="Ranchers"/>
              </a:defRPr>
            </a:lvl3pPr>
            <a:lvl4pPr lvl="3">
              <a:spcBef>
                <a:spcPts val="0"/>
              </a:spcBef>
              <a:spcAft>
                <a:spcPts val="0"/>
              </a:spcAft>
              <a:buClr>
                <a:schemeClr val="dk1"/>
              </a:buClr>
              <a:buSzPts val="5100"/>
              <a:buFont typeface="Ranchers"/>
              <a:buNone/>
              <a:defRPr b="1" sz="5100">
                <a:solidFill>
                  <a:schemeClr val="dk1"/>
                </a:solidFill>
                <a:latin typeface="Ranchers"/>
                <a:ea typeface="Ranchers"/>
                <a:cs typeface="Ranchers"/>
                <a:sym typeface="Ranchers"/>
              </a:defRPr>
            </a:lvl4pPr>
            <a:lvl5pPr lvl="4">
              <a:spcBef>
                <a:spcPts val="0"/>
              </a:spcBef>
              <a:spcAft>
                <a:spcPts val="0"/>
              </a:spcAft>
              <a:buClr>
                <a:schemeClr val="dk1"/>
              </a:buClr>
              <a:buSzPts val="5100"/>
              <a:buFont typeface="Ranchers"/>
              <a:buNone/>
              <a:defRPr b="1" sz="5100">
                <a:solidFill>
                  <a:schemeClr val="dk1"/>
                </a:solidFill>
                <a:latin typeface="Ranchers"/>
                <a:ea typeface="Ranchers"/>
                <a:cs typeface="Ranchers"/>
                <a:sym typeface="Ranchers"/>
              </a:defRPr>
            </a:lvl5pPr>
            <a:lvl6pPr lvl="5">
              <a:spcBef>
                <a:spcPts val="0"/>
              </a:spcBef>
              <a:spcAft>
                <a:spcPts val="0"/>
              </a:spcAft>
              <a:buClr>
                <a:schemeClr val="dk1"/>
              </a:buClr>
              <a:buSzPts val="5100"/>
              <a:buFont typeface="Ranchers"/>
              <a:buNone/>
              <a:defRPr b="1" sz="5100">
                <a:solidFill>
                  <a:schemeClr val="dk1"/>
                </a:solidFill>
                <a:latin typeface="Ranchers"/>
                <a:ea typeface="Ranchers"/>
                <a:cs typeface="Ranchers"/>
                <a:sym typeface="Ranchers"/>
              </a:defRPr>
            </a:lvl6pPr>
            <a:lvl7pPr lvl="6">
              <a:spcBef>
                <a:spcPts val="0"/>
              </a:spcBef>
              <a:spcAft>
                <a:spcPts val="0"/>
              </a:spcAft>
              <a:buClr>
                <a:schemeClr val="dk1"/>
              </a:buClr>
              <a:buSzPts val="5100"/>
              <a:buFont typeface="Ranchers"/>
              <a:buNone/>
              <a:defRPr b="1" sz="5100">
                <a:solidFill>
                  <a:schemeClr val="dk1"/>
                </a:solidFill>
                <a:latin typeface="Ranchers"/>
                <a:ea typeface="Ranchers"/>
                <a:cs typeface="Ranchers"/>
                <a:sym typeface="Ranchers"/>
              </a:defRPr>
            </a:lvl7pPr>
            <a:lvl8pPr lvl="7">
              <a:spcBef>
                <a:spcPts val="0"/>
              </a:spcBef>
              <a:spcAft>
                <a:spcPts val="0"/>
              </a:spcAft>
              <a:buClr>
                <a:schemeClr val="dk1"/>
              </a:buClr>
              <a:buSzPts val="5100"/>
              <a:buFont typeface="Ranchers"/>
              <a:buNone/>
              <a:defRPr b="1" sz="5100">
                <a:solidFill>
                  <a:schemeClr val="dk1"/>
                </a:solidFill>
                <a:latin typeface="Ranchers"/>
                <a:ea typeface="Ranchers"/>
                <a:cs typeface="Ranchers"/>
                <a:sym typeface="Ranchers"/>
              </a:defRPr>
            </a:lvl8pPr>
            <a:lvl9pPr lvl="8">
              <a:spcBef>
                <a:spcPts val="0"/>
              </a:spcBef>
              <a:spcAft>
                <a:spcPts val="0"/>
              </a:spcAft>
              <a:buClr>
                <a:schemeClr val="dk1"/>
              </a:buClr>
              <a:buSzPts val="5100"/>
              <a:buFont typeface="Ranchers"/>
              <a:buNone/>
              <a:defRPr b="1" sz="5100">
                <a:solidFill>
                  <a:schemeClr val="dk1"/>
                </a:solidFill>
                <a:latin typeface="Ranchers"/>
                <a:ea typeface="Ranchers"/>
                <a:cs typeface="Ranchers"/>
                <a:sym typeface="Ranchers"/>
              </a:defRPr>
            </a:lvl9pPr>
          </a:lstStyle>
          <a:p/>
        </p:txBody>
      </p:sp>
      <p:sp>
        <p:nvSpPr>
          <p:cNvPr id="74" name="Google Shape;74;p19"/>
          <p:cNvSpPr txBox="1"/>
          <p:nvPr>
            <p:ph idx="1" type="body"/>
          </p:nvPr>
        </p:nvSpPr>
        <p:spPr>
          <a:xfrm>
            <a:off x="969600" y="1536633"/>
            <a:ext cx="10253100" cy="4555200"/>
          </a:xfrm>
          <a:prstGeom prst="rect">
            <a:avLst/>
          </a:prstGeom>
          <a:noFill/>
          <a:ln>
            <a:noFill/>
          </a:ln>
        </p:spPr>
        <p:txBody>
          <a:bodyPr anchorCtr="0" anchor="t" bIns="121900" lIns="121900" spcFirstLastPara="1" rIns="121900" wrap="square" tIns="121900">
            <a:noAutofit/>
          </a:bodyPr>
          <a:lstStyle>
            <a:lvl1pPr indent="-349250" lvl="0" marL="457200">
              <a:lnSpc>
                <a:spcPct val="115000"/>
              </a:lnSpc>
              <a:spcBef>
                <a:spcPts val="0"/>
              </a:spcBef>
              <a:spcAft>
                <a:spcPts val="0"/>
              </a:spcAft>
              <a:buSzPts val="1900"/>
              <a:buFont typeface="Lato"/>
              <a:buChar char="●"/>
              <a:defRPr sz="1900">
                <a:latin typeface="Lato"/>
                <a:ea typeface="Lato"/>
                <a:cs typeface="Lato"/>
                <a:sym typeface="Lato"/>
              </a:defRPr>
            </a:lvl1pPr>
            <a:lvl2pPr indent="-349250" lvl="1" marL="914400">
              <a:lnSpc>
                <a:spcPct val="115000"/>
              </a:lnSpc>
              <a:spcBef>
                <a:spcPts val="2100"/>
              </a:spcBef>
              <a:spcAft>
                <a:spcPts val="0"/>
              </a:spcAft>
              <a:buSzPts val="1900"/>
              <a:buFont typeface="Lato"/>
              <a:buChar char="○"/>
              <a:defRPr sz="1900">
                <a:latin typeface="Lato"/>
                <a:ea typeface="Lato"/>
                <a:cs typeface="Lato"/>
                <a:sym typeface="Lato"/>
              </a:defRPr>
            </a:lvl2pPr>
            <a:lvl3pPr indent="-349250" lvl="2" marL="1371600">
              <a:lnSpc>
                <a:spcPct val="115000"/>
              </a:lnSpc>
              <a:spcBef>
                <a:spcPts val="2100"/>
              </a:spcBef>
              <a:spcAft>
                <a:spcPts val="0"/>
              </a:spcAft>
              <a:buSzPts val="1900"/>
              <a:buFont typeface="Lato"/>
              <a:buChar char="■"/>
              <a:defRPr sz="1900">
                <a:latin typeface="Lato"/>
                <a:ea typeface="Lato"/>
                <a:cs typeface="Lato"/>
                <a:sym typeface="Lato"/>
              </a:defRPr>
            </a:lvl3pPr>
            <a:lvl4pPr indent="-349250" lvl="3" marL="1828800">
              <a:lnSpc>
                <a:spcPct val="115000"/>
              </a:lnSpc>
              <a:spcBef>
                <a:spcPts val="2100"/>
              </a:spcBef>
              <a:spcAft>
                <a:spcPts val="0"/>
              </a:spcAft>
              <a:buSzPts val="1900"/>
              <a:buFont typeface="Lato"/>
              <a:buChar char="●"/>
              <a:defRPr sz="1900">
                <a:latin typeface="Lato"/>
                <a:ea typeface="Lato"/>
                <a:cs typeface="Lato"/>
                <a:sym typeface="Lato"/>
              </a:defRPr>
            </a:lvl4pPr>
            <a:lvl5pPr indent="-349250" lvl="4" marL="2286000">
              <a:lnSpc>
                <a:spcPct val="115000"/>
              </a:lnSpc>
              <a:spcBef>
                <a:spcPts val="2100"/>
              </a:spcBef>
              <a:spcAft>
                <a:spcPts val="0"/>
              </a:spcAft>
              <a:buSzPts val="1900"/>
              <a:buFont typeface="Lato"/>
              <a:buChar char="○"/>
              <a:defRPr sz="1900">
                <a:latin typeface="Lato"/>
                <a:ea typeface="Lato"/>
                <a:cs typeface="Lato"/>
                <a:sym typeface="Lato"/>
              </a:defRPr>
            </a:lvl5pPr>
            <a:lvl6pPr indent="-349250" lvl="5" marL="2743200">
              <a:lnSpc>
                <a:spcPct val="115000"/>
              </a:lnSpc>
              <a:spcBef>
                <a:spcPts val="2100"/>
              </a:spcBef>
              <a:spcAft>
                <a:spcPts val="0"/>
              </a:spcAft>
              <a:buSzPts val="1900"/>
              <a:buFont typeface="Lato"/>
              <a:buChar char="■"/>
              <a:defRPr sz="1900">
                <a:latin typeface="Lato"/>
                <a:ea typeface="Lato"/>
                <a:cs typeface="Lato"/>
                <a:sym typeface="Lato"/>
              </a:defRPr>
            </a:lvl6pPr>
            <a:lvl7pPr indent="-349250" lvl="6" marL="3200400">
              <a:lnSpc>
                <a:spcPct val="115000"/>
              </a:lnSpc>
              <a:spcBef>
                <a:spcPts val="2100"/>
              </a:spcBef>
              <a:spcAft>
                <a:spcPts val="0"/>
              </a:spcAft>
              <a:buSzPts val="1900"/>
              <a:buFont typeface="Lato"/>
              <a:buChar char="●"/>
              <a:defRPr sz="1900">
                <a:latin typeface="Lato"/>
                <a:ea typeface="Lato"/>
                <a:cs typeface="Lato"/>
                <a:sym typeface="Lato"/>
              </a:defRPr>
            </a:lvl7pPr>
            <a:lvl8pPr indent="-349250" lvl="7" marL="3657600">
              <a:lnSpc>
                <a:spcPct val="115000"/>
              </a:lnSpc>
              <a:spcBef>
                <a:spcPts val="2100"/>
              </a:spcBef>
              <a:spcAft>
                <a:spcPts val="0"/>
              </a:spcAft>
              <a:buSzPts val="1900"/>
              <a:buFont typeface="Lato"/>
              <a:buChar char="○"/>
              <a:defRPr sz="1900">
                <a:latin typeface="Lato"/>
                <a:ea typeface="Lato"/>
                <a:cs typeface="Lato"/>
                <a:sym typeface="Lato"/>
              </a:defRPr>
            </a:lvl8pPr>
            <a:lvl9pPr indent="-349250" lvl="8" marL="4114800">
              <a:lnSpc>
                <a:spcPct val="115000"/>
              </a:lnSpc>
              <a:spcBef>
                <a:spcPts val="2100"/>
              </a:spcBef>
              <a:spcAft>
                <a:spcPts val="2100"/>
              </a:spcAft>
              <a:buSzPts val="1900"/>
              <a:buFont typeface="Lato"/>
              <a:buChar char="■"/>
              <a:defRPr sz="1900">
                <a:latin typeface="Lato"/>
                <a:ea typeface="Lato"/>
                <a:cs typeface="Lato"/>
                <a:sym typeface="Lato"/>
              </a:defRPr>
            </a:lvl9pPr>
          </a:lstStyle>
          <a:p/>
        </p:txBody>
      </p:sp>
    </p:spTree>
  </p:cSld>
  <p:clrMap accent1="accent1" accent2="accent2" accent3="accent3" accent4="accent4" accent5="accent5" accent6="accent6" bg1="lt1" bg2="dk2" tx1="dk1" tx2="lt2" folHlink="folHlink" hlink="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 id="2147483679" r:id="rId16"/>
    <p:sldLayoutId id="2147483680" r:id="rId17"/>
    <p:sldLayoutId id="2147483681" r:id="rId18"/>
    <p:sldLayoutId id="2147483682" r:id="rId19"/>
    <p:sldLayoutId id="2147483683" r:id="rId20"/>
    <p:sldLayoutId id="2147483684" r:id="rId21"/>
    <p:sldLayoutId id="2147483685" r:id="rId22"/>
    <p:sldLayoutId id="2147483686" r:id="rId23"/>
    <p:sldLayoutId id="2147483687" r:id="rId24"/>
    <p:sldLayoutId id="2147483688" r:id="rId25"/>
    <p:sldLayoutId id="2147483689" r:id="rId26"/>
    <p:sldLayoutId id="2147483690" r:id="rId27"/>
    <p:sldLayoutId id="2147483691" r:id="rId28"/>
    <p:sldLayoutId id="2147483692" r:id="rId29"/>
    <p:sldLayoutId id="2147483693" r:id="rId30"/>
    <p:sldLayoutId id="2147483694" r:id="rId31"/>
    <p:sldLayoutId id="2147483695" r:id="rId32"/>
    <p:sldLayoutId id="2147483696" r:id="rId3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accent3"/>
        </a:solidFill>
      </p:bgPr>
    </p:bg>
    <p:spTree>
      <p:nvGrpSpPr>
        <p:cNvPr id="316" name="Shape 316"/>
        <p:cNvGrpSpPr/>
        <p:nvPr/>
      </p:nvGrpSpPr>
      <p:grpSpPr>
        <a:xfrm>
          <a:off x="0" y="0"/>
          <a:ext cx="0" cy="0"/>
          <a:chOff x="0" y="0"/>
          <a:chExt cx="0" cy="0"/>
        </a:xfrm>
      </p:grpSpPr>
      <p:sp>
        <p:nvSpPr>
          <p:cNvPr id="317" name="Google Shape;317;p53"/>
          <p:cNvSpPr/>
          <p:nvPr/>
        </p:nvSpPr>
        <p:spPr>
          <a:xfrm>
            <a:off x="473600" y="471000"/>
            <a:ext cx="11244900" cy="5916000"/>
          </a:xfrm>
          <a:prstGeom prst="rect">
            <a:avLst/>
          </a:prstGeom>
          <a:solidFill>
            <a:schemeClr val="l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18" name="Google Shape;318;p53"/>
          <p:cNvSpPr txBox="1"/>
          <p:nvPr>
            <p:ph type="title"/>
          </p:nvPr>
        </p:nvSpPr>
        <p:spPr>
          <a:xfrm>
            <a:off x="1049600" y="721367"/>
            <a:ext cx="10128000" cy="763500"/>
          </a:xfrm>
          <a:prstGeom prst="rect">
            <a:avLst/>
          </a:prstGeom>
          <a:noFill/>
          <a:ln>
            <a:noFill/>
          </a:ln>
        </p:spPr>
        <p:txBody>
          <a:bodyPr anchorCtr="0" anchor="t" bIns="121900" lIns="121900" spcFirstLastPara="1" rIns="121900" wrap="square" tIns="121900">
            <a:noAutofit/>
          </a:bodyPr>
          <a:lstStyle>
            <a:lvl1pPr lvl="0">
              <a:spcBef>
                <a:spcPts val="0"/>
              </a:spcBef>
              <a:spcAft>
                <a:spcPts val="0"/>
              </a:spcAft>
              <a:buClr>
                <a:schemeClr val="accent1"/>
              </a:buClr>
              <a:buSzPts val="4700"/>
              <a:buFont typeface="Ranchers"/>
              <a:buNone/>
              <a:defRPr sz="4700">
                <a:solidFill>
                  <a:schemeClr val="accent1"/>
                </a:solidFill>
                <a:latin typeface="Ranchers"/>
                <a:ea typeface="Ranchers"/>
                <a:cs typeface="Ranchers"/>
                <a:sym typeface="Ranchers"/>
              </a:defRPr>
            </a:lvl1pPr>
            <a:lvl2pPr lvl="1">
              <a:spcBef>
                <a:spcPts val="0"/>
              </a:spcBef>
              <a:spcAft>
                <a:spcPts val="0"/>
              </a:spcAft>
              <a:buClr>
                <a:schemeClr val="dk1"/>
              </a:buClr>
              <a:buSzPts val="5100"/>
              <a:buFont typeface="Ranchers"/>
              <a:buNone/>
              <a:defRPr b="1" sz="5100">
                <a:solidFill>
                  <a:schemeClr val="dk1"/>
                </a:solidFill>
                <a:latin typeface="Ranchers"/>
                <a:ea typeface="Ranchers"/>
                <a:cs typeface="Ranchers"/>
                <a:sym typeface="Ranchers"/>
              </a:defRPr>
            </a:lvl2pPr>
            <a:lvl3pPr lvl="2">
              <a:spcBef>
                <a:spcPts val="0"/>
              </a:spcBef>
              <a:spcAft>
                <a:spcPts val="0"/>
              </a:spcAft>
              <a:buClr>
                <a:schemeClr val="dk1"/>
              </a:buClr>
              <a:buSzPts val="5100"/>
              <a:buFont typeface="Ranchers"/>
              <a:buNone/>
              <a:defRPr b="1" sz="5100">
                <a:solidFill>
                  <a:schemeClr val="dk1"/>
                </a:solidFill>
                <a:latin typeface="Ranchers"/>
                <a:ea typeface="Ranchers"/>
                <a:cs typeface="Ranchers"/>
                <a:sym typeface="Ranchers"/>
              </a:defRPr>
            </a:lvl3pPr>
            <a:lvl4pPr lvl="3">
              <a:spcBef>
                <a:spcPts val="0"/>
              </a:spcBef>
              <a:spcAft>
                <a:spcPts val="0"/>
              </a:spcAft>
              <a:buClr>
                <a:schemeClr val="dk1"/>
              </a:buClr>
              <a:buSzPts val="5100"/>
              <a:buFont typeface="Ranchers"/>
              <a:buNone/>
              <a:defRPr b="1" sz="5100">
                <a:solidFill>
                  <a:schemeClr val="dk1"/>
                </a:solidFill>
                <a:latin typeface="Ranchers"/>
                <a:ea typeface="Ranchers"/>
                <a:cs typeface="Ranchers"/>
                <a:sym typeface="Ranchers"/>
              </a:defRPr>
            </a:lvl4pPr>
            <a:lvl5pPr lvl="4">
              <a:spcBef>
                <a:spcPts val="0"/>
              </a:spcBef>
              <a:spcAft>
                <a:spcPts val="0"/>
              </a:spcAft>
              <a:buClr>
                <a:schemeClr val="dk1"/>
              </a:buClr>
              <a:buSzPts val="5100"/>
              <a:buFont typeface="Ranchers"/>
              <a:buNone/>
              <a:defRPr b="1" sz="5100">
                <a:solidFill>
                  <a:schemeClr val="dk1"/>
                </a:solidFill>
                <a:latin typeface="Ranchers"/>
                <a:ea typeface="Ranchers"/>
                <a:cs typeface="Ranchers"/>
                <a:sym typeface="Ranchers"/>
              </a:defRPr>
            </a:lvl5pPr>
            <a:lvl6pPr lvl="5">
              <a:spcBef>
                <a:spcPts val="0"/>
              </a:spcBef>
              <a:spcAft>
                <a:spcPts val="0"/>
              </a:spcAft>
              <a:buClr>
                <a:schemeClr val="dk1"/>
              </a:buClr>
              <a:buSzPts val="5100"/>
              <a:buFont typeface="Ranchers"/>
              <a:buNone/>
              <a:defRPr b="1" sz="5100">
                <a:solidFill>
                  <a:schemeClr val="dk1"/>
                </a:solidFill>
                <a:latin typeface="Ranchers"/>
                <a:ea typeface="Ranchers"/>
                <a:cs typeface="Ranchers"/>
                <a:sym typeface="Ranchers"/>
              </a:defRPr>
            </a:lvl6pPr>
            <a:lvl7pPr lvl="6">
              <a:spcBef>
                <a:spcPts val="0"/>
              </a:spcBef>
              <a:spcAft>
                <a:spcPts val="0"/>
              </a:spcAft>
              <a:buClr>
                <a:schemeClr val="dk1"/>
              </a:buClr>
              <a:buSzPts val="5100"/>
              <a:buFont typeface="Ranchers"/>
              <a:buNone/>
              <a:defRPr b="1" sz="5100">
                <a:solidFill>
                  <a:schemeClr val="dk1"/>
                </a:solidFill>
                <a:latin typeface="Ranchers"/>
                <a:ea typeface="Ranchers"/>
                <a:cs typeface="Ranchers"/>
                <a:sym typeface="Ranchers"/>
              </a:defRPr>
            </a:lvl7pPr>
            <a:lvl8pPr lvl="7">
              <a:spcBef>
                <a:spcPts val="0"/>
              </a:spcBef>
              <a:spcAft>
                <a:spcPts val="0"/>
              </a:spcAft>
              <a:buClr>
                <a:schemeClr val="dk1"/>
              </a:buClr>
              <a:buSzPts val="5100"/>
              <a:buFont typeface="Ranchers"/>
              <a:buNone/>
              <a:defRPr b="1" sz="5100">
                <a:solidFill>
                  <a:schemeClr val="dk1"/>
                </a:solidFill>
                <a:latin typeface="Ranchers"/>
                <a:ea typeface="Ranchers"/>
                <a:cs typeface="Ranchers"/>
                <a:sym typeface="Ranchers"/>
              </a:defRPr>
            </a:lvl8pPr>
            <a:lvl9pPr lvl="8">
              <a:spcBef>
                <a:spcPts val="0"/>
              </a:spcBef>
              <a:spcAft>
                <a:spcPts val="0"/>
              </a:spcAft>
              <a:buClr>
                <a:schemeClr val="dk1"/>
              </a:buClr>
              <a:buSzPts val="5100"/>
              <a:buFont typeface="Ranchers"/>
              <a:buNone/>
              <a:defRPr b="1" sz="5100">
                <a:solidFill>
                  <a:schemeClr val="dk1"/>
                </a:solidFill>
                <a:latin typeface="Ranchers"/>
                <a:ea typeface="Ranchers"/>
                <a:cs typeface="Ranchers"/>
                <a:sym typeface="Ranchers"/>
              </a:defRPr>
            </a:lvl9pPr>
          </a:lstStyle>
          <a:p/>
        </p:txBody>
      </p:sp>
      <p:sp>
        <p:nvSpPr>
          <p:cNvPr id="319" name="Google Shape;319;p53"/>
          <p:cNvSpPr txBox="1"/>
          <p:nvPr>
            <p:ph idx="1" type="body"/>
          </p:nvPr>
        </p:nvSpPr>
        <p:spPr>
          <a:xfrm>
            <a:off x="969600" y="1536633"/>
            <a:ext cx="10253100" cy="4555200"/>
          </a:xfrm>
          <a:prstGeom prst="rect">
            <a:avLst/>
          </a:prstGeom>
          <a:noFill/>
          <a:ln>
            <a:noFill/>
          </a:ln>
        </p:spPr>
        <p:txBody>
          <a:bodyPr anchorCtr="0" anchor="t" bIns="121900" lIns="121900" spcFirstLastPara="1" rIns="121900" wrap="square" tIns="121900">
            <a:noAutofit/>
          </a:bodyPr>
          <a:lstStyle>
            <a:lvl1pPr indent="-349250" lvl="0" marL="457200">
              <a:lnSpc>
                <a:spcPct val="115000"/>
              </a:lnSpc>
              <a:spcBef>
                <a:spcPts val="0"/>
              </a:spcBef>
              <a:spcAft>
                <a:spcPts val="0"/>
              </a:spcAft>
              <a:buSzPts val="1900"/>
              <a:buFont typeface="Lato"/>
              <a:buChar char="●"/>
              <a:defRPr sz="1900">
                <a:latin typeface="Lato"/>
                <a:ea typeface="Lato"/>
                <a:cs typeface="Lato"/>
                <a:sym typeface="Lato"/>
              </a:defRPr>
            </a:lvl1pPr>
            <a:lvl2pPr indent="-349250" lvl="1" marL="914400">
              <a:lnSpc>
                <a:spcPct val="115000"/>
              </a:lnSpc>
              <a:spcBef>
                <a:spcPts val="2100"/>
              </a:spcBef>
              <a:spcAft>
                <a:spcPts val="0"/>
              </a:spcAft>
              <a:buSzPts val="1900"/>
              <a:buFont typeface="Lato"/>
              <a:buChar char="○"/>
              <a:defRPr sz="1900">
                <a:latin typeface="Lato"/>
                <a:ea typeface="Lato"/>
                <a:cs typeface="Lato"/>
                <a:sym typeface="Lato"/>
              </a:defRPr>
            </a:lvl2pPr>
            <a:lvl3pPr indent="-349250" lvl="2" marL="1371600">
              <a:lnSpc>
                <a:spcPct val="115000"/>
              </a:lnSpc>
              <a:spcBef>
                <a:spcPts val="2100"/>
              </a:spcBef>
              <a:spcAft>
                <a:spcPts val="0"/>
              </a:spcAft>
              <a:buSzPts val="1900"/>
              <a:buFont typeface="Lato"/>
              <a:buChar char="■"/>
              <a:defRPr sz="1900">
                <a:latin typeface="Lato"/>
                <a:ea typeface="Lato"/>
                <a:cs typeface="Lato"/>
                <a:sym typeface="Lato"/>
              </a:defRPr>
            </a:lvl3pPr>
            <a:lvl4pPr indent="-349250" lvl="3" marL="1828800">
              <a:lnSpc>
                <a:spcPct val="115000"/>
              </a:lnSpc>
              <a:spcBef>
                <a:spcPts val="2100"/>
              </a:spcBef>
              <a:spcAft>
                <a:spcPts val="0"/>
              </a:spcAft>
              <a:buSzPts val="1900"/>
              <a:buFont typeface="Lato"/>
              <a:buChar char="●"/>
              <a:defRPr sz="1900">
                <a:latin typeface="Lato"/>
                <a:ea typeface="Lato"/>
                <a:cs typeface="Lato"/>
                <a:sym typeface="Lato"/>
              </a:defRPr>
            </a:lvl4pPr>
            <a:lvl5pPr indent="-349250" lvl="4" marL="2286000">
              <a:lnSpc>
                <a:spcPct val="115000"/>
              </a:lnSpc>
              <a:spcBef>
                <a:spcPts val="2100"/>
              </a:spcBef>
              <a:spcAft>
                <a:spcPts val="0"/>
              </a:spcAft>
              <a:buSzPts val="1900"/>
              <a:buFont typeface="Lato"/>
              <a:buChar char="○"/>
              <a:defRPr sz="1900">
                <a:latin typeface="Lato"/>
                <a:ea typeface="Lato"/>
                <a:cs typeface="Lato"/>
                <a:sym typeface="Lato"/>
              </a:defRPr>
            </a:lvl5pPr>
            <a:lvl6pPr indent="-349250" lvl="5" marL="2743200">
              <a:lnSpc>
                <a:spcPct val="115000"/>
              </a:lnSpc>
              <a:spcBef>
                <a:spcPts val="2100"/>
              </a:spcBef>
              <a:spcAft>
                <a:spcPts val="0"/>
              </a:spcAft>
              <a:buSzPts val="1900"/>
              <a:buFont typeface="Lato"/>
              <a:buChar char="■"/>
              <a:defRPr sz="1900">
                <a:latin typeface="Lato"/>
                <a:ea typeface="Lato"/>
                <a:cs typeface="Lato"/>
                <a:sym typeface="Lato"/>
              </a:defRPr>
            </a:lvl6pPr>
            <a:lvl7pPr indent="-349250" lvl="6" marL="3200400">
              <a:lnSpc>
                <a:spcPct val="115000"/>
              </a:lnSpc>
              <a:spcBef>
                <a:spcPts val="2100"/>
              </a:spcBef>
              <a:spcAft>
                <a:spcPts val="0"/>
              </a:spcAft>
              <a:buSzPts val="1900"/>
              <a:buFont typeface="Lato"/>
              <a:buChar char="●"/>
              <a:defRPr sz="1900">
                <a:latin typeface="Lato"/>
                <a:ea typeface="Lato"/>
                <a:cs typeface="Lato"/>
                <a:sym typeface="Lato"/>
              </a:defRPr>
            </a:lvl7pPr>
            <a:lvl8pPr indent="-349250" lvl="7" marL="3657600">
              <a:lnSpc>
                <a:spcPct val="115000"/>
              </a:lnSpc>
              <a:spcBef>
                <a:spcPts val="2100"/>
              </a:spcBef>
              <a:spcAft>
                <a:spcPts val="0"/>
              </a:spcAft>
              <a:buSzPts val="1900"/>
              <a:buFont typeface="Lato"/>
              <a:buChar char="○"/>
              <a:defRPr sz="1900">
                <a:latin typeface="Lato"/>
                <a:ea typeface="Lato"/>
                <a:cs typeface="Lato"/>
                <a:sym typeface="Lato"/>
              </a:defRPr>
            </a:lvl8pPr>
            <a:lvl9pPr indent="-349250" lvl="8" marL="4114800">
              <a:lnSpc>
                <a:spcPct val="115000"/>
              </a:lnSpc>
              <a:spcBef>
                <a:spcPts val="2100"/>
              </a:spcBef>
              <a:spcAft>
                <a:spcPts val="2100"/>
              </a:spcAft>
              <a:buSzPts val="1900"/>
              <a:buFont typeface="Lato"/>
              <a:buChar char="■"/>
              <a:defRPr sz="1900">
                <a:latin typeface="Lato"/>
                <a:ea typeface="Lato"/>
                <a:cs typeface="Lato"/>
                <a:sym typeface="Lato"/>
              </a:defRPr>
            </a:lvl9pPr>
          </a:lstStyle>
          <a:p/>
        </p:txBody>
      </p:sp>
    </p:spTree>
  </p:cSld>
  <p:clrMap accent1="accent1" accent2="accent2" accent3="accent3" accent4="accent4" accent5="accent5" accent6="accent6" bg1="lt1" bg2="dk2" tx1="dk1" tx2="lt2" folHlink="folHlink" hlink="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 id="2147483714" r:id="rId18"/>
    <p:sldLayoutId id="2147483715" r:id="rId19"/>
    <p:sldLayoutId id="2147483716" r:id="rId20"/>
    <p:sldLayoutId id="2147483717" r:id="rId21"/>
    <p:sldLayoutId id="2147483718" r:id="rId22"/>
    <p:sldLayoutId id="2147483719" r:id="rId23"/>
    <p:sldLayoutId id="2147483720" r:id="rId24"/>
    <p:sldLayoutId id="2147483721" r:id="rId25"/>
    <p:sldLayoutId id="2147483722" r:id="rId26"/>
    <p:sldLayoutId id="2147483723" r:id="rId27"/>
    <p:sldLayoutId id="2147483724" r:id="rId28"/>
    <p:sldLayoutId id="2147483725" r:id="rId29"/>
    <p:sldLayoutId id="2147483726" r:id="rId30"/>
    <p:sldLayoutId id="2147483727" r:id="rId31"/>
    <p:sldLayoutId id="2147483728" r:id="rId32"/>
    <p:sldLayoutId id="2147483729" r:id="rId3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accent3"/>
        </a:solidFill>
      </p:bgPr>
    </p:bg>
    <p:spTree>
      <p:nvGrpSpPr>
        <p:cNvPr id="561" name="Shape 561"/>
        <p:cNvGrpSpPr/>
        <p:nvPr/>
      </p:nvGrpSpPr>
      <p:grpSpPr>
        <a:xfrm>
          <a:off x="0" y="0"/>
          <a:ext cx="0" cy="0"/>
          <a:chOff x="0" y="0"/>
          <a:chExt cx="0" cy="0"/>
        </a:xfrm>
      </p:grpSpPr>
      <p:sp>
        <p:nvSpPr>
          <p:cNvPr id="562" name="Google Shape;562;p87"/>
          <p:cNvSpPr/>
          <p:nvPr/>
        </p:nvSpPr>
        <p:spPr>
          <a:xfrm>
            <a:off x="473600" y="471000"/>
            <a:ext cx="11244900" cy="5916000"/>
          </a:xfrm>
          <a:prstGeom prst="rect">
            <a:avLst/>
          </a:prstGeom>
          <a:solidFill>
            <a:schemeClr val="l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63" name="Google Shape;563;p87"/>
          <p:cNvSpPr txBox="1"/>
          <p:nvPr>
            <p:ph type="title"/>
          </p:nvPr>
        </p:nvSpPr>
        <p:spPr>
          <a:xfrm>
            <a:off x="1049600" y="721367"/>
            <a:ext cx="10128000" cy="763500"/>
          </a:xfrm>
          <a:prstGeom prst="rect">
            <a:avLst/>
          </a:prstGeom>
          <a:noFill/>
          <a:ln>
            <a:noFill/>
          </a:ln>
        </p:spPr>
        <p:txBody>
          <a:bodyPr anchorCtr="0" anchor="t" bIns="121900" lIns="121900" spcFirstLastPara="1" rIns="121900" wrap="square" tIns="121900">
            <a:noAutofit/>
          </a:bodyPr>
          <a:lstStyle>
            <a:lvl1pPr lvl="0">
              <a:spcBef>
                <a:spcPts val="0"/>
              </a:spcBef>
              <a:spcAft>
                <a:spcPts val="0"/>
              </a:spcAft>
              <a:buClr>
                <a:schemeClr val="accent1"/>
              </a:buClr>
              <a:buSzPts val="4700"/>
              <a:buFont typeface="Ranchers"/>
              <a:buNone/>
              <a:defRPr sz="4700">
                <a:solidFill>
                  <a:schemeClr val="accent1"/>
                </a:solidFill>
                <a:latin typeface="Ranchers"/>
                <a:ea typeface="Ranchers"/>
                <a:cs typeface="Ranchers"/>
                <a:sym typeface="Ranchers"/>
              </a:defRPr>
            </a:lvl1pPr>
            <a:lvl2pPr lvl="1">
              <a:spcBef>
                <a:spcPts val="0"/>
              </a:spcBef>
              <a:spcAft>
                <a:spcPts val="0"/>
              </a:spcAft>
              <a:buClr>
                <a:schemeClr val="dk1"/>
              </a:buClr>
              <a:buSzPts val="5100"/>
              <a:buFont typeface="Ranchers"/>
              <a:buNone/>
              <a:defRPr b="1" sz="5100">
                <a:solidFill>
                  <a:schemeClr val="dk1"/>
                </a:solidFill>
                <a:latin typeface="Ranchers"/>
                <a:ea typeface="Ranchers"/>
                <a:cs typeface="Ranchers"/>
                <a:sym typeface="Ranchers"/>
              </a:defRPr>
            </a:lvl2pPr>
            <a:lvl3pPr lvl="2">
              <a:spcBef>
                <a:spcPts val="0"/>
              </a:spcBef>
              <a:spcAft>
                <a:spcPts val="0"/>
              </a:spcAft>
              <a:buClr>
                <a:schemeClr val="dk1"/>
              </a:buClr>
              <a:buSzPts val="5100"/>
              <a:buFont typeface="Ranchers"/>
              <a:buNone/>
              <a:defRPr b="1" sz="5100">
                <a:solidFill>
                  <a:schemeClr val="dk1"/>
                </a:solidFill>
                <a:latin typeface="Ranchers"/>
                <a:ea typeface="Ranchers"/>
                <a:cs typeface="Ranchers"/>
                <a:sym typeface="Ranchers"/>
              </a:defRPr>
            </a:lvl3pPr>
            <a:lvl4pPr lvl="3">
              <a:spcBef>
                <a:spcPts val="0"/>
              </a:spcBef>
              <a:spcAft>
                <a:spcPts val="0"/>
              </a:spcAft>
              <a:buClr>
                <a:schemeClr val="dk1"/>
              </a:buClr>
              <a:buSzPts val="5100"/>
              <a:buFont typeface="Ranchers"/>
              <a:buNone/>
              <a:defRPr b="1" sz="5100">
                <a:solidFill>
                  <a:schemeClr val="dk1"/>
                </a:solidFill>
                <a:latin typeface="Ranchers"/>
                <a:ea typeface="Ranchers"/>
                <a:cs typeface="Ranchers"/>
                <a:sym typeface="Ranchers"/>
              </a:defRPr>
            </a:lvl4pPr>
            <a:lvl5pPr lvl="4">
              <a:spcBef>
                <a:spcPts val="0"/>
              </a:spcBef>
              <a:spcAft>
                <a:spcPts val="0"/>
              </a:spcAft>
              <a:buClr>
                <a:schemeClr val="dk1"/>
              </a:buClr>
              <a:buSzPts val="5100"/>
              <a:buFont typeface="Ranchers"/>
              <a:buNone/>
              <a:defRPr b="1" sz="5100">
                <a:solidFill>
                  <a:schemeClr val="dk1"/>
                </a:solidFill>
                <a:latin typeface="Ranchers"/>
                <a:ea typeface="Ranchers"/>
                <a:cs typeface="Ranchers"/>
                <a:sym typeface="Ranchers"/>
              </a:defRPr>
            </a:lvl5pPr>
            <a:lvl6pPr lvl="5">
              <a:spcBef>
                <a:spcPts val="0"/>
              </a:spcBef>
              <a:spcAft>
                <a:spcPts val="0"/>
              </a:spcAft>
              <a:buClr>
                <a:schemeClr val="dk1"/>
              </a:buClr>
              <a:buSzPts val="5100"/>
              <a:buFont typeface="Ranchers"/>
              <a:buNone/>
              <a:defRPr b="1" sz="5100">
                <a:solidFill>
                  <a:schemeClr val="dk1"/>
                </a:solidFill>
                <a:latin typeface="Ranchers"/>
                <a:ea typeface="Ranchers"/>
                <a:cs typeface="Ranchers"/>
                <a:sym typeface="Ranchers"/>
              </a:defRPr>
            </a:lvl6pPr>
            <a:lvl7pPr lvl="6">
              <a:spcBef>
                <a:spcPts val="0"/>
              </a:spcBef>
              <a:spcAft>
                <a:spcPts val="0"/>
              </a:spcAft>
              <a:buClr>
                <a:schemeClr val="dk1"/>
              </a:buClr>
              <a:buSzPts val="5100"/>
              <a:buFont typeface="Ranchers"/>
              <a:buNone/>
              <a:defRPr b="1" sz="5100">
                <a:solidFill>
                  <a:schemeClr val="dk1"/>
                </a:solidFill>
                <a:latin typeface="Ranchers"/>
                <a:ea typeface="Ranchers"/>
                <a:cs typeface="Ranchers"/>
                <a:sym typeface="Ranchers"/>
              </a:defRPr>
            </a:lvl7pPr>
            <a:lvl8pPr lvl="7">
              <a:spcBef>
                <a:spcPts val="0"/>
              </a:spcBef>
              <a:spcAft>
                <a:spcPts val="0"/>
              </a:spcAft>
              <a:buClr>
                <a:schemeClr val="dk1"/>
              </a:buClr>
              <a:buSzPts val="5100"/>
              <a:buFont typeface="Ranchers"/>
              <a:buNone/>
              <a:defRPr b="1" sz="5100">
                <a:solidFill>
                  <a:schemeClr val="dk1"/>
                </a:solidFill>
                <a:latin typeface="Ranchers"/>
                <a:ea typeface="Ranchers"/>
                <a:cs typeface="Ranchers"/>
                <a:sym typeface="Ranchers"/>
              </a:defRPr>
            </a:lvl8pPr>
            <a:lvl9pPr lvl="8">
              <a:spcBef>
                <a:spcPts val="0"/>
              </a:spcBef>
              <a:spcAft>
                <a:spcPts val="0"/>
              </a:spcAft>
              <a:buClr>
                <a:schemeClr val="dk1"/>
              </a:buClr>
              <a:buSzPts val="5100"/>
              <a:buFont typeface="Ranchers"/>
              <a:buNone/>
              <a:defRPr b="1" sz="5100">
                <a:solidFill>
                  <a:schemeClr val="dk1"/>
                </a:solidFill>
                <a:latin typeface="Ranchers"/>
                <a:ea typeface="Ranchers"/>
                <a:cs typeface="Ranchers"/>
                <a:sym typeface="Ranchers"/>
              </a:defRPr>
            </a:lvl9pPr>
          </a:lstStyle>
          <a:p/>
        </p:txBody>
      </p:sp>
      <p:sp>
        <p:nvSpPr>
          <p:cNvPr id="564" name="Google Shape;564;p87"/>
          <p:cNvSpPr txBox="1"/>
          <p:nvPr>
            <p:ph idx="1" type="body"/>
          </p:nvPr>
        </p:nvSpPr>
        <p:spPr>
          <a:xfrm>
            <a:off x="969600" y="1536633"/>
            <a:ext cx="10253100" cy="4555200"/>
          </a:xfrm>
          <a:prstGeom prst="rect">
            <a:avLst/>
          </a:prstGeom>
          <a:noFill/>
          <a:ln>
            <a:noFill/>
          </a:ln>
        </p:spPr>
        <p:txBody>
          <a:bodyPr anchorCtr="0" anchor="t" bIns="121900" lIns="121900" spcFirstLastPara="1" rIns="121900" wrap="square" tIns="121900">
            <a:noAutofit/>
          </a:bodyPr>
          <a:lstStyle>
            <a:lvl1pPr indent="-349250" lvl="0" marL="457200">
              <a:lnSpc>
                <a:spcPct val="115000"/>
              </a:lnSpc>
              <a:spcBef>
                <a:spcPts val="0"/>
              </a:spcBef>
              <a:spcAft>
                <a:spcPts val="0"/>
              </a:spcAft>
              <a:buSzPts val="1900"/>
              <a:buFont typeface="Lato"/>
              <a:buChar char="●"/>
              <a:defRPr sz="1900">
                <a:latin typeface="Lato"/>
                <a:ea typeface="Lato"/>
                <a:cs typeface="Lato"/>
                <a:sym typeface="Lato"/>
              </a:defRPr>
            </a:lvl1pPr>
            <a:lvl2pPr indent="-349250" lvl="1" marL="914400">
              <a:lnSpc>
                <a:spcPct val="115000"/>
              </a:lnSpc>
              <a:spcBef>
                <a:spcPts val="2100"/>
              </a:spcBef>
              <a:spcAft>
                <a:spcPts val="0"/>
              </a:spcAft>
              <a:buSzPts val="1900"/>
              <a:buFont typeface="Lato"/>
              <a:buChar char="○"/>
              <a:defRPr sz="1900">
                <a:latin typeface="Lato"/>
                <a:ea typeface="Lato"/>
                <a:cs typeface="Lato"/>
                <a:sym typeface="Lato"/>
              </a:defRPr>
            </a:lvl2pPr>
            <a:lvl3pPr indent="-349250" lvl="2" marL="1371600">
              <a:lnSpc>
                <a:spcPct val="115000"/>
              </a:lnSpc>
              <a:spcBef>
                <a:spcPts val="2100"/>
              </a:spcBef>
              <a:spcAft>
                <a:spcPts val="0"/>
              </a:spcAft>
              <a:buSzPts val="1900"/>
              <a:buFont typeface="Lato"/>
              <a:buChar char="■"/>
              <a:defRPr sz="1900">
                <a:latin typeface="Lato"/>
                <a:ea typeface="Lato"/>
                <a:cs typeface="Lato"/>
                <a:sym typeface="Lato"/>
              </a:defRPr>
            </a:lvl3pPr>
            <a:lvl4pPr indent="-349250" lvl="3" marL="1828800">
              <a:lnSpc>
                <a:spcPct val="115000"/>
              </a:lnSpc>
              <a:spcBef>
                <a:spcPts val="2100"/>
              </a:spcBef>
              <a:spcAft>
                <a:spcPts val="0"/>
              </a:spcAft>
              <a:buSzPts val="1900"/>
              <a:buFont typeface="Lato"/>
              <a:buChar char="●"/>
              <a:defRPr sz="1900">
                <a:latin typeface="Lato"/>
                <a:ea typeface="Lato"/>
                <a:cs typeface="Lato"/>
                <a:sym typeface="Lato"/>
              </a:defRPr>
            </a:lvl4pPr>
            <a:lvl5pPr indent="-349250" lvl="4" marL="2286000">
              <a:lnSpc>
                <a:spcPct val="115000"/>
              </a:lnSpc>
              <a:spcBef>
                <a:spcPts val="2100"/>
              </a:spcBef>
              <a:spcAft>
                <a:spcPts val="0"/>
              </a:spcAft>
              <a:buSzPts val="1900"/>
              <a:buFont typeface="Lato"/>
              <a:buChar char="○"/>
              <a:defRPr sz="1900">
                <a:latin typeface="Lato"/>
                <a:ea typeface="Lato"/>
                <a:cs typeface="Lato"/>
                <a:sym typeface="Lato"/>
              </a:defRPr>
            </a:lvl5pPr>
            <a:lvl6pPr indent="-349250" lvl="5" marL="2743200">
              <a:lnSpc>
                <a:spcPct val="115000"/>
              </a:lnSpc>
              <a:spcBef>
                <a:spcPts val="2100"/>
              </a:spcBef>
              <a:spcAft>
                <a:spcPts val="0"/>
              </a:spcAft>
              <a:buSzPts val="1900"/>
              <a:buFont typeface="Lato"/>
              <a:buChar char="■"/>
              <a:defRPr sz="1900">
                <a:latin typeface="Lato"/>
                <a:ea typeface="Lato"/>
                <a:cs typeface="Lato"/>
                <a:sym typeface="Lato"/>
              </a:defRPr>
            </a:lvl6pPr>
            <a:lvl7pPr indent="-349250" lvl="6" marL="3200400">
              <a:lnSpc>
                <a:spcPct val="115000"/>
              </a:lnSpc>
              <a:spcBef>
                <a:spcPts val="2100"/>
              </a:spcBef>
              <a:spcAft>
                <a:spcPts val="0"/>
              </a:spcAft>
              <a:buSzPts val="1900"/>
              <a:buFont typeface="Lato"/>
              <a:buChar char="●"/>
              <a:defRPr sz="1900">
                <a:latin typeface="Lato"/>
                <a:ea typeface="Lato"/>
                <a:cs typeface="Lato"/>
                <a:sym typeface="Lato"/>
              </a:defRPr>
            </a:lvl7pPr>
            <a:lvl8pPr indent="-349250" lvl="7" marL="3657600">
              <a:lnSpc>
                <a:spcPct val="115000"/>
              </a:lnSpc>
              <a:spcBef>
                <a:spcPts val="2100"/>
              </a:spcBef>
              <a:spcAft>
                <a:spcPts val="0"/>
              </a:spcAft>
              <a:buSzPts val="1900"/>
              <a:buFont typeface="Lato"/>
              <a:buChar char="○"/>
              <a:defRPr sz="1900">
                <a:latin typeface="Lato"/>
                <a:ea typeface="Lato"/>
                <a:cs typeface="Lato"/>
                <a:sym typeface="Lato"/>
              </a:defRPr>
            </a:lvl8pPr>
            <a:lvl9pPr indent="-349250" lvl="8" marL="4114800">
              <a:lnSpc>
                <a:spcPct val="115000"/>
              </a:lnSpc>
              <a:spcBef>
                <a:spcPts val="2100"/>
              </a:spcBef>
              <a:spcAft>
                <a:spcPts val="2100"/>
              </a:spcAft>
              <a:buSzPts val="1900"/>
              <a:buFont typeface="Lato"/>
              <a:buChar char="■"/>
              <a:defRPr sz="1900">
                <a:latin typeface="Lato"/>
                <a:ea typeface="Lato"/>
                <a:cs typeface="Lato"/>
                <a:sym typeface="Lato"/>
              </a:defRPr>
            </a:lvl9pPr>
          </a:lstStyle>
          <a:p/>
        </p:txBody>
      </p:sp>
    </p:spTree>
  </p:cSld>
  <p:clrMap accent1="accent1" accent2="accent2" accent3="accent3" accent4="accent4" accent5="accent5" accent6="accent6" bg1="lt1" bg2="dk2" tx1="dk1" tx2="lt2" folHlink="folHlink" hlink="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 id="2147483744" r:id="rId15"/>
    <p:sldLayoutId id="2147483745" r:id="rId16"/>
    <p:sldLayoutId id="2147483746" r:id="rId17"/>
    <p:sldLayoutId id="2147483747" r:id="rId18"/>
    <p:sldLayoutId id="2147483748" r:id="rId19"/>
    <p:sldLayoutId id="2147483749" r:id="rId20"/>
    <p:sldLayoutId id="2147483750" r:id="rId21"/>
    <p:sldLayoutId id="2147483751" r:id="rId22"/>
    <p:sldLayoutId id="2147483752" r:id="rId23"/>
    <p:sldLayoutId id="2147483753" r:id="rId24"/>
    <p:sldLayoutId id="2147483754" r:id="rId25"/>
    <p:sldLayoutId id="2147483755" r:id="rId26"/>
    <p:sldLayoutId id="2147483756" r:id="rId27"/>
    <p:sldLayoutId id="2147483757" r:id="rId28"/>
    <p:sldLayoutId id="2147483758" r:id="rId29"/>
    <p:sldLayoutId id="2147483759" r:id="rId30"/>
    <p:sldLayoutId id="2147483760" r:id="rId31"/>
    <p:sldLayoutId id="2147483761" r:id="rId32"/>
    <p:sldLayoutId id="2147483762" r:id="rId3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rgbClr val="00A7EB"/>
        </a:solidFill>
      </p:bgPr>
    </p:bg>
    <p:spTree>
      <p:nvGrpSpPr>
        <p:cNvPr id="806" name="Shape 806"/>
        <p:cNvGrpSpPr/>
        <p:nvPr/>
      </p:nvGrpSpPr>
      <p:grpSpPr>
        <a:xfrm>
          <a:off x="0" y="0"/>
          <a:ext cx="0" cy="0"/>
          <a:chOff x="0" y="0"/>
          <a:chExt cx="0" cy="0"/>
        </a:xfrm>
      </p:grpSpPr>
      <p:sp>
        <p:nvSpPr>
          <p:cNvPr id="807" name="Google Shape;807;p121"/>
          <p:cNvSpPr txBox="1"/>
          <p:nvPr>
            <p:ph type="title"/>
          </p:nvPr>
        </p:nvSpPr>
        <p:spPr>
          <a:xfrm rot="161695">
            <a:off x="1301634" y="1169155"/>
            <a:ext cx="9373066" cy="1013623"/>
          </a:xfrm>
          <a:prstGeom prst="rect">
            <a:avLst/>
          </a:prstGeom>
          <a:noFill/>
          <a:ln>
            <a:noFill/>
          </a:ln>
        </p:spPr>
        <p:txBody>
          <a:bodyPr anchorCtr="0" anchor="b" bIns="121900" lIns="121900" spcFirstLastPara="1" rIns="121900" wrap="square" tIns="121900">
            <a:noAutofit/>
          </a:bodyPr>
          <a:lstStyle>
            <a:lvl1pPr lvl="0">
              <a:spcBef>
                <a:spcPts val="0"/>
              </a:spcBef>
              <a:spcAft>
                <a:spcPts val="0"/>
              </a:spcAft>
              <a:buClr>
                <a:schemeClr val="dk1"/>
              </a:buClr>
              <a:buSzPts val="4000"/>
              <a:buFont typeface="Bangers"/>
              <a:buNone/>
              <a:defRPr sz="4000">
                <a:solidFill>
                  <a:schemeClr val="dk1"/>
                </a:solidFill>
                <a:latin typeface="Bangers"/>
                <a:ea typeface="Bangers"/>
                <a:cs typeface="Bangers"/>
                <a:sym typeface="Bangers"/>
              </a:defRPr>
            </a:lvl1pPr>
            <a:lvl2pPr lvl="1">
              <a:spcBef>
                <a:spcPts val="0"/>
              </a:spcBef>
              <a:spcAft>
                <a:spcPts val="0"/>
              </a:spcAft>
              <a:buClr>
                <a:schemeClr val="dk1"/>
              </a:buClr>
              <a:buSzPts val="4000"/>
              <a:buFont typeface="Bangers"/>
              <a:buNone/>
              <a:defRPr sz="4000">
                <a:solidFill>
                  <a:schemeClr val="dk1"/>
                </a:solidFill>
                <a:latin typeface="Bangers"/>
                <a:ea typeface="Bangers"/>
                <a:cs typeface="Bangers"/>
                <a:sym typeface="Bangers"/>
              </a:defRPr>
            </a:lvl2pPr>
            <a:lvl3pPr lvl="2">
              <a:spcBef>
                <a:spcPts val="0"/>
              </a:spcBef>
              <a:spcAft>
                <a:spcPts val="0"/>
              </a:spcAft>
              <a:buClr>
                <a:schemeClr val="dk1"/>
              </a:buClr>
              <a:buSzPts val="4000"/>
              <a:buFont typeface="Bangers"/>
              <a:buNone/>
              <a:defRPr sz="4000">
                <a:solidFill>
                  <a:schemeClr val="dk1"/>
                </a:solidFill>
                <a:latin typeface="Bangers"/>
                <a:ea typeface="Bangers"/>
                <a:cs typeface="Bangers"/>
                <a:sym typeface="Bangers"/>
              </a:defRPr>
            </a:lvl3pPr>
            <a:lvl4pPr lvl="3">
              <a:spcBef>
                <a:spcPts val="0"/>
              </a:spcBef>
              <a:spcAft>
                <a:spcPts val="0"/>
              </a:spcAft>
              <a:buClr>
                <a:schemeClr val="dk1"/>
              </a:buClr>
              <a:buSzPts val="4000"/>
              <a:buFont typeface="Bangers"/>
              <a:buNone/>
              <a:defRPr sz="4000">
                <a:solidFill>
                  <a:schemeClr val="dk1"/>
                </a:solidFill>
                <a:latin typeface="Bangers"/>
                <a:ea typeface="Bangers"/>
                <a:cs typeface="Bangers"/>
                <a:sym typeface="Bangers"/>
              </a:defRPr>
            </a:lvl4pPr>
            <a:lvl5pPr lvl="4">
              <a:spcBef>
                <a:spcPts val="0"/>
              </a:spcBef>
              <a:spcAft>
                <a:spcPts val="0"/>
              </a:spcAft>
              <a:buClr>
                <a:schemeClr val="dk1"/>
              </a:buClr>
              <a:buSzPts val="4000"/>
              <a:buFont typeface="Bangers"/>
              <a:buNone/>
              <a:defRPr sz="4000">
                <a:solidFill>
                  <a:schemeClr val="dk1"/>
                </a:solidFill>
                <a:latin typeface="Bangers"/>
                <a:ea typeface="Bangers"/>
                <a:cs typeface="Bangers"/>
                <a:sym typeface="Bangers"/>
              </a:defRPr>
            </a:lvl5pPr>
            <a:lvl6pPr lvl="5">
              <a:spcBef>
                <a:spcPts val="0"/>
              </a:spcBef>
              <a:spcAft>
                <a:spcPts val="0"/>
              </a:spcAft>
              <a:buClr>
                <a:schemeClr val="dk1"/>
              </a:buClr>
              <a:buSzPts val="4000"/>
              <a:buFont typeface="Bangers"/>
              <a:buNone/>
              <a:defRPr sz="4000">
                <a:solidFill>
                  <a:schemeClr val="dk1"/>
                </a:solidFill>
                <a:latin typeface="Bangers"/>
                <a:ea typeface="Bangers"/>
                <a:cs typeface="Bangers"/>
                <a:sym typeface="Bangers"/>
              </a:defRPr>
            </a:lvl6pPr>
            <a:lvl7pPr lvl="6">
              <a:spcBef>
                <a:spcPts val="0"/>
              </a:spcBef>
              <a:spcAft>
                <a:spcPts val="0"/>
              </a:spcAft>
              <a:buClr>
                <a:schemeClr val="dk1"/>
              </a:buClr>
              <a:buSzPts val="4000"/>
              <a:buFont typeface="Bangers"/>
              <a:buNone/>
              <a:defRPr sz="4000">
                <a:solidFill>
                  <a:schemeClr val="dk1"/>
                </a:solidFill>
                <a:latin typeface="Bangers"/>
                <a:ea typeface="Bangers"/>
                <a:cs typeface="Bangers"/>
                <a:sym typeface="Bangers"/>
              </a:defRPr>
            </a:lvl7pPr>
            <a:lvl8pPr lvl="7">
              <a:spcBef>
                <a:spcPts val="0"/>
              </a:spcBef>
              <a:spcAft>
                <a:spcPts val="0"/>
              </a:spcAft>
              <a:buClr>
                <a:schemeClr val="dk1"/>
              </a:buClr>
              <a:buSzPts val="4000"/>
              <a:buFont typeface="Bangers"/>
              <a:buNone/>
              <a:defRPr sz="4000">
                <a:solidFill>
                  <a:schemeClr val="dk1"/>
                </a:solidFill>
                <a:latin typeface="Bangers"/>
                <a:ea typeface="Bangers"/>
                <a:cs typeface="Bangers"/>
                <a:sym typeface="Bangers"/>
              </a:defRPr>
            </a:lvl8pPr>
            <a:lvl9pPr lvl="8">
              <a:spcBef>
                <a:spcPts val="0"/>
              </a:spcBef>
              <a:spcAft>
                <a:spcPts val="0"/>
              </a:spcAft>
              <a:buClr>
                <a:schemeClr val="dk1"/>
              </a:buClr>
              <a:buSzPts val="4000"/>
              <a:buFont typeface="Bangers"/>
              <a:buNone/>
              <a:defRPr sz="4000">
                <a:solidFill>
                  <a:schemeClr val="dk1"/>
                </a:solidFill>
                <a:latin typeface="Bangers"/>
                <a:ea typeface="Bangers"/>
                <a:cs typeface="Bangers"/>
                <a:sym typeface="Bangers"/>
              </a:defRPr>
            </a:lvl9pPr>
          </a:lstStyle>
          <a:p/>
        </p:txBody>
      </p:sp>
      <p:sp>
        <p:nvSpPr>
          <p:cNvPr id="808" name="Google Shape;808;p121"/>
          <p:cNvSpPr txBox="1"/>
          <p:nvPr>
            <p:ph idx="1" type="body"/>
          </p:nvPr>
        </p:nvSpPr>
        <p:spPr>
          <a:xfrm>
            <a:off x="1402733" y="2061256"/>
            <a:ext cx="10281300" cy="4404900"/>
          </a:xfrm>
          <a:prstGeom prst="rect">
            <a:avLst/>
          </a:prstGeom>
          <a:noFill/>
          <a:ln>
            <a:noFill/>
          </a:ln>
        </p:spPr>
        <p:txBody>
          <a:bodyPr anchorCtr="0" anchor="t" bIns="121900" lIns="121900" spcFirstLastPara="1" rIns="121900" wrap="square" tIns="121900">
            <a:noAutofit/>
          </a:bodyPr>
          <a:lstStyle>
            <a:lvl1pPr indent="-482600" lvl="0" marL="457200">
              <a:spcBef>
                <a:spcPts val="800"/>
              </a:spcBef>
              <a:spcAft>
                <a:spcPts val="0"/>
              </a:spcAft>
              <a:buClr>
                <a:schemeClr val="dk1"/>
              </a:buClr>
              <a:buSzPts val="4000"/>
              <a:buFont typeface="Sniglet"/>
              <a:buChar char="×"/>
              <a:defRPr sz="4000">
                <a:solidFill>
                  <a:schemeClr val="dk1"/>
                </a:solidFill>
                <a:latin typeface="Sniglet"/>
                <a:ea typeface="Sniglet"/>
                <a:cs typeface="Sniglet"/>
                <a:sym typeface="Sniglet"/>
              </a:defRPr>
            </a:lvl1pPr>
            <a:lvl2pPr indent="-431800" lvl="1" marL="914400">
              <a:spcBef>
                <a:spcPts val="0"/>
              </a:spcBef>
              <a:spcAft>
                <a:spcPts val="0"/>
              </a:spcAft>
              <a:buClr>
                <a:schemeClr val="dk1"/>
              </a:buClr>
              <a:buSzPts val="3200"/>
              <a:buFont typeface="Sniglet"/>
              <a:buChar char="×"/>
              <a:defRPr sz="3200">
                <a:solidFill>
                  <a:schemeClr val="dk1"/>
                </a:solidFill>
                <a:latin typeface="Sniglet"/>
                <a:ea typeface="Sniglet"/>
                <a:cs typeface="Sniglet"/>
                <a:sym typeface="Sniglet"/>
              </a:defRPr>
            </a:lvl2pPr>
            <a:lvl3pPr indent="-431800" lvl="2" marL="1371600">
              <a:spcBef>
                <a:spcPts val="0"/>
              </a:spcBef>
              <a:spcAft>
                <a:spcPts val="0"/>
              </a:spcAft>
              <a:buClr>
                <a:schemeClr val="dk1"/>
              </a:buClr>
              <a:buSzPts val="3200"/>
              <a:buFont typeface="Sniglet"/>
              <a:buChar char="×"/>
              <a:defRPr sz="3200">
                <a:solidFill>
                  <a:schemeClr val="dk1"/>
                </a:solidFill>
                <a:latin typeface="Sniglet"/>
                <a:ea typeface="Sniglet"/>
                <a:cs typeface="Sniglet"/>
                <a:sym typeface="Sniglet"/>
              </a:defRPr>
            </a:lvl3pPr>
            <a:lvl4pPr indent="-381000" lvl="3" marL="1828800">
              <a:spcBef>
                <a:spcPts val="0"/>
              </a:spcBef>
              <a:spcAft>
                <a:spcPts val="0"/>
              </a:spcAft>
              <a:buClr>
                <a:schemeClr val="dk1"/>
              </a:buClr>
              <a:buSzPts val="2400"/>
              <a:buFont typeface="Sniglet"/>
              <a:buChar char="×"/>
              <a:defRPr sz="2400">
                <a:solidFill>
                  <a:schemeClr val="dk1"/>
                </a:solidFill>
                <a:latin typeface="Sniglet"/>
                <a:ea typeface="Sniglet"/>
                <a:cs typeface="Sniglet"/>
                <a:sym typeface="Sniglet"/>
              </a:defRPr>
            </a:lvl4pPr>
            <a:lvl5pPr indent="-381000" lvl="4" marL="2286000">
              <a:spcBef>
                <a:spcPts val="0"/>
              </a:spcBef>
              <a:spcAft>
                <a:spcPts val="0"/>
              </a:spcAft>
              <a:buClr>
                <a:schemeClr val="dk1"/>
              </a:buClr>
              <a:buSzPts val="2400"/>
              <a:buFont typeface="Sniglet"/>
              <a:buChar char="×"/>
              <a:defRPr sz="2400">
                <a:solidFill>
                  <a:schemeClr val="dk1"/>
                </a:solidFill>
                <a:latin typeface="Sniglet"/>
                <a:ea typeface="Sniglet"/>
                <a:cs typeface="Sniglet"/>
                <a:sym typeface="Sniglet"/>
              </a:defRPr>
            </a:lvl5pPr>
            <a:lvl6pPr indent="-381000" lvl="5" marL="2743200">
              <a:spcBef>
                <a:spcPts val="0"/>
              </a:spcBef>
              <a:spcAft>
                <a:spcPts val="0"/>
              </a:spcAft>
              <a:buClr>
                <a:schemeClr val="dk1"/>
              </a:buClr>
              <a:buSzPts val="2400"/>
              <a:buFont typeface="Sniglet"/>
              <a:buChar char="×"/>
              <a:defRPr sz="2400">
                <a:solidFill>
                  <a:schemeClr val="dk1"/>
                </a:solidFill>
                <a:latin typeface="Sniglet"/>
                <a:ea typeface="Sniglet"/>
                <a:cs typeface="Sniglet"/>
                <a:sym typeface="Sniglet"/>
              </a:defRPr>
            </a:lvl6pPr>
            <a:lvl7pPr indent="-381000" lvl="6" marL="3200400">
              <a:spcBef>
                <a:spcPts val="0"/>
              </a:spcBef>
              <a:spcAft>
                <a:spcPts val="0"/>
              </a:spcAft>
              <a:buClr>
                <a:schemeClr val="dk1"/>
              </a:buClr>
              <a:buSzPts val="2400"/>
              <a:buFont typeface="Sniglet"/>
              <a:buChar char="×"/>
              <a:defRPr sz="2400">
                <a:solidFill>
                  <a:schemeClr val="dk1"/>
                </a:solidFill>
                <a:latin typeface="Sniglet"/>
                <a:ea typeface="Sniglet"/>
                <a:cs typeface="Sniglet"/>
                <a:sym typeface="Sniglet"/>
              </a:defRPr>
            </a:lvl7pPr>
            <a:lvl8pPr indent="-381000" lvl="7" marL="3657600">
              <a:spcBef>
                <a:spcPts val="0"/>
              </a:spcBef>
              <a:spcAft>
                <a:spcPts val="0"/>
              </a:spcAft>
              <a:buClr>
                <a:schemeClr val="dk1"/>
              </a:buClr>
              <a:buSzPts val="2400"/>
              <a:buFont typeface="Sniglet"/>
              <a:buChar char="×"/>
              <a:defRPr sz="2400">
                <a:solidFill>
                  <a:schemeClr val="dk1"/>
                </a:solidFill>
                <a:latin typeface="Sniglet"/>
                <a:ea typeface="Sniglet"/>
                <a:cs typeface="Sniglet"/>
                <a:sym typeface="Sniglet"/>
              </a:defRPr>
            </a:lvl8pPr>
            <a:lvl9pPr indent="-381000" lvl="8" marL="4114800">
              <a:spcBef>
                <a:spcPts val="0"/>
              </a:spcBef>
              <a:spcAft>
                <a:spcPts val="0"/>
              </a:spcAft>
              <a:buClr>
                <a:schemeClr val="dk1"/>
              </a:buClr>
              <a:buSzPts val="2400"/>
              <a:buFont typeface="Sniglet"/>
              <a:buChar char="×"/>
              <a:defRPr sz="2400">
                <a:solidFill>
                  <a:schemeClr val="dk1"/>
                </a:solidFill>
                <a:latin typeface="Sniglet"/>
                <a:ea typeface="Sniglet"/>
                <a:cs typeface="Sniglet"/>
                <a:sym typeface="Sniglet"/>
              </a:defRPr>
            </a:lvl9pPr>
          </a:lstStyle>
          <a:p/>
        </p:txBody>
      </p:sp>
      <p:sp>
        <p:nvSpPr>
          <p:cNvPr id="809" name="Google Shape;809;p121"/>
          <p:cNvSpPr txBox="1"/>
          <p:nvPr>
            <p:ph idx="12" type="sldNum"/>
          </p:nvPr>
        </p:nvSpPr>
        <p:spPr>
          <a:xfrm>
            <a:off x="11409045" y="6333134"/>
            <a:ext cx="731700" cy="524700"/>
          </a:xfrm>
          <a:prstGeom prst="rect">
            <a:avLst/>
          </a:prstGeom>
          <a:noFill/>
          <a:ln>
            <a:noFill/>
          </a:ln>
        </p:spPr>
        <p:txBody>
          <a:bodyPr anchorCtr="0" anchor="t" bIns="121900" lIns="121900" spcFirstLastPara="1" rIns="121900" wrap="square" tIns="121900">
            <a:noAutofit/>
          </a:bodyPr>
          <a:lstStyle>
            <a:lvl1pPr lvl="0" algn="r">
              <a:buNone/>
              <a:defRPr sz="1600">
                <a:solidFill>
                  <a:srgbClr val="FFFFFF"/>
                </a:solidFill>
                <a:latin typeface="Bangers"/>
                <a:ea typeface="Bangers"/>
                <a:cs typeface="Bangers"/>
                <a:sym typeface="Bangers"/>
              </a:defRPr>
            </a:lvl1pPr>
            <a:lvl2pPr lvl="1" algn="r">
              <a:buNone/>
              <a:defRPr sz="1600">
                <a:solidFill>
                  <a:srgbClr val="FFFFFF"/>
                </a:solidFill>
                <a:latin typeface="Bangers"/>
                <a:ea typeface="Bangers"/>
                <a:cs typeface="Bangers"/>
                <a:sym typeface="Bangers"/>
              </a:defRPr>
            </a:lvl2pPr>
            <a:lvl3pPr lvl="2" algn="r">
              <a:buNone/>
              <a:defRPr sz="1600">
                <a:solidFill>
                  <a:srgbClr val="FFFFFF"/>
                </a:solidFill>
                <a:latin typeface="Bangers"/>
                <a:ea typeface="Bangers"/>
                <a:cs typeface="Bangers"/>
                <a:sym typeface="Bangers"/>
              </a:defRPr>
            </a:lvl3pPr>
            <a:lvl4pPr lvl="3" algn="r">
              <a:buNone/>
              <a:defRPr sz="1600">
                <a:solidFill>
                  <a:srgbClr val="FFFFFF"/>
                </a:solidFill>
                <a:latin typeface="Bangers"/>
                <a:ea typeface="Bangers"/>
                <a:cs typeface="Bangers"/>
                <a:sym typeface="Bangers"/>
              </a:defRPr>
            </a:lvl4pPr>
            <a:lvl5pPr lvl="4" algn="r">
              <a:buNone/>
              <a:defRPr sz="1600">
                <a:solidFill>
                  <a:srgbClr val="FFFFFF"/>
                </a:solidFill>
                <a:latin typeface="Bangers"/>
                <a:ea typeface="Bangers"/>
                <a:cs typeface="Bangers"/>
                <a:sym typeface="Bangers"/>
              </a:defRPr>
            </a:lvl5pPr>
            <a:lvl6pPr lvl="5" algn="r">
              <a:buNone/>
              <a:defRPr sz="1600">
                <a:solidFill>
                  <a:srgbClr val="FFFFFF"/>
                </a:solidFill>
                <a:latin typeface="Bangers"/>
                <a:ea typeface="Bangers"/>
                <a:cs typeface="Bangers"/>
                <a:sym typeface="Bangers"/>
              </a:defRPr>
            </a:lvl6pPr>
            <a:lvl7pPr lvl="6" algn="r">
              <a:buNone/>
              <a:defRPr sz="1600">
                <a:solidFill>
                  <a:srgbClr val="FFFFFF"/>
                </a:solidFill>
                <a:latin typeface="Bangers"/>
                <a:ea typeface="Bangers"/>
                <a:cs typeface="Bangers"/>
                <a:sym typeface="Bangers"/>
              </a:defRPr>
            </a:lvl7pPr>
            <a:lvl8pPr lvl="7" algn="r">
              <a:buNone/>
              <a:defRPr sz="1600">
                <a:solidFill>
                  <a:srgbClr val="FFFFFF"/>
                </a:solidFill>
                <a:latin typeface="Bangers"/>
                <a:ea typeface="Bangers"/>
                <a:cs typeface="Bangers"/>
                <a:sym typeface="Bangers"/>
              </a:defRPr>
            </a:lvl8pPr>
            <a:lvl9pPr lvl="8" algn="r">
              <a:buNone/>
              <a:defRPr sz="1600">
                <a:solidFill>
                  <a:srgbClr val="FFFFFF"/>
                </a:solidFill>
                <a:latin typeface="Bangers"/>
                <a:ea typeface="Bangers"/>
                <a:cs typeface="Bangers"/>
                <a:sym typeface="Banger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Lst>
  <p:transition>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5.png"/><Relationship Id="rId4" Type="http://schemas.openxmlformats.org/officeDocument/2006/relationships/image" Target="../media/image10.png"/><Relationship Id="rId5"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9.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4.xml"/><Relationship Id="rId2" Type="http://schemas.openxmlformats.org/officeDocument/2006/relationships/notesSlide" Target="../notesSlides/notesSlide6.xml"/><Relationship Id="rId3" Type="http://schemas.openxmlformats.org/officeDocument/2006/relationships/image" Target="../media/image3.png"/><Relationship Id="rId4" Type="http://schemas.openxmlformats.org/officeDocument/2006/relationships/image" Target="../media/image11.png"/><Relationship Id="rId9" Type="http://schemas.openxmlformats.org/officeDocument/2006/relationships/image" Target="../media/image12.png"/><Relationship Id="rId5" Type="http://schemas.openxmlformats.org/officeDocument/2006/relationships/image" Target="../media/image2.png"/><Relationship Id="rId6" Type="http://schemas.openxmlformats.org/officeDocument/2006/relationships/image" Target="../media/image14.png"/><Relationship Id="rId7" Type="http://schemas.openxmlformats.org/officeDocument/2006/relationships/image" Target="../media/image13.png"/><Relationship Id="rId8"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4.xml"/><Relationship Id="rId2" Type="http://schemas.openxmlformats.org/officeDocument/2006/relationships/notesSlide" Target="../notesSlides/notesSlide7.xml"/><Relationship Id="rId3" Type="http://schemas.openxmlformats.org/officeDocument/2006/relationships/image" Target="../media/image29.png"/><Relationship Id="rId4" Type="http://schemas.openxmlformats.org/officeDocument/2006/relationships/image" Target="../media/image18.png"/><Relationship Id="rId5" Type="http://schemas.openxmlformats.org/officeDocument/2006/relationships/image" Target="../media/image17.png"/><Relationship Id="rId6" Type="http://schemas.openxmlformats.org/officeDocument/2006/relationships/image" Target="../media/image20.png"/><Relationship Id="rId7"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9.xml"/><Relationship Id="rId2" Type="http://schemas.openxmlformats.org/officeDocument/2006/relationships/notesSlide" Target="../notesSlides/notesSlide12.xml"/><Relationship Id="rId3" Type="http://schemas.openxmlformats.org/officeDocument/2006/relationships/image" Target="../media/image60.png"/><Relationship Id="rId4" Type="http://schemas.openxmlformats.org/officeDocument/2006/relationships/hyperlink" Target="https://paperswithcode.com/dataset/vggface2-1"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8.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8.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1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1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2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2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2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2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2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2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2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2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8.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25.png"/><Relationship Id="rId4" Type="http://schemas.openxmlformats.org/officeDocument/2006/relationships/image" Target="../media/image24.png"/><Relationship Id="rId5" Type="http://schemas.openxmlformats.org/officeDocument/2006/relationships/image" Target="../media/image30.png"/><Relationship Id="rId6" Type="http://schemas.openxmlformats.org/officeDocument/2006/relationships/image" Target="../media/image3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40.png"/><Relationship Id="rId4" Type="http://schemas.openxmlformats.org/officeDocument/2006/relationships/image" Target="../media/image25.png"/><Relationship Id="rId5" Type="http://schemas.openxmlformats.org/officeDocument/2006/relationships/image" Target="../media/image28.png"/><Relationship Id="rId6" Type="http://schemas.openxmlformats.org/officeDocument/2006/relationships/image" Target="../media/image3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image34.png"/><Relationship Id="rId4" Type="http://schemas.openxmlformats.org/officeDocument/2006/relationships/image" Target="../media/image5.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image" Target="../media/image4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image" Target="../media/image32.png"/><Relationship Id="rId4" Type="http://schemas.openxmlformats.org/officeDocument/2006/relationships/image" Target="../media/image5.png"/><Relationship Id="rId5" Type="http://schemas.openxmlformats.org/officeDocument/2006/relationships/image" Target="../media/image42.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image" Target="../media/image28.png"/><Relationship Id="rId4" Type="http://schemas.openxmlformats.org/officeDocument/2006/relationships/image" Target="../media/image5.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image" Target="../media/image10.png"/><Relationship Id="rId4" Type="http://schemas.openxmlformats.org/officeDocument/2006/relationships/image" Target="../media/image59.png"/><Relationship Id="rId5" Type="http://schemas.openxmlformats.org/officeDocument/2006/relationships/image" Target="../media/image45.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3" Type="http://schemas.openxmlformats.org/officeDocument/2006/relationships/image" Target="../media/image10.png"/><Relationship Id="rId4" Type="http://schemas.openxmlformats.org/officeDocument/2006/relationships/image" Target="../media/image48.png"/><Relationship Id="rId5" Type="http://schemas.openxmlformats.org/officeDocument/2006/relationships/image" Target="../media/image46.png"/><Relationship Id="rId6" Type="http://schemas.openxmlformats.org/officeDocument/2006/relationships/image" Target="../media/image57.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17.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19.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4.xml"/><Relationship Id="rId2" Type="http://schemas.openxmlformats.org/officeDocument/2006/relationships/notesSlide" Target="../notesSlides/notesSlide50.xml"/><Relationship Id="rId3" Type="http://schemas.openxmlformats.org/officeDocument/2006/relationships/image" Target="../media/image49.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4.xml"/><Relationship Id="rId2" Type="http://schemas.openxmlformats.org/officeDocument/2006/relationships/notesSlide" Target="../notesSlides/notesSlide51.xml"/><Relationship Id="rId3" Type="http://schemas.openxmlformats.org/officeDocument/2006/relationships/image" Target="../media/image56.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17.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17.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17.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4.xml"/><Relationship Id="rId2" Type="http://schemas.openxmlformats.org/officeDocument/2006/relationships/notesSlide" Target="../notesSlides/notesSlide66.xml"/><Relationship Id="rId3" Type="http://schemas.openxmlformats.org/officeDocument/2006/relationships/image" Target="../media/image54.png"/><Relationship Id="rId4" Type="http://schemas.openxmlformats.org/officeDocument/2006/relationships/image" Target="../media/image44.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19.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 Id="rId3" Type="http://schemas.openxmlformats.org/officeDocument/2006/relationships/image" Target="../media/image53.png"/><Relationship Id="rId4" Type="http://schemas.openxmlformats.org/officeDocument/2006/relationships/image" Target="../media/image48.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00.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3.xml"/><Relationship Id="rId3" Type="http://schemas.openxmlformats.org/officeDocument/2006/relationships/image" Target="../media/image51.png"/><Relationship Id="rId4" Type="http://schemas.openxmlformats.org/officeDocument/2006/relationships/image" Target="../media/image50.png"/><Relationship Id="rId5" Type="http://schemas.openxmlformats.org/officeDocument/2006/relationships/image" Target="../media/image58.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16.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19.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17.xml"/><Relationship Id="rId2" Type="http://schemas.openxmlformats.org/officeDocument/2006/relationships/notesSlide" Target="../notesSlides/notesSlide76.xml"/><Relationship Id="rId3" Type="http://schemas.openxmlformats.org/officeDocument/2006/relationships/image" Target="../media/image76.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4.xml"/><Relationship Id="rId2" Type="http://schemas.openxmlformats.org/officeDocument/2006/relationships/notesSlide" Target="../notesSlides/notesSlide77.xml"/><Relationship Id="rId3" Type="http://schemas.openxmlformats.org/officeDocument/2006/relationships/image" Target="../media/image65.gif"/></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17.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19.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18.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19.xml"/><Relationship Id="rId2" Type="http://schemas.openxmlformats.org/officeDocument/2006/relationships/notesSlide" Target="../notesSlides/notesSlide81.xml"/><Relationship Id="rId3" Type="http://schemas.openxmlformats.org/officeDocument/2006/relationships/image" Target="../media/image61.png"/><Relationship Id="rId4" Type="http://schemas.openxmlformats.org/officeDocument/2006/relationships/image" Target="../media/image52.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19.xml"/><Relationship Id="rId2" Type="http://schemas.openxmlformats.org/officeDocument/2006/relationships/notesSlide" Target="../notesSlides/notesSlide82.xml"/><Relationship Id="rId3" Type="http://schemas.openxmlformats.org/officeDocument/2006/relationships/image" Target="../media/image64.png"/><Relationship Id="rId4" Type="http://schemas.openxmlformats.org/officeDocument/2006/relationships/image" Target="../media/image55.gif"/></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19.xml"/><Relationship Id="rId2" Type="http://schemas.openxmlformats.org/officeDocument/2006/relationships/notesSlide" Target="../notesSlides/notesSlide83.xml"/><Relationship Id="rId3" Type="http://schemas.openxmlformats.org/officeDocument/2006/relationships/image" Target="../media/image66.png"/><Relationship Id="rId4" Type="http://schemas.openxmlformats.org/officeDocument/2006/relationships/image" Target="../media/image55.gif"/></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19.xml"/><Relationship Id="rId2" Type="http://schemas.openxmlformats.org/officeDocument/2006/relationships/notesSlide" Target="../notesSlides/notesSlide84.xml"/><Relationship Id="rId3" Type="http://schemas.openxmlformats.org/officeDocument/2006/relationships/image" Target="../media/image69.gif"/></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4.xml"/><Relationship Id="rId2" Type="http://schemas.openxmlformats.org/officeDocument/2006/relationships/notesSlide" Target="../notesSlides/notesSlide85.xml"/><Relationship Id="rId3" Type="http://schemas.openxmlformats.org/officeDocument/2006/relationships/image" Target="../media/image63.gif"/><Relationship Id="rId4" Type="http://schemas.openxmlformats.org/officeDocument/2006/relationships/image" Target="../media/image67.gif"/></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19.xml"/><Relationship Id="rId2" Type="http://schemas.openxmlformats.org/officeDocument/2006/relationships/notesSlide" Target="../notesSlides/notesSlide86.xml"/><Relationship Id="rId3" Type="http://schemas.openxmlformats.org/officeDocument/2006/relationships/image" Target="../media/image74.gif"/></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4.xml"/><Relationship Id="rId2" Type="http://schemas.openxmlformats.org/officeDocument/2006/relationships/notesSlide" Target="../notesSlides/notesSlide87.xml"/><Relationship Id="rId3" Type="http://schemas.openxmlformats.org/officeDocument/2006/relationships/image" Target="../media/image73.gif"/><Relationship Id="rId4" Type="http://schemas.openxmlformats.org/officeDocument/2006/relationships/image" Target="../media/image74.gif"/></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17.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22.xml"/><Relationship Id="rId2" Type="http://schemas.openxmlformats.org/officeDocument/2006/relationships/notesSlide" Target="../notesSlides/notesSlide89.xml"/><Relationship Id="rId3" Type="http://schemas.openxmlformats.org/officeDocument/2006/relationships/hyperlink" Target="https://depts.washington.edu/i2sea/iscfc/fpcalc.php?version=ms" TargetMode="External"/><Relationship Id="rId4" Type="http://schemas.openxmlformats.org/officeDocument/2006/relationships/image" Target="../media/image68.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2.xml"/><Relationship Id="rId2" Type="http://schemas.openxmlformats.org/officeDocument/2006/relationships/notesSlide" Target="../notesSlides/notesSlide90.xml"/><Relationship Id="rId3" Type="http://schemas.openxmlformats.org/officeDocument/2006/relationships/image" Target="../media/image77.png"/><Relationship Id="rId4" Type="http://schemas.openxmlformats.org/officeDocument/2006/relationships/image" Target="../media/image75.png"/><Relationship Id="rId5" Type="http://schemas.openxmlformats.org/officeDocument/2006/relationships/image" Target="../media/image72.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19.xml"/><Relationship Id="rId2" Type="http://schemas.openxmlformats.org/officeDocument/2006/relationships/notesSlide" Target="../notesSlides/notesSlide91.xml"/><Relationship Id="rId3" Type="http://schemas.openxmlformats.org/officeDocument/2006/relationships/image" Target="../media/image72.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20.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19.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19.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6.xml"/><Relationship Id="rId3" Type="http://schemas.openxmlformats.org/officeDocument/2006/relationships/image" Target="../media/image70.png"/><Relationship Id="rId4" Type="http://schemas.openxmlformats.org/officeDocument/2006/relationships/image" Target="../media/image71.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 Id="rId3" Type="http://schemas.openxmlformats.org/officeDocument/2006/relationships/hyperlink" Target="https://www.iea.org/reports/energy-and-ai" TargetMode="External"/><Relationship Id="rId4" Type="http://schemas.openxmlformats.org/officeDocument/2006/relationships/hyperlink" Target="https://www.iea.org/reports/energy-and-ai" TargetMode="External"/><Relationship Id="rId9" Type="http://schemas.openxmlformats.org/officeDocument/2006/relationships/hyperlink" Target="https://www.unesco.org/en/artificial-intelligence/recommendation-ethics" TargetMode="External"/><Relationship Id="rId5" Type="http://schemas.openxmlformats.org/officeDocument/2006/relationships/hyperlink" Target="https://www.iea.org/reports/energy-and-ai" TargetMode="External"/><Relationship Id="rId6" Type="http://schemas.openxmlformats.org/officeDocument/2006/relationships/hyperlink" Target="https://www.iea.org/reports/energy-and-ai" TargetMode="External"/><Relationship Id="rId7" Type="http://schemas.openxmlformats.org/officeDocument/2006/relationships/hyperlink" Target="https://www.unesco.org/en/artificial-intelligence/recommendation-ethics" TargetMode="External"/><Relationship Id="rId8" Type="http://schemas.openxmlformats.org/officeDocument/2006/relationships/hyperlink" Target="https://www.unesco.org/en/artificial-intelligence/recommendation-ethics" TargetMode="External"/><Relationship Id="rId11" Type="http://schemas.openxmlformats.org/officeDocument/2006/relationships/hyperlink" Target="https://www.nist.gov/itl/ai-risk-management-framework" TargetMode="External"/><Relationship Id="rId10" Type="http://schemas.openxmlformats.org/officeDocument/2006/relationships/hyperlink" Target="https://www.unesco.org/en/artificial-intelligence/recommendation-ethics" TargetMode="External"/><Relationship Id="rId13" Type="http://schemas.openxmlformats.org/officeDocument/2006/relationships/hyperlink" Target="https://www.nist.gov/itl/ai-risk-management-framework" TargetMode="External"/><Relationship Id="rId12" Type="http://schemas.openxmlformats.org/officeDocument/2006/relationships/hyperlink" Target="https://www.nist.gov/itl/ai-risk-management-framework" TargetMode="External"/><Relationship Id="rId15" Type="http://schemas.openxmlformats.org/officeDocument/2006/relationships/hyperlink" Target="https://www.unicef.org/globalinsight/reports/policy-guidance-ai-children" TargetMode="External"/><Relationship Id="rId14" Type="http://schemas.openxmlformats.org/officeDocument/2006/relationships/hyperlink" Target="https://www.nist.gov/itl/ai-risk-management-framework" TargetMode="External"/><Relationship Id="rId17" Type="http://schemas.openxmlformats.org/officeDocument/2006/relationships/hyperlink" Target="https://www.unicef.org/globalinsight/reports/policy-guidance-ai-children" TargetMode="External"/><Relationship Id="rId16" Type="http://schemas.openxmlformats.org/officeDocument/2006/relationships/hyperlink" Target="https://www.unicef.org/globalinsight/reports/policy-guidance-ai-children" TargetMode="External"/><Relationship Id="rId18" Type="http://schemas.openxmlformats.org/officeDocument/2006/relationships/hyperlink" Target="https://www.unicef.org/globalinsight/reports/policy-guidance-ai-children"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1132D"/>
        </a:solidFill>
      </p:bgPr>
    </p:bg>
    <p:spTree>
      <p:nvGrpSpPr>
        <p:cNvPr id="871" name="Shape 871"/>
        <p:cNvGrpSpPr/>
        <p:nvPr/>
      </p:nvGrpSpPr>
      <p:grpSpPr>
        <a:xfrm>
          <a:off x="0" y="0"/>
          <a:ext cx="0" cy="0"/>
          <a:chOff x="0" y="0"/>
          <a:chExt cx="0" cy="0"/>
        </a:xfrm>
      </p:grpSpPr>
      <p:sp>
        <p:nvSpPr>
          <p:cNvPr id="872" name="Google Shape;872;p131"/>
          <p:cNvSpPr/>
          <p:nvPr/>
        </p:nvSpPr>
        <p:spPr>
          <a:xfrm>
            <a:off x="0" y="0"/>
            <a:ext cx="12191695" cy="109728"/>
          </a:xfrm>
          <a:prstGeom prst="rect">
            <a:avLst/>
          </a:prstGeom>
          <a:solidFill>
            <a:srgbClr val="48DAE4"/>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131"/>
          <p:cNvSpPr/>
          <p:nvPr/>
        </p:nvSpPr>
        <p:spPr>
          <a:xfrm>
            <a:off x="7726680" y="566928"/>
            <a:ext cx="3858768" cy="3840480"/>
          </a:xfrm>
          <a:prstGeom prst="ellipse">
            <a:avLst/>
          </a:prstGeom>
          <a:solidFill>
            <a:srgbClr val="7156F6">
              <a:alpha val="23137"/>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131"/>
          <p:cNvSpPr/>
          <p:nvPr/>
        </p:nvSpPr>
        <p:spPr>
          <a:xfrm>
            <a:off x="8366760" y="1024128"/>
            <a:ext cx="3337560" cy="3337560"/>
          </a:xfrm>
          <a:prstGeom prst="ellipse">
            <a:avLst/>
          </a:prstGeom>
          <a:solidFill>
            <a:srgbClr val="FF619E">
              <a:alpha val="18039"/>
            </a:srgbClr>
          </a:solidFill>
          <a:ln cap="flat" cmpd="sng" w="12700">
            <a:solidFill>
              <a:srgbClr val="FF619E">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131"/>
          <p:cNvSpPr/>
          <p:nvPr/>
        </p:nvSpPr>
        <p:spPr>
          <a:xfrm>
            <a:off x="10378440" y="347472"/>
            <a:ext cx="42062" cy="42062"/>
          </a:xfrm>
          <a:prstGeom prst="ellipse">
            <a:avLst/>
          </a:prstGeom>
          <a:solidFill>
            <a:srgbClr val="48DAE4">
              <a:alpha val="32941"/>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131"/>
          <p:cNvSpPr/>
          <p:nvPr/>
        </p:nvSpPr>
        <p:spPr>
          <a:xfrm>
            <a:off x="10378440" y="539496"/>
            <a:ext cx="42062" cy="42062"/>
          </a:xfrm>
          <a:prstGeom prst="ellipse">
            <a:avLst/>
          </a:prstGeom>
          <a:solidFill>
            <a:srgbClr val="48DAE4">
              <a:alpha val="32941"/>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131"/>
          <p:cNvSpPr/>
          <p:nvPr/>
        </p:nvSpPr>
        <p:spPr>
          <a:xfrm>
            <a:off x="10378440" y="731520"/>
            <a:ext cx="42062" cy="42062"/>
          </a:xfrm>
          <a:prstGeom prst="ellipse">
            <a:avLst/>
          </a:prstGeom>
          <a:solidFill>
            <a:srgbClr val="48DAE4">
              <a:alpha val="32941"/>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131"/>
          <p:cNvSpPr/>
          <p:nvPr/>
        </p:nvSpPr>
        <p:spPr>
          <a:xfrm>
            <a:off x="10378440" y="923544"/>
            <a:ext cx="42062" cy="42062"/>
          </a:xfrm>
          <a:prstGeom prst="ellipse">
            <a:avLst/>
          </a:prstGeom>
          <a:solidFill>
            <a:srgbClr val="48DAE4">
              <a:alpha val="32941"/>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p131"/>
          <p:cNvSpPr/>
          <p:nvPr/>
        </p:nvSpPr>
        <p:spPr>
          <a:xfrm>
            <a:off x="10378440" y="1115568"/>
            <a:ext cx="42062" cy="42062"/>
          </a:xfrm>
          <a:prstGeom prst="ellipse">
            <a:avLst/>
          </a:prstGeom>
          <a:solidFill>
            <a:srgbClr val="48DAE4">
              <a:alpha val="32941"/>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131"/>
          <p:cNvSpPr/>
          <p:nvPr/>
        </p:nvSpPr>
        <p:spPr>
          <a:xfrm>
            <a:off x="10378440" y="1307592"/>
            <a:ext cx="42062" cy="42062"/>
          </a:xfrm>
          <a:prstGeom prst="ellipse">
            <a:avLst/>
          </a:prstGeom>
          <a:solidFill>
            <a:srgbClr val="48DAE4">
              <a:alpha val="32941"/>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131"/>
          <p:cNvSpPr/>
          <p:nvPr/>
        </p:nvSpPr>
        <p:spPr>
          <a:xfrm>
            <a:off x="10570464" y="347472"/>
            <a:ext cx="42062" cy="42062"/>
          </a:xfrm>
          <a:prstGeom prst="ellipse">
            <a:avLst/>
          </a:prstGeom>
          <a:solidFill>
            <a:srgbClr val="48DAE4">
              <a:alpha val="32941"/>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131"/>
          <p:cNvSpPr/>
          <p:nvPr/>
        </p:nvSpPr>
        <p:spPr>
          <a:xfrm>
            <a:off x="10570464" y="539496"/>
            <a:ext cx="42062" cy="42062"/>
          </a:xfrm>
          <a:prstGeom prst="ellipse">
            <a:avLst/>
          </a:prstGeom>
          <a:solidFill>
            <a:srgbClr val="48DAE4">
              <a:alpha val="32941"/>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 name="Google Shape;883;p131"/>
          <p:cNvSpPr/>
          <p:nvPr/>
        </p:nvSpPr>
        <p:spPr>
          <a:xfrm>
            <a:off x="10570464" y="731520"/>
            <a:ext cx="42062" cy="42062"/>
          </a:xfrm>
          <a:prstGeom prst="ellipse">
            <a:avLst/>
          </a:prstGeom>
          <a:solidFill>
            <a:srgbClr val="48DAE4">
              <a:alpha val="32941"/>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p131"/>
          <p:cNvSpPr/>
          <p:nvPr/>
        </p:nvSpPr>
        <p:spPr>
          <a:xfrm>
            <a:off x="10570464" y="923544"/>
            <a:ext cx="42062" cy="42062"/>
          </a:xfrm>
          <a:prstGeom prst="ellipse">
            <a:avLst/>
          </a:prstGeom>
          <a:solidFill>
            <a:srgbClr val="48DAE4">
              <a:alpha val="32941"/>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131"/>
          <p:cNvSpPr/>
          <p:nvPr/>
        </p:nvSpPr>
        <p:spPr>
          <a:xfrm>
            <a:off x="10570464" y="1115568"/>
            <a:ext cx="42062" cy="42062"/>
          </a:xfrm>
          <a:prstGeom prst="ellipse">
            <a:avLst/>
          </a:prstGeom>
          <a:solidFill>
            <a:srgbClr val="48DAE4">
              <a:alpha val="32941"/>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131"/>
          <p:cNvSpPr/>
          <p:nvPr/>
        </p:nvSpPr>
        <p:spPr>
          <a:xfrm>
            <a:off x="10570464" y="1307592"/>
            <a:ext cx="42062" cy="42062"/>
          </a:xfrm>
          <a:prstGeom prst="ellipse">
            <a:avLst/>
          </a:prstGeom>
          <a:solidFill>
            <a:srgbClr val="48DAE4">
              <a:alpha val="32941"/>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 name="Google Shape;887;p131"/>
          <p:cNvSpPr/>
          <p:nvPr/>
        </p:nvSpPr>
        <p:spPr>
          <a:xfrm>
            <a:off x="10762488" y="347472"/>
            <a:ext cx="42062" cy="42062"/>
          </a:xfrm>
          <a:prstGeom prst="ellipse">
            <a:avLst/>
          </a:prstGeom>
          <a:solidFill>
            <a:srgbClr val="48DAE4">
              <a:alpha val="32941"/>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131"/>
          <p:cNvSpPr/>
          <p:nvPr/>
        </p:nvSpPr>
        <p:spPr>
          <a:xfrm>
            <a:off x="10762488" y="539496"/>
            <a:ext cx="42062" cy="42062"/>
          </a:xfrm>
          <a:prstGeom prst="ellipse">
            <a:avLst/>
          </a:prstGeom>
          <a:solidFill>
            <a:srgbClr val="48DAE4">
              <a:alpha val="32941"/>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131"/>
          <p:cNvSpPr/>
          <p:nvPr/>
        </p:nvSpPr>
        <p:spPr>
          <a:xfrm>
            <a:off x="10762488" y="731520"/>
            <a:ext cx="42062" cy="42062"/>
          </a:xfrm>
          <a:prstGeom prst="ellipse">
            <a:avLst/>
          </a:prstGeom>
          <a:solidFill>
            <a:srgbClr val="48DAE4">
              <a:alpha val="32941"/>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131"/>
          <p:cNvSpPr/>
          <p:nvPr/>
        </p:nvSpPr>
        <p:spPr>
          <a:xfrm>
            <a:off x="10762488" y="923544"/>
            <a:ext cx="42062" cy="42062"/>
          </a:xfrm>
          <a:prstGeom prst="ellipse">
            <a:avLst/>
          </a:prstGeom>
          <a:solidFill>
            <a:srgbClr val="48DAE4">
              <a:alpha val="32941"/>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131"/>
          <p:cNvSpPr/>
          <p:nvPr/>
        </p:nvSpPr>
        <p:spPr>
          <a:xfrm>
            <a:off x="10762488" y="1115568"/>
            <a:ext cx="42062" cy="42062"/>
          </a:xfrm>
          <a:prstGeom prst="ellipse">
            <a:avLst/>
          </a:prstGeom>
          <a:solidFill>
            <a:srgbClr val="48DAE4">
              <a:alpha val="32941"/>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131"/>
          <p:cNvSpPr/>
          <p:nvPr/>
        </p:nvSpPr>
        <p:spPr>
          <a:xfrm>
            <a:off x="10762488" y="1307592"/>
            <a:ext cx="42062" cy="42062"/>
          </a:xfrm>
          <a:prstGeom prst="ellipse">
            <a:avLst/>
          </a:prstGeom>
          <a:solidFill>
            <a:srgbClr val="48DAE4">
              <a:alpha val="32941"/>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131"/>
          <p:cNvSpPr/>
          <p:nvPr/>
        </p:nvSpPr>
        <p:spPr>
          <a:xfrm>
            <a:off x="10954512" y="347472"/>
            <a:ext cx="42062" cy="42062"/>
          </a:xfrm>
          <a:prstGeom prst="ellipse">
            <a:avLst/>
          </a:prstGeom>
          <a:solidFill>
            <a:srgbClr val="48DAE4">
              <a:alpha val="32941"/>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131"/>
          <p:cNvSpPr/>
          <p:nvPr/>
        </p:nvSpPr>
        <p:spPr>
          <a:xfrm>
            <a:off x="10954512" y="539496"/>
            <a:ext cx="42062" cy="42062"/>
          </a:xfrm>
          <a:prstGeom prst="ellipse">
            <a:avLst/>
          </a:prstGeom>
          <a:solidFill>
            <a:srgbClr val="48DAE4">
              <a:alpha val="32941"/>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131"/>
          <p:cNvSpPr/>
          <p:nvPr/>
        </p:nvSpPr>
        <p:spPr>
          <a:xfrm>
            <a:off x="10954512" y="731520"/>
            <a:ext cx="42062" cy="42062"/>
          </a:xfrm>
          <a:prstGeom prst="ellipse">
            <a:avLst/>
          </a:prstGeom>
          <a:solidFill>
            <a:srgbClr val="48DAE4">
              <a:alpha val="32941"/>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131"/>
          <p:cNvSpPr/>
          <p:nvPr/>
        </p:nvSpPr>
        <p:spPr>
          <a:xfrm>
            <a:off x="10954512" y="923544"/>
            <a:ext cx="42062" cy="42062"/>
          </a:xfrm>
          <a:prstGeom prst="ellipse">
            <a:avLst/>
          </a:prstGeom>
          <a:solidFill>
            <a:srgbClr val="48DAE4">
              <a:alpha val="32941"/>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131"/>
          <p:cNvSpPr/>
          <p:nvPr/>
        </p:nvSpPr>
        <p:spPr>
          <a:xfrm>
            <a:off x="10954512" y="1115568"/>
            <a:ext cx="42062" cy="42062"/>
          </a:xfrm>
          <a:prstGeom prst="ellipse">
            <a:avLst/>
          </a:prstGeom>
          <a:solidFill>
            <a:srgbClr val="48DAE4">
              <a:alpha val="32941"/>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131"/>
          <p:cNvSpPr/>
          <p:nvPr/>
        </p:nvSpPr>
        <p:spPr>
          <a:xfrm>
            <a:off x="10954512" y="1307592"/>
            <a:ext cx="42062" cy="42062"/>
          </a:xfrm>
          <a:prstGeom prst="ellipse">
            <a:avLst/>
          </a:prstGeom>
          <a:solidFill>
            <a:srgbClr val="48DAE4">
              <a:alpha val="32941"/>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131"/>
          <p:cNvSpPr/>
          <p:nvPr/>
        </p:nvSpPr>
        <p:spPr>
          <a:xfrm>
            <a:off x="11146536" y="347472"/>
            <a:ext cx="42062" cy="42062"/>
          </a:xfrm>
          <a:prstGeom prst="ellipse">
            <a:avLst/>
          </a:prstGeom>
          <a:solidFill>
            <a:srgbClr val="48DAE4">
              <a:alpha val="32941"/>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131"/>
          <p:cNvSpPr/>
          <p:nvPr/>
        </p:nvSpPr>
        <p:spPr>
          <a:xfrm>
            <a:off x="11146536" y="539496"/>
            <a:ext cx="42062" cy="42062"/>
          </a:xfrm>
          <a:prstGeom prst="ellipse">
            <a:avLst/>
          </a:prstGeom>
          <a:solidFill>
            <a:srgbClr val="48DAE4">
              <a:alpha val="32941"/>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131"/>
          <p:cNvSpPr/>
          <p:nvPr/>
        </p:nvSpPr>
        <p:spPr>
          <a:xfrm>
            <a:off x="11146536" y="731520"/>
            <a:ext cx="42062" cy="42062"/>
          </a:xfrm>
          <a:prstGeom prst="ellipse">
            <a:avLst/>
          </a:prstGeom>
          <a:solidFill>
            <a:srgbClr val="48DAE4">
              <a:alpha val="32941"/>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131"/>
          <p:cNvSpPr/>
          <p:nvPr/>
        </p:nvSpPr>
        <p:spPr>
          <a:xfrm>
            <a:off x="11146536" y="923544"/>
            <a:ext cx="42062" cy="42062"/>
          </a:xfrm>
          <a:prstGeom prst="ellipse">
            <a:avLst/>
          </a:prstGeom>
          <a:solidFill>
            <a:srgbClr val="48DAE4">
              <a:alpha val="32941"/>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131"/>
          <p:cNvSpPr/>
          <p:nvPr/>
        </p:nvSpPr>
        <p:spPr>
          <a:xfrm>
            <a:off x="11146536" y="1115568"/>
            <a:ext cx="42062" cy="42062"/>
          </a:xfrm>
          <a:prstGeom prst="ellipse">
            <a:avLst/>
          </a:prstGeom>
          <a:solidFill>
            <a:srgbClr val="48DAE4">
              <a:alpha val="32941"/>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131"/>
          <p:cNvSpPr/>
          <p:nvPr/>
        </p:nvSpPr>
        <p:spPr>
          <a:xfrm>
            <a:off x="11146536" y="1307592"/>
            <a:ext cx="42062" cy="42062"/>
          </a:xfrm>
          <a:prstGeom prst="ellipse">
            <a:avLst/>
          </a:prstGeom>
          <a:solidFill>
            <a:srgbClr val="48DAE4">
              <a:alpha val="32941"/>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 name="Google Shape;905;p131"/>
          <p:cNvSpPr/>
          <p:nvPr/>
        </p:nvSpPr>
        <p:spPr>
          <a:xfrm>
            <a:off x="11338560" y="347472"/>
            <a:ext cx="42062" cy="42062"/>
          </a:xfrm>
          <a:prstGeom prst="ellipse">
            <a:avLst/>
          </a:prstGeom>
          <a:solidFill>
            <a:srgbClr val="48DAE4">
              <a:alpha val="32941"/>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131"/>
          <p:cNvSpPr/>
          <p:nvPr/>
        </p:nvSpPr>
        <p:spPr>
          <a:xfrm>
            <a:off x="11338560" y="539496"/>
            <a:ext cx="42062" cy="42062"/>
          </a:xfrm>
          <a:prstGeom prst="ellipse">
            <a:avLst/>
          </a:prstGeom>
          <a:solidFill>
            <a:srgbClr val="48DAE4">
              <a:alpha val="32941"/>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 name="Google Shape;907;p131"/>
          <p:cNvSpPr/>
          <p:nvPr/>
        </p:nvSpPr>
        <p:spPr>
          <a:xfrm>
            <a:off x="11338560" y="731520"/>
            <a:ext cx="42062" cy="42062"/>
          </a:xfrm>
          <a:prstGeom prst="ellipse">
            <a:avLst/>
          </a:prstGeom>
          <a:solidFill>
            <a:srgbClr val="48DAE4">
              <a:alpha val="32941"/>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p131"/>
          <p:cNvSpPr/>
          <p:nvPr/>
        </p:nvSpPr>
        <p:spPr>
          <a:xfrm>
            <a:off x="11338560" y="923544"/>
            <a:ext cx="42062" cy="42062"/>
          </a:xfrm>
          <a:prstGeom prst="ellipse">
            <a:avLst/>
          </a:prstGeom>
          <a:solidFill>
            <a:srgbClr val="48DAE4">
              <a:alpha val="32941"/>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131"/>
          <p:cNvSpPr/>
          <p:nvPr/>
        </p:nvSpPr>
        <p:spPr>
          <a:xfrm>
            <a:off x="11338560" y="1115568"/>
            <a:ext cx="42062" cy="42062"/>
          </a:xfrm>
          <a:prstGeom prst="ellipse">
            <a:avLst/>
          </a:prstGeom>
          <a:solidFill>
            <a:srgbClr val="48DAE4">
              <a:alpha val="32941"/>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131"/>
          <p:cNvSpPr/>
          <p:nvPr/>
        </p:nvSpPr>
        <p:spPr>
          <a:xfrm>
            <a:off x="11338560" y="1307592"/>
            <a:ext cx="42062" cy="42062"/>
          </a:xfrm>
          <a:prstGeom prst="ellipse">
            <a:avLst/>
          </a:prstGeom>
          <a:solidFill>
            <a:srgbClr val="48DAE4">
              <a:alpha val="32941"/>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131"/>
          <p:cNvSpPr/>
          <p:nvPr/>
        </p:nvSpPr>
        <p:spPr>
          <a:xfrm>
            <a:off x="11530584" y="347472"/>
            <a:ext cx="42062" cy="42062"/>
          </a:xfrm>
          <a:prstGeom prst="ellipse">
            <a:avLst/>
          </a:prstGeom>
          <a:solidFill>
            <a:srgbClr val="48DAE4">
              <a:alpha val="32941"/>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131"/>
          <p:cNvSpPr/>
          <p:nvPr/>
        </p:nvSpPr>
        <p:spPr>
          <a:xfrm>
            <a:off x="11530584" y="539496"/>
            <a:ext cx="42062" cy="42062"/>
          </a:xfrm>
          <a:prstGeom prst="ellipse">
            <a:avLst/>
          </a:prstGeom>
          <a:solidFill>
            <a:srgbClr val="48DAE4">
              <a:alpha val="32941"/>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131"/>
          <p:cNvSpPr/>
          <p:nvPr/>
        </p:nvSpPr>
        <p:spPr>
          <a:xfrm>
            <a:off x="11530584" y="731520"/>
            <a:ext cx="42062" cy="42062"/>
          </a:xfrm>
          <a:prstGeom prst="ellipse">
            <a:avLst/>
          </a:prstGeom>
          <a:solidFill>
            <a:srgbClr val="48DAE4">
              <a:alpha val="32941"/>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131"/>
          <p:cNvSpPr/>
          <p:nvPr/>
        </p:nvSpPr>
        <p:spPr>
          <a:xfrm>
            <a:off x="11530584" y="923544"/>
            <a:ext cx="42062" cy="42062"/>
          </a:xfrm>
          <a:prstGeom prst="ellipse">
            <a:avLst/>
          </a:prstGeom>
          <a:solidFill>
            <a:srgbClr val="48DAE4">
              <a:alpha val="32941"/>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131"/>
          <p:cNvSpPr/>
          <p:nvPr/>
        </p:nvSpPr>
        <p:spPr>
          <a:xfrm>
            <a:off x="11530584" y="1115568"/>
            <a:ext cx="42062" cy="42062"/>
          </a:xfrm>
          <a:prstGeom prst="ellipse">
            <a:avLst/>
          </a:prstGeom>
          <a:solidFill>
            <a:srgbClr val="48DAE4">
              <a:alpha val="32941"/>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131"/>
          <p:cNvSpPr/>
          <p:nvPr/>
        </p:nvSpPr>
        <p:spPr>
          <a:xfrm>
            <a:off x="11530584" y="1307592"/>
            <a:ext cx="42062" cy="42062"/>
          </a:xfrm>
          <a:prstGeom prst="ellipse">
            <a:avLst/>
          </a:prstGeom>
          <a:solidFill>
            <a:srgbClr val="48DAE4">
              <a:alpha val="32941"/>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131"/>
          <p:cNvSpPr/>
          <p:nvPr/>
        </p:nvSpPr>
        <p:spPr>
          <a:xfrm>
            <a:off x="11722608" y="347472"/>
            <a:ext cx="42062" cy="42062"/>
          </a:xfrm>
          <a:prstGeom prst="ellipse">
            <a:avLst/>
          </a:prstGeom>
          <a:solidFill>
            <a:srgbClr val="48DAE4">
              <a:alpha val="32941"/>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131"/>
          <p:cNvSpPr/>
          <p:nvPr/>
        </p:nvSpPr>
        <p:spPr>
          <a:xfrm>
            <a:off x="11722608" y="539496"/>
            <a:ext cx="42062" cy="42062"/>
          </a:xfrm>
          <a:prstGeom prst="ellipse">
            <a:avLst/>
          </a:prstGeom>
          <a:solidFill>
            <a:srgbClr val="48DAE4">
              <a:alpha val="32941"/>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131"/>
          <p:cNvSpPr/>
          <p:nvPr/>
        </p:nvSpPr>
        <p:spPr>
          <a:xfrm>
            <a:off x="11722608" y="731520"/>
            <a:ext cx="42062" cy="42062"/>
          </a:xfrm>
          <a:prstGeom prst="ellipse">
            <a:avLst/>
          </a:prstGeom>
          <a:solidFill>
            <a:srgbClr val="48DAE4">
              <a:alpha val="32941"/>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131"/>
          <p:cNvSpPr/>
          <p:nvPr/>
        </p:nvSpPr>
        <p:spPr>
          <a:xfrm>
            <a:off x="11722608" y="923544"/>
            <a:ext cx="42062" cy="42062"/>
          </a:xfrm>
          <a:prstGeom prst="ellipse">
            <a:avLst/>
          </a:prstGeom>
          <a:solidFill>
            <a:srgbClr val="48DAE4">
              <a:alpha val="32941"/>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131"/>
          <p:cNvSpPr/>
          <p:nvPr/>
        </p:nvSpPr>
        <p:spPr>
          <a:xfrm>
            <a:off x="11722608" y="1115568"/>
            <a:ext cx="42062" cy="42062"/>
          </a:xfrm>
          <a:prstGeom prst="ellipse">
            <a:avLst/>
          </a:prstGeom>
          <a:solidFill>
            <a:srgbClr val="48DAE4">
              <a:alpha val="32941"/>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131"/>
          <p:cNvSpPr/>
          <p:nvPr/>
        </p:nvSpPr>
        <p:spPr>
          <a:xfrm>
            <a:off x="11722608" y="1307592"/>
            <a:ext cx="42062" cy="42062"/>
          </a:xfrm>
          <a:prstGeom prst="ellipse">
            <a:avLst/>
          </a:prstGeom>
          <a:solidFill>
            <a:srgbClr val="48DAE4">
              <a:alpha val="32941"/>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131"/>
          <p:cNvSpPr/>
          <p:nvPr/>
        </p:nvSpPr>
        <p:spPr>
          <a:xfrm>
            <a:off x="704088" y="448056"/>
            <a:ext cx="2487168" cy="374904"/>
          </a:xfrm>
          <a:prstGeom prst="roundRect">
            <a:avLst>
              <a:gd fmla="val 50000" name="adj"/>
            </a:avLst>
          </a:prstGeom>
          <a:solidFill>
            <a:srgbClr val="D0F269"/>
          </a:solidFill>
          <a:ln cap="flat" cmpd="sng" w="12700">
            <a:solidFill>
              <a:srgbClr val="D0F269">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131"/>
          <p:cNvSpPr/>
          <p:nvPr/>
        </p:nvSpPr>
        <p:spPr>
          <a:xfrm>
            <a:off x="804672" y="466344"/>
            <a:ext cx="2286000" cy="33832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61934"/>
              </a:buClr>
              <a:buSzPts val="1120"/>
              <a:buFont typeface="Inter"/>
              <a:buNone/>
            </a:pPr>
            <a:r>
              <a:rPr b="1" i="0" lang="en-US" spc="45" sz="1120" u="none" cap="none" strike="noStrike">
                <a:solidFill>
                  <a:srgbClr val="161934"/>
                </a:solidFill>
                <a:latin typeface="Inter"/>
                <a:ea typeface="Inter"/>
                <a:cs typeface="Inter"/>
                <a:sym typeface="Inter"/>
              </a:rPr>
              <a:t>THE CLASSROOM TECH TALK</a:t>
            </a:r>
            <a:endParaRPr b="0" i="0" sz="1120" u="none" cap="none" strike="noStrike">
              <a:solidFill>
                <a:schemeClr val="dk1"/>
              </a:solidFill>
              <a:latin typeface="Inter"/>
              <a:ea typeface="Inter"/>
              <a:cs typeface="Inter"/>
              <a:sym typeface="Inter"/>
            </a:endParaRPr>
          </a:p>
        </p:txBody>
      </p:sp>
      <p:sp>
        <p:nvSpPr>
          <p:cNvPr id="925" name="Google Shape;925;p131"/>
          <p:cNvSpPr/>
          <p:nvPr/>
        </p:nvSpPr>
        <p:spPr>
          <a:xfrm>
            <a:off x="685800" y="1362456"/>
            <a:ext cx="5760720" cy="137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8DAE4"/>
              </a:buClr>
              <a:buSzPts val="9300"/>
              <a:buFont typeface="Inter"/>
              <a:buNone/>
            </a:pPr>
            <a:r>
              <a:rPr b="1" i="0" lang="en-US" sz="9300" u="none" cap="none" strike="noStrike">
                <a:solidFill>
                  <a:srgbClr val="48DAE4"/>
                </a:solidFill>
                <a:latin typeface="Inter"/>
                <a:ea typeface="Inter"/>
                <a:cs typeface="Inter"/>
                <a:sym typeface="Inter"/>
              </a:rPr>
              <a:t>AI:</a:t>
            </a:r>
            <a:endParaRPr b="0" i="0" sz="9300" u="none" cap="none" strike="noStrike">
              <a:solidFill>
                <a:schemeClr val="dk1"/>
              </a:solidFill>
              <a:latin typeface="Inter"/>
              <a:ea typeface="Inter"/>
              <a:cs typeface="Inter"/>
              <a:sym typeface="Inter"/>
            </a:endParaRPr>
          </a:p>
        </p:txBody>
      </p:sp>
      <p:sp>
        <p:nvSpPr>
          <p:cNvPr id="926" name="Google Shape;926;p131"/>
          <p:cNvSpPr/>
          <p:nvPr/>
        </p:nvSpPr>
        <p:spPr>
          <a:xfrm>
            <a:off x="694944" y="2852928"/>
            <a:ext cx="7818120" cy="6766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4200"/>
              <a:buFont typeface="Inter"/>
              <a:buNone/>
            </a:pPr>
            <a:r>
              <a:rPr b="1" i="0" lang="en-US" sz="4200" u="none" cap="none" strike="noStrike">
                <a:solidFill>
                  <a:srgbClr val="FFFFFF"/>
                </a:solidFill>
                <a:latin typeface="Inter"/>
                <a:ea typeface="Inter"/>
                <a:cs typeface="Inter"/>
                <a:sym typeface="Inter"/>
              </a:rPr>
              <a:t>SMART, SAFE</a:t>
            </a:r>
            <a:endParaRPr b="0" i="0" sz="4200" u="none" cap="none" strike="noStrike">
              <a:solidFill>
                <a:schemeClr val="dk1"/>
              </a:solidFill>
              <a:latin typeface="Inter"/>
              <a:ea typeface="Inter"/>
              <a:cs typeface="Inter"/>
              <a:sym typeface="Inter"/>
            </a:endParaRPr>
          </a:p>
        </p:txBody>
      </p:sp>
      <p:sp>
        <p:nvSpPr>
          <p:cNvPr id="927" name="Google Shape;927;p131"/>
          <p:cNvSpPr/>
          <p:nvPr/>
        </p:nvSpPr>
        <p:spPr>
          <a:xfrm>
            <a:off x="694944" y="3593592"/>
            <a:ext cx="7863840" cy="6766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4200"/>
              <a:buFont typeface="Inter"/>
              <a:buNone/>
            </a:pPr>
            <a:r>
              <a:rPr b="1" i="0" lang="en-US" sz="4200" u="none" cap="none" strike="noStrike">
                <a:solidFill>
                  <a:srgbClr val="FFFFFF"/>
                </a:solidFill>
                <a:latin typeface="Inter"/>
                <a:ea typeface="Inter"/>
                <a:cs typeface="Inter"/>
                <a:sym typeface="Inter"/>
              </a:rPr>
              <a:t>&amp; SUSTAINABLE?</a:t>
            </a:r>
            <a:endParaRPr b="0" i="0" sz="4200" u="none" cap="none" strike="noStrike">
              <a:solidFill>
                <a:schemeClr val="dk1"/>
              </a:solidFill>
              <a:latin typeface="Inter"/>
              <a:ea typeface="Inter"/>
              <a:cs typeface="Inter"/>
              <a:sym typeface="Inter"/>
            </a:endParaRPr>
          </a:p>
        </p:txBody>
      </p:sp>
      <p:sp>
        <p:nvSpPr>
          <p:cNvPr id="928" name="Google Shape;928;p131"/>
          <p:cNvSpPr/>
          <p:nvPr/>
        </p:nvSpPr>
        <p:spPr>
          <a:xfrm>
            <a:off x="749808" y="4709160"/>
            <a:ext cx="7699248" cy="6309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D5D9F7"/>
              </a:buClr>
              <a:buSzPts val="1800"/>
              <a:buFont typeface="Inter"/>
              <a:buNone/>
            </a:pPr>
            <a:r>
              <a:rPr b="0" i="0" lang="en-US" sz="1800" u="none" cap="none" strike="noStrike">
                <a:solidFill>
                  <a:srgbClr val="D5D9F7"/>
                </a:solidFill>
                <a:latin typeface="Inter"/>
                <a:ea typeface="Inter"/>
                <a:cs typeface="Inter"/>
                <a:sym typeface="Inter"/>
              </a:rPr>
              <a:t>What counts as AI?  •  Who does it affect?  •  What does it cost?</a:t>
            </a:r>
            <a:endParaRPr b="0" i="0" sz="1800" u="none" cap="none" strike="noStrike">
              <a:solidFill>
                <a:schemeClr val="dk1"/>
              </a:solidFill>
              <a:latin typeface="Inter"/>
              <a:ea typeface="Inter"/>
              <a:cs typeface="Inter"/>
              <a:sym typeface="Inter"/>
            </a:endParaRPr>
          </a:p>
        </p:txBody>
      </p:sp>
      <p:sp>
        <p:nvSpPr>
          <p:cNvPr id="929" name="Google Shape;929;p131"/>
          <p:cNvSpPr/>
          <p:nvPr/>
        </p:nvSpPr>
        <p:spPr>
          <a:xfrm rot="360000">
            <a:off x="8485632" y="1737360"/>
            <a:ext cx="2862072" cy="2779776"/>
          </a:xfrm>
          <a:prstGeom prst="roundRect">
            <a:avLst>
              <a:gd fmla="val 14803" name="adj"/>
            </a:avLst>
          </a:prstGeom>
          <a:solidFill>
            <a:srgbClr val="090C20"/>
          </a:solidFill>
          <a:ln cap="flat" cmpd="sng" w="12700">
            <a:solidFill>
              <a:srgbClr val="090C20">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p131"/>
          <p:cNvSpPr/>
          <p:nvPr/>
        </p:nvSpPr>
        <p:spPr>
          <a:xfrm>
            <a:off x="8375904" y="1618488"/>
            <a:ext cx="2862072" cy="2779776"/>
          </a:xfrm>
          <a:prstGeom prst="roundRect">
            <a:avLst>
              <a:gd fmla="val 14803" name="adj"/>
            </a:avLst>
          </a:prstGeom>
          <a:solidFill>
            <a:srgbClr val="B5A3FF"/>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131"/>
          <p:cNvSpPr/>
          <p:nvPr/>
        </p:nvSpPr>
        <p:spPr>
          <a:xfrm>
            <a:off x="8659368" y="2130552"/>
            <a:ext cx="2286000" cy="1636776"/>
          </a:xfrm>
          <a:prstGeom prst="roundRect">
            <a:avLst>
              <a:gd fmla="val 21229" name="adj"/>
            </a:avLst>
          </a:prstGeom>
          <a:solidFill>
            <a:srgbClr val="FFFFFF"/>
          </a:solidFill>
          <a:ln cap="flat" cmpd="sng" w="12700">
            <a:solidFill>
              <a:srgbClr val="FFFF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 name="Google Shape;932;p131"/>
          <p:cNvSpPr/>
          <p:nvPr/>
        </p:nvSpPr>
        <p:spPr>
          <a:xfrm>
            <a:off x="8531352" y="1572768"/>
            <a:ext cx="429768" cy="320040"/>
          </a:xfrm>
          <a:prstGeom prst="roundRect">
            <a:avLst>
              <a:gd fmla="val 37143" name="adj"/>
            </a:avLst>
          </a:prstGeom>
          <a:solidFill>
            <a:srgbClr val="D0F269"/>
          </a:solidFill>
          <a:ln cap="flat" cmpd="sng" w="12700">
            <a:solidFill>
              <a:srgbClr val="D0F269">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 name="Google Shape;933;p131"/>
          <p:cNvSpPr/>
          <p:nvPr/>
        </p:nvSpPr>
        <p:spPr>
          <a:xfrm>
            <a:off x="8814816" y="1216152"/>
            <a:ext cx="347472" cy="347472"/>
          </a:xfrm>
          <a:prstGeom prst="ellipse">
            <a:avLst/>
          </a:prstGeom>
          <a:solidFill>
            <a:srgbClr val="FF619E"/>
          </a:solidFill>
          <a:ln cap="flat" cmpd="sng" w="12700">
            <a:solidFill>
              <a:srgbClr val="FF619E">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34" name="Google Shape;934;p131"/>
          <p:cNvCxnSpPr/>
          <p:nvPr/>
        </p:nvCxnSpPr>
        <p:spPr>
          <a:xfrm>
            <a:off x="8961120" y="1517904"/>
            <a:ext cx="0" cy="182880"/>
          </a:xfrm>
          <a:prstGeom prst="straightConnector1">
            <a:avLst/>
          </a:prstGeom>
          <a:noFill/>
          <a:ln cap="flat" cmpd="sng" w="50800">
            <a:solidFill>
              <a:srgbClr val="161934"/>
            </a:solidFill>
            <a:prstDash val="solid"/>
            <a:round/>
            <a:headEnd len="sm" w="sm" type="none"/>
            <a:tailEnd len="sm" w="sm" type="none"/>
          </a:ln>
        </p:spPr>
      </p:cxnSp>
      <p:sp>
        <p:nvSpPr>
          <p:cNvPr id="935" name="Google Shape;935;p131"/>
          <p:cNvSpPr/>
          <p:nvPr/>
        </p:nvSpPr>
        <p:spPr>
          <a:xfrm>
            <a:off x="9098280" y="2724912"/>
            <a:ext cx="411480" cy="512064"/>
          </a:xfrm>
          <a:prstGeom prst="ellipse">
            <a:avLst/>
          </a:prstGeom>
          <a:solidFill>
            <a:srgbClr val="161934"/>
          </a:solidFill>
          <a:ln cap="flat" cmpd="sng" w="12700">
            <a:solidFill>
              <a:srgbClr val="16193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 name="Google Shape;936;p131"/>
          <p:cNvSpPr/>
          <p:nvPr/>
        </p:nvSpPr>
        <p:spPr>
          <a:xfrm>
            <a:off x="10113264" y="2724912"/>
            <a:ext cx="411480" cy="512064"/>
          </a:xfrm>
          <a:prstGeom prst="ellipse">
            <a:avLst/>
          </a:prstGeom>
          <a:solidFill>
            <a:srgbClr val="161934"/>
          </a:solidFill>
          <a:ln cap="flat" cmpd="sng" w="12700">
            <a:solidFill>
              <a:srgbClr val="16193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 name="Google Shape;937;p131"/>
          <p:cNvSpPr/>
          <p:nvPr/>
        </p:nvSpPr>
        <p:spPr>
          <a:xfrm>
            <a:off x="9217152" y="2807208"/>
            <a:ext cx="155448" cy="164592"/>
          </a:xfrm>
          <a:prstGeom prst="ellipse">
            <a:avLst/>
          </a:prstGeom>
          <a:solidFill>
            <a:srgbClr val="48DAE4"/>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 name="Google Shape;938;p131"/>
          <p:cNvSpPr/>
          <p:nvPr/>
        </p:nvSpPr>
        <p:spPr>
          <a:xfrm>
            <a:off x="10232136" y="2807208"/>
            <a:ext cx="155448" cy="164592"/>
          </a:xfrm>
          <a:prstGeom prst="ellipse">
            <a:avLst/>
          </a:prstGeom>
          <a:solidFill>
            <a:srgbClr val="48DAE4"/>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131"/>
          <p:cNvSpPr/>
          <p:nvPr/>
        </p:nvSpPr>
        <p:spPr>
          <a:xfrm>
            <a:off x="9436608" y="3429000"/>
            <a:ext cx="868680" cy="118872"/>
          </a:xfrm>
          <a:prstGeom prst="roundRect">
            <a:avLst>
              <a:gd fmla="val 38462" name="adj"/>
            </a:avLst>
          </a:prstGeom>
          <a:solidFill>
            <a:srgbClr val="161934"/>
          </a:solidFill>
          <a:ln cap="flat" cmpd="sng" w="12700">
            <a:solidFill>
              <a:srgbClr val="16193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131"/>
          <p:cNvSpPr/>
          <p:nvPr/>
        </p:nvSpPr>
        <p:spPr>
          <a:xfrm>
            <a:off x="8257032" y="2788920"/>
            <a:ext cx="265176" cy="667512"/>
          </a:xfrm>
          <a:prstGeom prst="ellipse">
            <a:avLst/>
          </a:prstGeom>
          <a:solidFill>
            <a:srgbClr val="48DAE4"/>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 name="Google Shape;941;p131"/>
          <p:cNvSpPr/>
          <p:nvPr/>
        </p:nvSpPr>
        <p:spPr>
          <a:xfrm>
            <a:off x="11128248" y="2788920"/>
            <a:ext cx="265176" cy="667512"/>
          </a:xfrm>
          <a:prstGeom prst="ellipse">
            <a:avLst/>
          </a:prstGeom>
          <a:solidFill>
            <a:srgbClr val="48DAE4"/>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 name="Google Shape;942;p131"/>
          <p:cNvSpPr/>
          <p:nvPr/>
        </p:nvSpPr>
        <p:spPr>
          <a:xfrm rot="360000">
            <a:off x="8407908" y="4727448"/>
            <a:ext cx="2990088" cy="411480"/>
          </a:xfrm>
          <a:prstGeom prst="roundRect">
            <a:avLst>
              <a:gd fmla="val 23333" name="adj"/>
            </a:avLst>
          </a:prstGeom>
          <a:solidFill>
            <a:srgbClr val="11132D"/>
          </a:solidFill>
          <a:ln cap="flat" cmpd="sng" w="12700">
            <a:solidFill>
              <a:srgbClr val="11132D">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131"/>
          <p:cNvSpPr/>
          <p:nvPr/>
        </p:nvSpPr>
        <p:spPr>
          <a:xfrm rot="360000">
            <a:off x="8366760" y="4681728"/>
            <a:ext cx="2990088" cy="411480"/>
          </a:xfrm>
          <a:prstGeom prst="roundRect">
            <a:avLst>
              <a:gd fmla="val 23333" name="adj"/>
            </a:avLst>
          </a:prstGeom>
          <a:solidFill>
            <a:srgbClr val="D0F269"/>
          </a:solidFill>
          <a:ln cap="flat" cmpd="sng" w="12700">
            <a:solidFill>
              <a:srgbClr val="D0F269">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 name="Google Shape;944;p131"/>
          <p:cNvSpPr/>
          <p:nvPr/>
        </p:nvSpPr>
        <p:spPr>
          <a:xfrm rot="360000">
            <a:off x="8476488" y="4745736"/>
            <a:ext cx="2770632" cy="26517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61934"/>
              </a:buClr>
              <a:buSzPts val="1190"/>
              <a:buFont typeface="Inter"/>
              <a:buNone/>
            </a:pPr>
            <a:r>
              <a:rPr b="1" i="0" lang="en-US" sz="1190" u="none" cap="none" strike="noStrike">
                <a:solidFill>
                  <a:srgbClr val="161934"/>
                </a:solidFill>
                <a:latin typeface="Inter"/>
                <a:ea typeface="Inter"/>
                <a:cs typeface="Inter"/>
                <a:sym typeface="Inter"/>
              </a:rPr>
              <a:t>NO HYPE. JUST THINK.</a:t>
            </a:r>
            <a:endParaRPr b="0" i="0" sz="1190" u="none" cap="none" strike="noStrike">
              <a:solidFill>
                <a:schemeClr val="dk1"/>
              </a:solidFill>
              <a:latin typeface="Inter"/>
              <a:ea typeface="Inter"/>
              <a:cs typeface="Inter"/>
              <a:sym typeface="Inter"/>
            </a:endParaRPr>
          </a:p>
        </p:txBody>
      </p:sp>
      <p:sp>
        <p:nvSpPr>
          <p:cNvPr id="945" name="Google Shape;945;p131"/>
          <p:cNvSpPr/>
          <p:nvPr/>
        </p:nvSpPr>
        <p:spPr>
          <a:xfrm rot="720000">
            <a:off x="8001000" y="1179576"/>
            <a:ext cx="301752" cy="301752"/>
          </a:xfrm>
          <a:prstGeom prst="star5">
            <a:avLst>
              <a:gd fmla="val 19098" name="adj"/>
              <a:gd fmla="val 105146" name="hf"/>
              <a:gd fmla="val 110557" name="vf"/>
            </a:avLst>
          </a:prstGeom>
          <a:solidFill>
            <a:srgbClr val="FFD56B"/>
          </a:solidFill>
          <a:ln cap="flat" cmpd="sng" w="12700">
            <a:solidFill>
              <a:srgbClr val="FFD56B">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 name="Google Shape;946;p131"/>
          <p:cNvSpPr/>
          <p:nvPr/>
        </p:nvSpPr>
        <p:spPr>
          <a:xfrm rot="720000">
            <a:off x="11274552" y="1399032"/>
            <a:ext cx="246888" cy="246888"/>
          </a:xfrm>
          <a:prstGeom prst="star5">
            <a:avLst>
              <a:gd fmla="val 19098" name="adj"/>
              <a:gd fmla="val 105146" name="hf"/>
              <a:gd fmla="val 110557" name="vf"/>
            </a:avLst>
          </a:prstGeom>
          <a:solidFill>
            <a:srgbClr val="48DAE4"/>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131"/>
          <p:cNvSpPr/>
          <p:nvPr/>
        </p:nvSpPr>
        <p:spPr>
          <a:xfrm rot="720000">
            <a:off x="11311128" y="4480560"/>
            <a:ext cx="347472" cy="347472"/>
          </a:xfrm>
          <a:prstGeom prst="star5">
            <a:avLst>
              <a:gd fmla="val 19098" name="adj"/>
              <a:gd fmla="val 105146" name="hf"/>
              <a:gd fmla="val 110557" name="vf"/>
            </a:avLst>
          </a:prstGeom>
          <a:solidFill>
            <a:srgbClr val="FF619E"/>
          </a:solidFill>
          <a:ln cap="flat" cmpd="sng" w="12700">
            <a:solidFill>
              <a:srgbClr val="FF619E">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131"/>
          <p:cNvSpPr/>
          <p:nvPr/>
        </p:nvSpPr>
        <p:spPr>
          <a:xfrm>
            <a:off x="713232" y="6364224"/>
            <a:ext cx="9838944" cy="26517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5A3FF"/>
              </a:buClr>
              <a:buSzPts val="1100"/>
              <a:buFont typeface="Inter"/>
              <a:buNone/>
            </a:pPr>
            <a:r>
              <a:rPr b="1" i="0" lang="en-US" spc="100" sz="1100" u="none" cap="none" strike="noStrike">
                <a:solidFill>
                  <a:srgbClr val="B5A3FF"/>
                </a:solidFill>
                <a:latin typeface="Inter"/>
                <a:ea typeface="Inter"/>
                <a:cs typeface="Inter"/>
                <a:sym typeface="Inter"/>
              </a:rPr>
              <a:t>ARTIFICIAL INTELLIGENCE  •  ETHICS  •  ENVIRONMENT</a:t>
            </a:r>
            <a:endParaRPr b="0" i="0" sz="1100" u="none" cap="none" strike="noStrike">
              <a:solidFill>
                <a:schemeClr val="dk1"/>
              </a:solidFill>
              <a:latin typeface="Inter"/>
              <a:ea typeface="Inter"/>
              <a:cs typeface="Inter"/>
              <a:sym typeface="Inter"/>
            </a:endParaRPr>
          </a:p>
        </p:txBody>
      </p:sp>
      <p:sp>
        <p:nvSpPr>
          <p:cNvPr id="949" name="Google Shape;949;p131"/>
          <p:cNvSpPr/>
          <p:nvPr/>
        </p:nvSpPr>
        <p:spPr>
          <a:xfrm>
            <a:off x="10588752" y="6345936"/>
            <a:ext cx="950976" cy="301752"/>
          </a:xfrm>
          <a:prstGeom prst="roundRect">
            <a:avLst>
              <a:gd fmla="val 50000" name="adj"/>
            </a:avLst>
          </a:prstGeom>
          <a:solidFill>
            <a:srgbClr val="1E2247"/>
          </a:solidFill>
          <a:ln cap="flat" cmpd="sng" w="12700">
            <a:solidFill>
              <a:srgbClr val="1E2247">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131"/>
          <p:cNvSpPr/>
          <p:nvPr/>
        </p:nvSpPr>
        <p:spPr>
          <a:xfrm>
            <a:off x="10689336" y="6364224"/>
            <a:ext cx="749808" cy="26517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000"/>
              <a:buFont typeface="Inter"/>
              <a:buNone/>
            </a:pPr>
            <a:r>
              <a:rPr b="1" i="0" lang="en-US" spc="45" sz="1000" u="none" cap="none" strike="noStrike">
                <a:solidFill>
                  <a:srgbClr val="FFFFFF"/>
                </a:solidFill>
                <a:latin typeface="Inter"/>
                <a:ea typeface="Inter"/>
                <a:cs typeface="Inter"/>
                <a:sym typeface="Inter"/>
              </a:rPr>
              <a:t>01 / 16</a:t>
            </a:r>
            <a:endParaRPr b="0" i="0" sz="1000" u="none" cap="none" strike="noStrike">
              <a:solidFill>
                <a:schemeClr val="dk1"/>
              </a:solidFill>
              <a:latin typeface="Inter"/>
              <a:ea typeface="Inter"/>
              <a:cs typeface="Inter"/>
              <a:sym typeface="Inte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AF7"/>
        </a:solidFill>
      </p:bgPr>
    </p:bg>
    <p:spTree>
      <p:nvGrpSpPr>
        <p:cNvPr id="955" name="Shape 955"/>
        <p:cNvGrpSpPr/>
        <p:nvPr/>
      </p:nvGrpSpPr>
      <p:grpSpPr>
        <a:xfrm>
          <a:off x="0" y="0"/>
          <a:ext cx="0" cy="0"/>
          <a:chOff x="0" y="0"/>
          <a:chExt cx="0" cy="0"/>
        </a:xfrm>
      </p:grpSpPr>
      <p:sp>
        <p:nvSpPr>
          <p:cNvPr id="956" name="Google Shape;956;p132"/>
          <p:cNvSpPr/>
          <p:nvPr/>
        </p:nvSpPr>
        <p:spPr>
          <a:xfrm>
            <a:off x="0" y="0"/>
            <a:ext cx="12191695" cy="86868"/>
          </a:xfrm>
          <a:prstGeom prst="rect">
            <a:avLst/>
          </a:prstGeom>
          <a:solidFill>
            <a:srgbClr val="7156F6"/>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132"/>
          <p:cNvSpPr/>
          <p:nvPr/>
        </p:nvSpPr>
        <p:spPr>
          <a:xfrm>
            <a:off x="10698480"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132"/>
          <p:cNvSpPr/>
          <p:nvPr/>
        </p:nvSpPr>
        <p:spPr>
          <a:xfrm>
            <a:off x="10698480"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132"/>
          <p:cNvSpPr/>
          <p:nvPr/>
        </p:nvSpPr>
        <p:spPr>
          <a:xfrm>
            <a:off x="10698480"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132"/>
          <p:cNvSpPr/>
          <p:nvPr/>
        </p:nvSpPr>
        <p:spPr>
          <a:xfrm>
            <a:off x="10698480"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132"/>
          <p:cNvSpPr/>
          <p:nvPr/>
        </p:nvSpPr>
        <p:spPr>
          <a:xfrm>
            <a:off x="10698480"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132"/>
          <p:cNvSpPr/>
          <p:nvPr/>
        </p:nvSpPr>
        <p:spPr>
          <a:xfrm>
            <a:off x="10872216"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132"/>
          <p:cNvSpPr/>
          <p:nvPr/>
        </p:nvSpPr>
        <p:spPr>
          <a:xfrm>
            <a:off x="10872216"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132"/>
          <p:cNvSpPr/>
          <p:nvPr/>
        </p:nvSpPr>
        <p:spPr>
          <a:xfrm>
            <a:off x="10872216"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132"/>
          <p:cNvSpPr/>
          <p:nvPr/>
        </p:nvSpPr>
        <p:spPr>
          <a:xfrm>
            <a:off x="10872216"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132"/>
          <p:cNvSpPr/>
          <p:nvPr/>
        </p:nvSpPr>
        <p:spPr>
          <a:xfrm>
            <a:off x="10872216"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132"/>
          <p:cNvSpPr/>
          <p:nvPr/>
        </p:nvSpPr>
        <p:spPr>
          <a:xfrm>
            <a:off x="11045952"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132"/>
          <p:cNvSpPr/>
          <p:nvPr/>
        </p:nvSpPr>
        <p:spPr>
          <a:xfrm>
            <a:off x="11045952"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132"/>
          <p:cNvSpPr/>
          <p:nvPr/>
        </p:nvSpPr>
        <p:spPr>
          <a:xfrm>
            <a:off x="11045952"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0" name="Google Shape;970;p132"/>
          <p:cNvSpPr/>
          <p:nvPr/>
        </p:nvSpPr>
        <p:spPr>
          <a:xfrm>
            <a:off x="11045952"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p132"/>
          <p:cNvSpPr/>
          <p:nvPr/>
        </p:nvSpPr>
        <p:spPr>
          <a:xfrm>
            <a:off x="11045952"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2" name="Google Shape;972;p132"/>
          <p:cNvSpPr/>
          <p:nvPr/>
        </p:nvSpPr>
        <p:spPr>
          <a:xfrm>
            <a:off x="11219688"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3" name="Google Shape;973;p132"/>
          <p:cNvSpPr/>
          <p:nvPr/>
        </p:nvSpPr>
        <p:spPr>
          <a:xfrm>
            <a:off x="11219688"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132"/>
          <p:cNvSpPr/>
          <p:nvPr/>
        </p:nvSpPr>
        <p:spPr>
          <a:xfrm>
            <a:off x="11219688"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5" name="Google Shape;975;p132"/>
          <p:cNvSpPr/>
          <p:nvPr/>
        </p:nvSpPr>
        <p:spPr>
          <a:xfrm>
            <a:off x="11219688"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6" name="Google Shape;976;p132"/>
          <p:cNvSpPr/>
          <p:nvPr/>
        </p:nvSpPr>
        <p:spPr>
          <a:xfrm>
            <a:off x="11219688"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7" name="Google Shape;977;p132"/>
          <p:cNvSpPr/>
          <p:nvPr/>
        </p:nvSpPr>
        <p:spPr>
          <a:xfrm>
            <a:off x="11393424"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132"/>
          <p:cNvSpPr/>
          <p:nvPr/>
        </p:nvSpPr>
        <p:spPr>
          <a:xfrm>
            <a:off x="11393424"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132"/>
          <p:cNvSpPr/>
          <p:nvPr/>
        </p:nvSpPr>
        <p:spPr>
          <a:xfrm>
            <a:off x="11393424"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132"/>
          <p:cNvSpPr/>
          <p:nvPr/>
        </p:nvSpPr>
        <p:spPr>
          <a:xfrm>
            <a:off x="11393424"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p132"/>
          <p:cNvSpPr/>
          <p:nvPr/>
        </p:nvSpPr>
        <p:spPr>
          <a:xfrm>
            <a:off x="11393424"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132"/>
          <p:cNvSpPr/>
          <p:nvPr/>
        </p:nvSpPr>
        <p:spPr>
          <a:xfrm>
            <a:off x="11567160"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3" name="Google Shape;983;p132"/>
          <p:cNvSpPr/>
          <p:nvPr/>
        </p:nvSpPr>
        <p:spPr>
          <a:xfrm>
            <a:off x="11567160"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132"/>
          <p:cNvSpPr/>
          <p:nvPr/>
        </p:nvSpPr>
        <p:spPr>
          <a:xfrm>
            <a:off x="11567160"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p132"/>
          <p:cNvSpPr/>
          <p:nvPr/>
        </p:nvSpPr>
        <p:spPr>
          <a:xfrm>
            <a:off x="11567160"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132"/>
          <p:cNvSpPr/>
          <p:nvPr/>
        </p:nvSpPr>
        <p:spPr>
          <a:xfrm>
            <a:off x="11567160"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132"/>
          <p:cNvSpPr/>
          <p:nvPr/>
        </p:nvSpPr>
        <p:spPr>
          <a:xfrm>
            <a:off x="73152" y="578815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132"/>
          <p:cNvSpPr/>
          <p:nvPr/>
        </p:nvSpPr>
        <p:spPr>
          <a:xfrm>
            <a:off x="73152" y="597103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9" name="Google Shape;989;p132"/>
          <p:cNvSpPr/>
          <p:nvPr/>
        </p:nvSpPr>
        <p:spPr>
          <a:xfrm>
            <a:off x="73152" y="615391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132"/>
          <p:cNvSpPr/>
          <p:nvPr/>
        </p:nvSpPr>
        <p:spPr>
          <a:xfrm>
            <a:off x="73152" y="633679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132"/>
          <p:cNvSpPr/>
          <p:nvPr/>
        </p:nvSpPr>
        <p:spPr>
          <a:xfrm>
            <a:off x="256032" y="578815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2" name="Google Shape;992;p132"/>
          <p:cNvSpPr/>
          <p:nvPr/>
        </p:nvSpPr>
        <p:spPr>
          <a:xfrm>
            <a:off x="256032" y="597103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3" name="Google Shape;993;p132"/>
          <p:cNvSpPr/>
          <p:nvPr/>
        </p:nvSpPr>
        <p:spPr>
          <a:xfrm>
            <a:off x="256032" y="615391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132"/>
          <p:cNvSpPr/>
          <p:nvPr/>
        </p:nvSpPr>
        <p:spPr>
          <a:xfrm>
            <a:off x="256032" y="633679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5" name="Google Shape;995;p132"/>
          <p:cNvSpPr/>
          <p:nvPr/>
        </p:nvSpPr>
        <p:spPr>
          <a:xfrm>
            <a:off x="438912" y="578815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6" name="Google Shape;996;p132"/>
          <p:cNvSpPr/>
          <p:nvPr/>
        </p:nvSpPr>
        <p:spPr>
          <a:xfrm>
            <a:off x="438912" y="597103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7" name="Google Shape;997;p132"/>
          <p:cNvSpPr/>
          <p:nvPr/>
        </p:nvSpPr>
        <p:spPr>
          <a:xfrm>
            <a:off x="438912" y="615391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8" name="Google Shape;998;p132"/>
          <p:cNvSpPr/>
          <p:nvPr/>
        </p:nvSpPr>
        <p:spPr>
          <a:xfrm>
            <a:off x="438912" y="633679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9" name="Google Shape;999;p132"/>
          <p:cNvSpPr/>
          <p:nvPr/>
        </p:nvSpPr>
        <p:spPr>
          <a:xfrm>
            <a:off x="621792" y="578815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0" name="Google Shape;1000;p132"/>
          <p:cNvSpPr/>
          <p:nvPr/>
        </p:nvSpPr>
        <p:spPr>
          <a:xfrm>
            <a:off x="621792" y="597103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1" name="Google Shape;1001;p132"/>
          <p:cNvSpPr/>
          <p:nvPr/>
        </p:nvSpPr>
        <p:spPr>
          <a:xfrm>
            <a:off x="621792" y="615391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2" name="Google Shape;1002;p132"/>
          <p:cNvSpPr/>
          <p:nvPr/>
        </p:nvSpPr>
        <p:spPr>
          <a:xfrm>
            <a:off x="621792" y="633679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3" name="Google Shape;1003;p132"/>
          <p:cNvSpPr/>
          <p:nvPr/>
        </p:nvSpPr>
        <p:spPr>
          <a:xfrm>
            <a:off x="804672" y="578815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4" name="Google Shape;1004;p132"/>
          <p:cNvSpPr/>
          <p:nvPr/>
        </p:nvSpPr>
        <p:spPr>
          <a:xfrm>
            <a:off x="804672" y="597103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132"/>
          <p:cNvSpPr/>
          <p:nvPr/>
        </p:nvSpPr>
        <p:spPr>
          <a:xfrm>
            <a:off x="804672" y="615391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132"/>
          <p:cNvSpPr/>
          <p:nvPr/>
        </p:nvSpPr>
        <p:spPr>
          <a:xfrm>
            <a:off x="804672" y="633679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7" name="Google Shape;1007;p132"/>
          <p:cNvSpPr/>
          <p:nvPr/>
        </p:nvSpPr>
        <p:spPr>
          <a:xfrm>
            <a:off x="987552" y="578815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8" name="Google Shape;1008;p132"/>
          <p:cNvSpPr/>
          <p:nvPr/>
        </p:nvSpPr>
        <p:spPr>
          <a:xfrm>
            <a:off x="987552" y="597103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9" name="Google Shape;1009;p132"/>
          <p:cNvSpPr/>
          <p:nvPr/>
        </p:nvSpPr>
        <p:spPr>
          <a:xfrm>
            <a:off x="987552" y="615391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0" name="Google Shape;1010;p132"/>
          <p:cNvSpPr/>
          <p:nvPr/>
        </p:nvSpPr>
        <p:spPr>
          <a:xfrm>
            <a:off x="987552" y="633679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1" name="Google Shape;1011;p132"/>
          <p:cNvSpPr/>
          <p:nvPr/>
        </p:nvSpPr>
        <p:spPr>
          <a:xfrm>
            <a:off x="630936" y="310896"/>
            <a:ext cx="1545336" cy="301752"/>
          </a:xfrm>
          <a:prstGeom prst="roundRect">
            <a:avLst>
              <a:gd fmla="val 50000" name="adj"/>
            </a:avLst>
          </a:prstGeom>
          <a:solidFill>
            <a:srgbClr val="161934"/>
          </a:solidFill>
          <a:ln cap="flat" cmpd="sng" w="12700">
            <a:solidFill>
              <a:srgbClr val="16193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2" name="Google Shape;1012;p132"/>
          <p:cNvSpPr/>
          <p:nvPr/>
        </p:nvSpPr>
        <p:spPr>
          <a:xfrm>
            <a:off x="731520" y="329184"/>
            <a:ext cx="1344168" cy="26517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030"/>
              <a:buFont typeface="Inter"/>
              <a:buNone/>
            </a:pPr>
            <a:r>
              <a:rPr b="1" i="0" lang="en-US" spc="45" sz="1030" u="none" cap="none" strike="noStrike">
                <a:solidFill>
                  <a:srgbClr val="FFFFFF"/>
                </a:solidFill>
                <a:latin typeface="Inter"/>
                <a:ea typeface="Inter"/>
                <a:cs typeface="Inter"/>
                <a:sym typeface="Inter"/>
              </a:rPr>
              <a:t>AI / THINK LAB</a:t>
            </a:r>
            <a:endParaRPr b="0" i="0" sz="1030" u="none" cap="none" strike="noStrike">
              <a:solidFill>
                <a:schemeClr val="dk1"/>
              </a:solidFill>
              <a:latin typeface="Inter"/>
              <a:ea typeface="Inter"/>
              <a:cs typeface="Inter"/>
              <a:sym typeface="Inter"/>
            </a:endParaRPr>
          </a:p>
        </p:txBody>
      </p:sp>
      <p:sp>
        <p:nvSpPr>
          <p:cNvPr id="1013" name="Google Shape;1013;p132"/>
          <p:cNvSpPr/>
          <p:nvPr/>
        </p:nvSpPr>
        <p:spPr>
          <a:xfrm>
            <a:off x="2377440" y="356616"/>
            <a:ext cx="621792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156F6"/>
              </a:buClr>
              <a:buSzPts val="1060"/>
              <a:buFont typeface="Inter"/>
              <a:buNone/>
            </a:pPr>
            <a:r>
              <a:rPr b="1" i="0" lang="en-US" spc="145" sz="1060" u="none" cap="none" strike="noStrike">
                <a:solidFill>
                  <a:srgbClr val="7156F6"/>
                </a:solidFill>
                <a:latin typeface="Inter"/>
                <a:ea typeface="Inter"/>
                <a:cs typeface="Inter"/>
                <a:sym typeface="Inter"/>
              </a:rPr>
              <a:t>TODAY’S MISSION</a:t>
            </a:r>
            <a:endParaRPr b="0" i="0" sz="1060" u="none" cap="none" strike="noStrike">
              <a:solidFill>
                <a:schemeClr val="dk1"/>
              </a:solidFill>
              <a:latin typeface="Inter"/>
              <a:ea typeface="Inter"/>
              <a:cs typeface="Inter"/>
              <a:sym typeface="Inter"/>
            </a:endParaRPr>
          </a:p>
        </p:txBody>
      </p:sp>
      <p:sp>
        <p:nvSpPr>
          <p:cNvPr id="1014" name="Google Shape;1014;p132"/>
          <p:cNvSpPr/>
          <p:nvPr/>
        </p:nvSpPr>
        <p:spPr>
          <a:xfrm>
            <a:off x="10661904" y="6364224"/>
            <a:ext cx="868680" cy="292608"/>
          </a:xfrm>
          <a:prstGeom prst="roundRect">
            <a:avLst>
              <a:gd fmla="val 50000" name="adj"/>
            </a:avLst>
          </a:prstGeom>
          <a:solidFill>
            <a:srgbClr val="EFEAFD"/>
          </a:solidFill>
          <a:ln cap="flat" cmpd="sng" w="12700">
            <a:solidFill>
              <a:srgbClr val="EFEAFD">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5" name="Google Shape;1015;p132"/>
          <p:cNvSpPr/>
          <p:nvPr/>
        </p:nvSpPr>
        <p:spPr>
          <a:xfrm>
            <a:off x="10762488" y="6382512"/>
            <a:ext cx="667512"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61934"/>
              </a:buClr>
              <a:buSzPts val="1000"/>
              <a:buFont typeface="Inter"/>
              <a:buNone/>
            </a:pPr>
            <a:r>
              <a:rPr b="1" i="0" lang="en-US" spc="45" sz="1000" u="none" cap="none" strike="noStrike">
                <a:solidFill>
                  <a:srgbClr val="161934"/>
                </a:solidFill>
                <a:latin typeface="Inter"/>
                <a:ea typeface="Inter"/>
                <a:cs typeface="Inter"/>
                <a:sym typeface="Inter"/>
              </a:rPr>
              <a:t>02 / 16</a:t>
            </a:r>
            <a:endParaRPr b="0" i="0" sz="1000" u="none" cap="none" strike="noStrike">
              <a:solidFill>
                <a:schemeClr val="dk1"/>
              </a:solidFill>
              <a:latin typeface="Inter"/>
              <a:ea typeface="Inter"/>
              <a:cs typeface="Inter"/>
              <a:sym typeface="Inter"/>
            </a:endParaRPr>
          </a:p>
        </p:txBody>
      </p:sp>
      <p:sp>
        <p:nvSpPr>
          <p:cNvPr id="1016" name="Google Shape;1016;p132"/>
          <p:cNvSpPr/>
          <p:nvPr/>
        </p:nvSpPr>
        <p:spPr>
          <a:xfrm>
            <a:off x="658368" y="932688"/>
            <a:ext cx="10881360" cy="7315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3280"/>
              <a:buFont typeface="Inter"/>
              <a:buNone/>
            </a:pPr>
            <a:r>
              <a:rPr b="1" i="0" lang="en-US" sz="3280" u="none" cap="none" strike="noStrike">
                <a:solidFill>
                  <a:srgbClr val="161934"/>
                </a:solidFill>
                <a:latin typeface="Inter"/>
                <a:ea typeface="Inter"/>
                <a:cs typeface="Inter"/>
                <a:sym typeface="Inter"/>
              </a:rPr>
              <a:t>3 BIG QUESTIONS</a:t>
            </a:r>
            <a:endParaRPr b="0" i="0" sz="3280" u="none" cap="none" strike="noStrike">
              <a:solidFill>
                <a:schemeClr val="dk1"/>
              </a:solidFill>
              <a:latin typeface="Inter"/>
              <a:ea typeface="Inter"/>
              <a:cs typeface="Inter"/>
              <a:sym typeface="Inter"/>
            </a:endParaRPr>
          </a:p>
        </p:txBody>
      </p:sp>
      <p:sp>
        <p:nvSpPr>
          <p:cNvPr id="1017" name="Google Shape;1017;p132"/>
          <p:cNvSpPr/>
          <p:nvPr/>
        </p:nvSpPr>
        <p:spPr>
          <a:xfrm>
            <a:off x="685800" y="1746504"/>
            <a:ext cx="10835640" cy="42062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D6280"/>
              </a:buClr>
              <a:buSzPts val="1570"/>
              <a:buFont typeface="Inter"/>
              <a:buNone/>
            </a:pPr>
            <a:r>
              <a:rPr b="0" i="0" lang="en-US" sz="1570" u="none" cap="none" strike="noStrike">
                <a:solidFill>
                  <a:srgbClr val="5D6280"/>
                </a:solidFill>
                <a:latin typeface="Inter"/>
                <a:ea typeface="Inter"/>
                <a:cs typeface="Inter"/>
                <a:sym typeface="Inter"/>
              </a:rPr>
              <a:t>No memorizing a buzzword. We are here to THINK about technology.</a:t>
            </a:r>
            <a:endParaRPr b="0" i="0" sz="1570" u="none" cap="none" strike="noStrike">
              <a:solidFill>
                <a:schemeClr val="dk1"/>
              </a:solidFill>
              <a:latin typeface="Inter"/>
              <a:ea typeface="Inter"/>
              <a:cs typeface="Inter"/>
              <a:sym typeface="Inter"/>
            </a:endParaRPr>
          </a:p>
        </p:txBody>
      </p:sp>
      <p:sp>
        <p:nvSpPr>
          <p:cNvPr id="1018" name="Google Shape;1018;p132"/>
          <p:cNvSpPr/>
          <p:nvPr/>
        </p:nvSpPr>
        <p:spPr>
          <a:xfrm>
            <a:off x="749808" y="2414016"/>
            <a:ext cx="3419856" cy="3474720"/>
          </a:xfrm>
          <a:prstGeom prst="roundRect">
            <a:avLst>
              <a:gd fmla="val 5348" name="adj"/>
            </a:avLst>
          </a:prstGeom>
          <a:solidFill>
            <a:srgbClr val="11132D"/>
          </a:solidFill>
          <a:ln cap="flat" cmpd="sng" w="12700">
            <a:solidFill>
              <a:srgbClr val="11132D">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9" name="Google Shape;1019;p132"/>
          <p:cNvSpPr/>
          <p:nvPr/>
        </p:nvSpPr>
        <p:spPr>
          <a:xfrm>
            <a:off x="667512" y="2322576"/>
            <a:ext cx="3419856" cy="3474720"/>
          </a:xfrm>
          <a:prstGeom prst="roundRect">
            <a:avLst>
              <a:gd fmla="val 5348" name="adj"/>
            </a:avLst>
          </a:prstGeom>
          <a:solidFill>
            <a:srgbClr val="48DAE4"/>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0" name="Google Shape;1020;p132"/>
          <p:cNvSpPr/>
          <p:nvPr/>
        </p:nvSpPr>
        <p:spPr>
          <a:xfrm>
            <a:off x="914400" y="2542032"/>
            <a:ext cx="950976"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3400"/>
              <a:buFont typeface="Inter"/>
              <a:buNone/>
            </a:pPr>
            <a:r>
              <a:rPr b="1" i="0" lang="en-US" sz="3400" u="none" cap="none" strike="noStrike">
                <a:solidFill>
                  <a:srgbClr val="161934"/>
                </a:solidFill>
                <a:latin typeface="Inter"/>
                <a:ea typeface="Inter"/>
                <a:cs typeface="Inter"/>
                <a:sym typeface="Inter"/>
              </a:rPr>
              <a:t>01</a:t>
            </a:r>
            <a:endParaRPr b="0" i="0" sz="3400" u="none" cap="none" strike="noStrike">
              <a:solidFill>
                <a:schemeClr val="dk1"/>
              </a:solidFill>
              <a:latin typeface="Inter"/>
              <a:ea typeface="Inter"/>
              <a:cs typeface="Inter"/>
              <a:sym typeface="Inter"/>
            </a:endParaRPr>
          </a:p>
        </p:txBody>
      </p:sp>
      <p:pic>
        <p:nvPicPr>
          <p:cNvPr descr="/mnt/data/teen_ai_icon_assets/faBrain_161934.png" id="1021" name="Google Shape;1021;p132"/>
          <p:cNvPicPr preferRelativeResize="0"/>
          <p:nvPr/>
        </p:nvPicPr>
        <p:blipFill rotWithShape="1">
          <a:blip r:embed="rId3">
            <a:alphaModFix/>
          </a:blip>
          <a:srcRect b="0" l="0" r="0" t="0"/>
          <a:stretch/>
        </p:blipFill>
        <p:spPr>
          <a:xfrm>
            <a:off x="3090672" y="2542032"/>
            <a:ext cx="658368" cy="658368"/>
          </a:xfrm>
          <a:prstGeom prst="rect">
            <a:avLst/>
          </a:prstGeom>
          <a:noFill/>
          <a:ln>
            <a:noFill/>
          </a:ln>
        </p:spPr>
      </p:pic>
      <p:sp>
        <p:nvSpPr>
          <p:cNvPr id="1022" name="Google Shape;1022;p132"/>
          <p:cNvSpPr/>
          <p:nvPr/>
        </p:nvSpPr>
        <p:spPr>
          <a:xfrm>
            <a:off x="923544" y="3364992"/>
            <a:ext cx="2898648" cy="106070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2450"/>
              <a:buFont typeface="Inter"/>
              <a:buNone/>
            </a:pPr>
            <a:r>
              <a:rPr b="1" i="0" lang="en-US" sz="2450" u="none" cap="none" strike="noStrike">
                <a:solidFill>
                  <a:srgbClr val="161934"/>
                </a:solidFill>
                <a:latin typeface="Inter"/>
                <a:ea typeface="Inter"/>
                <a:cs typeface="Inter"/>
                <a:sym typeface="Inter"/>
              </a:rPr>
              <a:t>WHAT COUNTS</a:t>
            </a:r>
            <a:endParaRPr b="0" i="0" sz="2450" u="none" cap="none" strike="noStrike">
              <a:solidFill>
                <a:schemeClr val="dk1"/>
              </a:solidFill>
              <a:latin typeface="Inter"/>
              <a:ea typeface="Inter"/>
              <a:cs typeface="Inter"/>
              <a:sym typeface="Inter"/>
            </a:endParaRPr>
          </a:p>
          <a:p>
            <a:pPr indent="0" lvl="0" marL="0" marR="0" rtl="0" algn="l">
              <a:spcBef>
                <a:spcPts val="0"/>
              </a:spcBef>
              <a:spcAft>
                <a:spcPts val="0"/>
              </a:spcAft>
              <a:buClr>
                <a:srgbClr val="161934"/>
              </a:buClr>
              <a:buSzPts val="2450"/>
              <a:buFont typeface="Inter"/>
              <a:buNone/>
            </a:pPr>
            <a:r>
              <a:rPr b="1" i="0" lang="en-US" sz="2450" u="none" cap="none" strike="noStrike">
                <a:solidFill>
                  <a:srgbClr val="161934"/>
                </a:solidFill>
                <a:latin typeface="Inter"/>
                <a:ea typeface="Inter"/>
                <a:cs typeface="Inter"/>
                <a:sym typeface="Inter"/>
              </a:rPr>
              <a:t>AS AI?</a:t>
            </a:r>
            <a:endParaRPr b="0" i="0" sz="2450" u="none" cap="none" strike="noStrike">
              <a:solidFill>
                <a:schemeClr val="dk1"/>
              </a:solidFill>
              <a:latin typeface="Inter"/>
              <a:ea typeface="Inter"/>
              <a:cs typeface="Inter"/>
              <a:sym typeface="Inter"/>
            </a:endParaRPr>
          </a:p>
        </p:txBody>
      </p:sp>
      <p:sp>
        <p:nvSpPr>
          <p:cNvPr id="1023" name="Google Shape;1023;p132"/>
          <p:cNvSpPr/>
          <p:nvPr/>
        </p:nvSpPr>
        <p:spPr>
          <a:xfrm>
            <a:off x="923544" y="4672584"/>
            <a:ext cx="2862072" cy="80467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61934"/>
              </a:buClr>
              <a:buSzPts val="1530"/>
              <a:buFont typeface="Inter"/>
              <a:buNone/>
            </a:pPr>
            <a:r>
              <a:rPr b="0" i="0" lang="en-US" sz="1530" u="none" cap="none" strike="noStrike">
                <a:solidFill>
                  <a:srgbClr val="161934"/>
                </a:solidFill>
                <a:latin typeface="Inter"/>
                <a:ea typeface="Inter"/>
                <a:cs typeface="Inter"/>
                <a:sym typeface="Inter"/>
              </a:rPr>
              <a:t>Spot the difference between AI and ordinary code.</a:t>
            </a:r>
            <a:endParaRPr b="0" i="0" sz="1530" u="none" cap="none" strike="noStrike">
              <a:solidFill>
                <a:schemeClr val="dk1"/>
              </a:solidFill>
              <a:latin typeface="Inter"/>
              <a:ea typeface="Inter"/>
              <a:cs typeface="Inter"/>
              <a:sym typeface="Inter"/>
            </a:endParaRPr>
          </a:p>
        </p:txBody>
      </p:sp>
      <p:sp>
        <p:nvSpPr>
          <p:cNvPr id="1024" name="Google Shape;1024;p132"/>
          <p:cNvSpPr/>
          <p:nvPr/>
        </p:nvSpPr>
        <p:spPr>
          <a:xfrm>
            <a:off x="4453128" y="2414016"/>
            <a:ext cx="3419856" cy="3474720"/>
          </a:xfrm>
          <a:prstGeom prst="roundRect">
            <a:avLst>
              <a:gd fmla="val 5348" name="adj"/>
            </a:avLst>
          </a:prstGeom>
          <a:solidFill>
            <a:srgbClr val="11132D"/>
          </a:solidFill>
          <a:ln cap="flat" cmpd="sng" w="12700">
            <a:solidFill>
              <a:srgbClr val="11132D">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5" name="Google Shape;1025;p132"/>
          <p:cNvSpPr/>
          <p:nvPr/>
        </p:nvSpPr>
        <p:spPr>
          <a:xfrm>
            <a:off x="4370832" y="2322576"/>
            <a:ext cx="3419856" cy="3474720"/>
          </a:xfrm>
          <a:prstGeom prst="roundRect">
            <a:avLst>
              <a:gd fmla="val 5348" name="adj"/>
            </a:avLst>
          </a:prstGeom>
          <a:solidFill>
            <a:srgbClr val="D0F269"/>
          </a:solidFill>
          <a:ln cap="flat" cmpd="sng" w="12700">
            <a:solidFill>
              <a:srgbClr val="D0F269">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6" name="Google Shape;1026;p132"/>
          <p:cNvSpPr/>
          <p:nvPr/>
        </p:nvSpPr>
        <p:spPr>
          <a:xfrm>
            <a:off x="4617720" y="2542032"/>
            <a:ext cx="950976"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3400"/>
              <a:buFont typeface="Inter"/>
              <a:buNone/>
            </a:pPr>
            <a:r>
              <a:rPr b="1" i="0" lang="en-US" sz="3400" u="none" cap="none" strike="noStrike">
                <a:solidFill>
                  <a:srgbClr val="161934"/>
                </a:solidFill>
                <a:latin typeface="Inter"/>
                <a:ea typeface="Inter"/>
                <a:cs typeface="Inter"/>
                <a:sym typeface="Inter"/>
              </a:rPr>
              <a:t>02</a:t>
            </a:r>
            <a:endParaRPr b="0" i="0" sz="3400" u="none" cap="none" strike="noStrike">
              <a:solidFill>
                <a:schemeClr val="dk1"/>
              </a:solidFill>
              <a:latin typeface="Inter"/>
              <a:ea typeface="Inter"/>
              <a:cs typeface="Inter"/>
              <a:sym typeface="Inter"/>
            </a:endParaRPr>
          </a:p>
        </p:txBody>
      </p:sp>
      <p:pic>
        <p:nvPicPr>
          <p:cNvPr descr="/mnt/data/teen_ai_icon_assets/faScaleBalanced_161934.png" id="1027" name="Google Shape;1027;p132"/>
          <p:cNvPicPr preferRelativeResize="0"/>
          <p:nvPr/>
        </p:nvPicPr>
        <p:blipFill rotWithShape="1">
          <a:blip r:embed="rId4">
            <a:alphaModFix/>
          </a:blip>
          <a:srcRect b="0" l="0" r="0" t="0"/>
          <a:stretch/>
        </p:blipFill>
        <p:spPr>
          <a:xfrm>
            <a:off x="6793992" y="2542032"/>
            <a:ext cx="658368" cy="658368"/>
          </a:xfrm>
          <a:prstGeom prst="rect">
            <a:avLst/>
          </a:prstGeom>
          <a:noFill/>
          <a:ln>
            <a:noFill/>
          </a:ln>
        </p:spPr>
      </p:pic>
      <p:sp>
        <p:nvSpPr>
          <p:cNvPr id="1028" name="Google Shape;1028;p132"/>
          <p:cNvSpPr/>
          <p:nvPr/>
        </p:nvSpPr>
        <p:spPr>
          <a:xfrm>
            <a:off x="4626864" y="3364992"/>
            <a:ext cx="2898648" cy="106070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2450"/>
              <a:buFont typeface="Inter"/>
              <a:buNone/>
            </a:pPr>
            <a:r>
              <a:rPr b="1" i="0" lang="en-US" sz="2450" u="none" cap="none" strike="noStrike">
                <a:solidFill>
                  <a:srgbClr val="161934"/>
                </a:solidFill>
                <a:latin typeface="Inter"/>
                <a:ea typeface="Inter"/>
                <a:cs typeface="Inter"/>
                <a:sym typeface="Inter"/>
              </a:rPr>
              <a:t>WHAT IS</a:t>
            </a:r>
            <a:endParaRPr b="0" i="0" sz="2450" u="none" cap="none" strike="noStrike">
              <a:solidFill>
                <a:schemeClr val="dk1"/>
              </a:solidFill>
              <a:latin typeface="Inter"/>
              <a:ea typeface="Inter"/>
              <a:cs typeface="Inter"/>
              <a:sym typeface="Inter"/>
            </a:endParaRPr>
          </a:p>
          <a:p>
            <a:pPr indent="0" lvl="0" marL="0" marR="0" rtl="0" algn="l">
              <a:spcBef>
                <a:spcPts val="0"/>
              </a:spcBef>
              <a:spcAft>
                <a:spcPts val="0"/>
              </a:spcAft>
              <a:buClr>
                <a:srgbClr val="161934"/>
              </a:buClr>
              <a:buSzPts val="2450"/>
              <a:buFont typeface="Inter"/>
              <a:buNone/>
            </a:pPr>
            <a:r>
              <a:rPr b="1" i="0" lang="en-US" sz="2450" u="none" cap="none" strike="noStrike">
                <a:solidFill>
                  <a:srgbClr val="161934"/>
                </a:solidFill>
                <a:latin typeface="Inter"/>
                <a:ea typeface="Inter"/>
                <a:cs typeface="Inter"/>
                <a:sym typeface="Inter"/>
              </a:rPr>
              <a:t>FAIR?</a:t>
            </a:r>
            <a:endParaRPr b="0" i="0" sz="2450" u="none" cap="none" strike="noStrike">
              <a:solidFill>
                <a:schemeClr val="dk1"/>
              </a:solidFill>
              <a:latin typeface="Inter"/>
              <a:ea typeface="Inter"/>
              <a:cs typeface="Inter"/>
              <a:sym typeface="Inter"/>
            </a:endParaRPr>
          </a:p>
        </p:txBody>
      </p:sp>
      <p:sp>
        <p:nvSpPr>
          <p:cNvPr id="1029" name="Google Shape;1029;p132"/>
          <p:cNvSpPr/>
          <p:nvPr/>
        </p:nvSpPr>
        <p:spPr>
          <a:xfrm>
            <a:off x="4626864" y="4672584"/>
            <a:ext cx="2862072" cy="80467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61934"/>
              </a:buClr>
              <a:buSzPts val="1530"/>
              <a:buFont typeface="Inter"/>
              <a:buNone/>
            </a:pPr>
            <a:r>
              <a:rPr b="0" i="0" lang="en-US" sz="1530" u="none" cap="none" strike="noStrike">
                <a:solidFill>
                  <a:srgbClr val="161934"/>
                </a:solidFill>
                <a:latin typeface="Inter"/>
                <a:ea typeface="Inter"/>
                <a:cs typeface="Inter"/>
                <a:sym typeface="Inter"/>
              </a:rPr>
              <a:t>Debate privacy, bias, honesty, and responsibility.</a:t>
            </a:r>
            <a:endParaRPr b="0" i="0" sz="1530" u="none" cap="none" strike="noStrike">
              <a:solidFill>
                <a:schemeClr val="dk1"/>
              </a:solidFill>
              <a:latin typeface="Inter"/>
              <a:ea typeface="Inter"/>
              <a:cs typeface="Inter"/>
              <a:sym typeface="Inter"/>
            </a:endParaRPr>
          </a:p>
        </p:txBody>
      </p:sp>
      <p:sp>
        <p:nvSpPr>
          <p:cNvPr id="1030" name="Google Shape;1030;p132"/>
          <p:cNvSpPr/>
          <p:nvPr/>
        </p:nvSpPr>
        <p:spPr>
          <a:xfrm>
            <a:off x="8147304" y="2414016"/>
            <a:ext cx="3419856" cy="3474720"/>
          </a:xfrm>
          <a:prstGeom prst="roundRect">
            <a:avLst>
              <a:gd fmla="val 5348" name="adj"/>
            </a:avLst>
          </a:prstGeom>
          <a:solidFill>
            <a:srgbClr val="11132D"/>
          </a:solidFill>
          <a:ln cap="flat" cmpd="sng" w="12700">
            <a:solidFill>
              <a:srgbClr val="11132D">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1" name="Google Shape;1031;p132"/>
          <p:cNvSpPr/>
          <p:nvPr/>
        </p:nvSpPr>
        <p:spPr>
          <a:xfrm>
            <a:off x="8065008" y="2322576"/>
            <a:ext cx="3419856" cy="3474720"/>
          </a:xfrm>
          <a:prstGeom prst="roundRect">
            <a:avLst>
              <a:gd fmla="val 5348" name="adj"/>
            </a:avLst>
          </a:prstGeom>
          <a:solidFill>
            <a:srgbClr val="FFE8F2"/>
          </a:solidFill>
          <a:ln cap="flat" cmpd="sng" w="12700">
            <a:solidFill>
              <a:srgbClr val="FFE8F2">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2" name="Google Shape;1032;p132"/>
          <p:cNvSpPr/>
          <p:nvPr/>
        </p:nvSpPr>
        <p:spPr>
          <a:xfrm>
            <a:off x="8311896" y="2542032"/>
            <a:ext cx="950976"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3400"/>
              <a:buFont typeface="Inter"/>
              <a:buNone/>
            </a:pPr>
            <a:r>
              <a:rPr b="1" i="0" lang="en-US" sz="3400" u="none" cap="none" strike="noStrike">
                <a:solidFill>
                  <a:srgbClr val="161934"/>
                </a:solidFill>
                <a:latin typeface="Inter"/>
                <a:ea typeface="Inter"/>
                <a:cs typeface="Inter"/>
                <a:sym typeface="Inter"/>
              </a:rPr>
              <a:t>03</a:t>
            </a:r>
            <a:endParaRPr b="0" i="0" sz="3400" u="none" cap="none" strike="noStrike">
              <a:solidFill>
                <a:schemeClr val="dk1"/>
              </a:solidFill>
              <a:latin typeface="Inter"/>
              <a:ea typeface="Inter"/>
              <a:cs typeface="Inter"/>
              <a:sym typeface="Inter"/>
            </a:endParaRPr>
          </a:p>
        </p:txBody>
      </p:sp>
      <p:pic>
        <p:nvPicPr>
          <p:cNvPr descr="/mnt/data/teen_ai_icon_assets/faGlobe_161934.png" id="1033" name="Google Shape;1033;p132"/>
          <p:cNvPicPr preferRelativeResize="0"/>
          <p:nvPr/>
        </p:nvPicPr>
        <p:blipFill rotWithShape="1">
          <a:blip r:embed="rId5">
            <a:alphaModFix/>
          </a:blip>
          <a:srcRect b="0" l="0" r="0" t="0"/>
          <a:stretch/>
        </p:blipFill>
        <p:spPr>
          <a:xfrm>
            <a:off x="10488168" y="2542032"/>
            <a:ext cx="658368" cy="658368"/>
          </a:xfrm>
          <a:prstGeom prst="rect">
            <a:avLst/>
          </a:prstGeom>
          <a:noFill/>
          <a:ln>
            <a:noFill/>
          </a:ln>
        </p:spPr>
      </p:pic>
      <p:sp>
        <p:nvSpPr>
          <p:cNvPr id="1034" name="Google Shape;1034;p132"/>
          <p:cNvSpPr/>
          <p:nvPr/>
        </p:nvSpPr>
        <p:spPr>
          <a:xfrm>
            <a:off x="8321040" y="3364992"/>
            <a:ext cx="2898648" cy="106070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2450"/>
              <a:buFont typeface="Inter"/>
              <a:buNone/>
            </a:pPr>
            <a:r>
              <a:rPr b="1" i="0" lang="en-US" sz="2450" u="none" cap="none" strike="noStrike">
                <a:solidFill>
                  <a:srgbClr val="161934"/>
                </a:solidFill>
                <a:latin typeface="Inter"/>
                <a:ea typeface="Inter"/>
                <a:cs typeface="Inter"/>
                <a:sym typeface="Inter"/>
              </a:rPr>
              <a:t>WHAT DOES</a:t>
            </a:r>
            <a:endParaRPr b="0" i="0" sz="2450" u="none" cap="none" strike="noStrike">
              <a:solidFill>
                <a:schemeClr val="dk1"/>
              </a:solidFill>
              <a:latin typeface="Inter"/>
              <a:ea typeface="Inter"/>
              <a:cs typeface="Inter"/>
              <a:sym typeface="Inter"/>
            </a:endParaRPr>
          </a:p>
          <a:p>
            <a:pPr indent="0" lvl="0" marL="0" marR="0" rtl="0" algn="l">
              <a:spcBef>
                <a:spcPts val="0"/>
              </a:spcBef>
              <a:spcAft>
                <a:spcPts val="0"/>
              </a:spcAft>
              <a:buClr>
                <a:srgbClr val="161934"/>
              </a:buClr>
              <a:buSzPts val="2450"/>
              <a:buFont typeface="Inter"/>
              <a:buNone/>
            </a:pPr>
            <a:r>
              <a:rPr b="1" i="0" lang="en-US" sz="2450" u="none" cap="none" strike="noStrike">
                <a:solidFill>
                  <a:srgbClr val="161934"/>
                </a:solidFill>
                <a:latin typeface="Inter"/>
                <a:ea typeface="Inter"/>
                <a:cs typeface="Inter"/>
                <a:sym typeface="Inter"/>
              </a:rPr>
              <a:t>IT COST?</a:t>
            </a:r>
            <a:endParaRPr b="0" i="0" sz="2450" u="none" cap="none" strike="noStrike">
              <a:solidFill>
                <a:schemeClr val="dk1"/>
              </a:solidFill>
              <a:latin typeface="Inter"/>
              <a:ea typeface="Inter"/>
              <a:cs typeface="Inter"/>
              <a:sym typeface="Inter"/>
            </a:endParaRPr>
          </a:p>
        </p:txBody>
      </p:sp>
      <p:sp>
        <p:nvSpPr>
          <p:cNvPr id="1035" name="Google Shape;1035;p132"/>
          <p:cNvSpPr/>
          <p:nvPr/>
        </p:nvSpPr>
        <p:spPr>
          <a:xfrm>
            <a:off x="8321040" y="4672584"/>
            <a:ext cx="2862072" cy="80467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61934"/>
              </a:buClr>
              <a:buSzPts val="1530"/>
              <a:buFont typeface="Inter"/>
              <a:buNone/>
            </a:pPr>
            <a:r>
              <a:rPr b="0" i="0" lang="en-US" sz="1530" u="none" cap="none" strike="noStrike">
                <a:solidFill>
                  <a:srgbClr val="161934"/>
                </a:solidFill>
                <a:latin typeface="Inter"/>
                <a:ea typeface="Inter"/>
                <a:cs typeface="Inter"/>
                <a:sym typeface="Inter"/>
              </a:rPr>
              <a:t>Explore AI’s energy, water, and real-world impact.</a:t>
            </a:r>
            <a:endParaRPr b="0" i="0" sz="1530" u="none" cap="none" strike="noStrike">
              <a:solidFill>
                <a:schemeClr val="dk1"/>
              </a:solidFill>
              <a:latin typeface="Inter"/>
              <a:ea typeface="Inter"/>
              <a:cs typeface="Inter"/>
              <a:sym typeface="Inter"/>
            </a:endParaRPr>
          </a:p>
        </p:txBody>
      </p:sp>
      <p:sp>
        <p:nvSpPr>
          <p:cNvPr id="1036" name="Google Shape;1036;p132"/>
          <p:cNvSpPr/>
          <p:nvPr/>
        </p:nvSpPr>
        <p:spPr>
          <a:xfrm>
            <a:off x="3904488" y="6117336"/>
            <a:ext cx="4443984" cy="347472"/>
          </a:xfrm>
          <a:prstGeom prst="roundRect">
            <a:avLst>
              <a:gd fmla="val 50000" name="adj"/>
            </a:avLst>
          </a:prstGeom>
          <a:solidFill>
            <a:srgbClr val="11132D"/>
          </a:solidFill>
          <a:ln cap="flat" cmpd="sng" w="12700">
            <a:solidFill>
              <a:srgbClr val="11132D">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7" name="Google Shape;1037;p132"/>
          <p:cNvSpPr/>
          <p:nvPr/>
        </p:nvSpPr>
        <p:spPr>
          <a:xfrm>
            <a:off x="4005072" y="6135624"/>
            <a:ext cx="4242816" cy="31089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Inter"/>
              <a:buNone/>
            </a:pPr>
            <a:r>
              <a:rPr b="1" i="0" lang="en-US" spc="45" sz="1200" u="none" cap="none" strike="noStrike">
                <a:solidFill>
                  <a:srgbClr val="FFFFFF"/>
                </a:solidFill>
                <a:latin typeface="Inter"/>
                <a:ea typeface="Inter"/>
                <a:cs typeface="Inter"/>
                <a:sym typeface="Inter"/>
              </a:rPr>
              <a:t>DISCUSS  •  QUESTION  •  DECIDE</a:t>
            </a:r>
            <a:endParaRPr b="0" i="0" sz="1200" u="none" cap="none" strike="noStrike">
              <a:solidFill>
                <a:schemeClr val="dk1"/>
              </a:solidFill>
              <a:latin typeface="Inter"/>
              <a:ea typeface="Inter"/>
              <a:cs typeface="Inter"/>
              <a:sym typeface="Inte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5C4CA"/>
        </a:solidFill>
      </p:bgPr>
    </p:bg>
    <p:spTree>
      <p:nvGrpSpPr>
        <p:cNvPr id="1041" name="Shape 1041"/>
        <p:cNvGrpSpPr/>
        <p:nvPr/>
      </p:nvGrpSpPr>
      <p:grpSpPr>
        <a:xfrm>
          <a:off x="0" y="0"/>
          <a:ext cx="0" cy="0"/>
          <a:chOff x="0" y="0"/>
          <a:chExt cx="0" cy="0"/>
        </a:xfrm>
      </p:grpSpPr>
      <p:sp>
        <p:nvSpPr>
          <p:cNvPr id="1042" name="Google Shape;1042;p133"/>
          <p:cNvSpPr txBox="1"/>
          <p:nvPr>
            <p:ph type="ctrTitle"/>
          </p:nvPr>
        </p:nvSpPr>
        <p:spPr>
          <a:xfrm>
            <a:off x="3429500" y="2758167"/>
            <a:ext cx="5695500" cy="15465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r>
              <a:rPr lang="en-US"/>
              <a:t>Intro To artificial Intelligence!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46" name="Shape 1046"/>
        <p:cNvGrpSpPr/>
        <p:nvPr/>
      </p:nvGrpSpPr>
      <p:grpSpPr>
        <a:xfrm>
          <a:off x="0" y="0"/>
          <a:ext cx="0" cy="0"/>
          <a:chOff x="0" y="0"/>
          <a:chExt cx="0" cy="0"/>
        </a:xfrm>
      </p:grpSpPr>
      <p:sp>
        <p:nvSpPr>
          <p:cNvPr id="1047" name="Google Shape;1047;p134"/>
          <p:cNvSpPr txBox="1"/>
          <p:nvPr>
            <p:ph type="title"/>
          </p:nvPr>
        </p:nvSpPr>
        <p:spPr>
          <a:xfrm rot="161695">
            <a:off x="1301634" y="1169155"/>
            <a:ext cx="9373066" cy="1013623"/>
          </a:xfrm>
          <a:prstGeom prst="rect">
            <a:avLst/>
          </a:prstGeom>
        </p:spPr>
        <p:txBody>
          <a:bodyPr anchorCtr="0" anchor="b" bIns="121900" lIns="121900" spcFirstLastPara="1" rIns="121900" wrap="square" tIns="121900">
            <a:noAutofit/>
          </a:bodyPr>
          <a:lstStyle/>
          <a:p>
            <a:pPr indent="0" lvl="0" marL="0" rtl="0" algn="l">
              <a:spcBef>
                <a:spcPts val="0"/>
              </a:spcBef>
              <a:spcAft>
                <a:spcPts val="0"/>
              </a:spcAft>
              <a:buNone/>
            </a:pPr>
            <a:r>
              <a:rPr lang="en-US"/>
              <a:t>Key points</a:t>
            </a:r>
            <a:endParaRPr/>
          </a:p>
        </p:txBody>
      </p:sp>
      <p:sp>
        <p:nvSpPr>
          <p:cNvPr id="1048" name="Google Shape;1048;p134"/>
          <p:cNvSpPr txBox="1"/>
          <p:nvPr>
            <p:ph idx="1" type="body"/>
          </p:nvPr>
        </p:nvSpPr>
        <p:spPr>
          <a:xfrm>
            <a:off x="1402733" y="2061267"/>
            <a:ext cx="9451200" cy="4404900"/>
          </a:xfrm>
          <a:prstGeom prst="rect">
            <a:avLst/>
          </a:prstGeom>
        </p:spPr>
        <p:txBody>
          <a:bodyPr anchorCtr="0" anchor="t" bIns="121900" lIns="121900" spcFirstLastPara="1" rIns="121900" wrap="square" tIns="121900">
            <a:noAutofit/>
          </a:bodyPr>
          <a:lstStyle/>
          <a:p>
            <a:pPr indent="0" lvl="0" marL="0" rtl="0" algn="l">
              <a:lnSpc>
                <a:spcPct val="115000"/>
              </a:lnSpc>
              <a:spcBef>
                <a:spcPts val="0"/>
              </a:spcBef>
              <a:spcAft>
                <a:spcPts val="0"/>
              </a:spcAft>
              <a:buClr>
                <a:schemeClr val="dk1"/>
              </a:buClr>
              <a:buSzPts val="1500"/>
              <a:buFont typeface="Arial"/>
              <a:buNone/>
            </a:pPr>
            <a:r>
              <a:rPr lang="en-US" sz="2300">
                <a:solidFill>
                  <a:srgbClr val="434343"/>
                </a:solidFill>
                <a:latin typeface="Lora"/>
                <a:ea typeface="Lora"/>
                <a:cs typeface="Lora"/>
                <a:sym typeface="Lora"/>
              </a:rPr>
              <a:t>Throughout the lesson, these are the key points to emphasize… </a:t>
            </a:r>
            <a:endParaRPr sz="2300">
              <a:solidFill>
                <a:srgbClr val="434343"/>
              </a:solidFill>
              <a:latin typeface="Lora"/>
              <a:ea typeface="Lora"/>
              <a:cs typeface="Lora"/>
              <a:sym typeface="Lora"/>
            </a:endParaRPr>
          </a:p>
          <a:p>
            <a:pPr indent="-450850" lvl="0" marL="609600" rtl="0" algn="l">
              <a:spcBef>
                <a:spcPts val="1300"/>
              </a:spcBef>
              <a:spcAft>
                <a:spcPts val="0"/>
              </a:spcAft>
              <a:buSzPts val="2300"/>
              <a:buFont typeface="Lora"/>
              <a:buChar char="●"/>
            </a:pPr>
            <a:r>
              <a:rPr lang="en-US" sz="2300">
                <a:solidFill>
                  <a:srgbClr val="434343"/>
                </a:solidFill>
                <a:latin typeface="Lora"/>
                <a:ea typeface="Lora"/>
                <a:cs typeface="Lora"/>
                <a:sym typeface="Lora"/>
              </a:rPr>
              <a:t>Most AI is made up of 3 components: a dataset, an algorithm, a prediction</a:t>
            </a:r>
            <a:endParaRPr sz="2300">
              <a:solidFill>
                <a:srgbClr val="434343"/>
              </a:solidFill>
              <a:latin typeface="Lora"/>
              <a:ea typeface="Lora"/>
              <a:cs typeface="Lora"/>
              <a:sym typeface="Lora"/>
            </a:endParaRPr>
          </a:p>
          <a:p>
            <a:pPr indent="-450850" lvl="0" marL="609600" rtl="0" algn="l">
              <a:spcBef>
                <a:spcPts val="1300"/>
              </a:spcBef>
              <a:spcAft>
                <a:spcPts val="0"/>
              </a:spcAft>
              <a:buClr>
                <a:srgbClr val="434343"/>
              </a:buClr>
              <a:buSzPts val="2300"/>
              <a:buFont typeface="Lora"/>
              <a:buChar char="●"/>
            </a:pPr>
            <a:r>
              <a:rPr lang="en-US" sz="2300">
                <a:solidFill>
                  <a:srgbClr val="434343"/>
                </a:solidFill>
                <a:latin typeface="Lora"/>
                <a:ea typeface="Lora"/>
                <a:cs typeface="Lora"/>
                <a:sym typeface="Lora"/>
              </a:rPr>
              <a:t>These 3 components can be used as criteria to evaluate if a technology is AI or not.</a:t>
            </a:r>
            <a:endParaRPr sz="2300">
              <a:solidFill>
                <a:srgbClr val="434343"/>
              </a:solidFill>
              <a:latin typeface="Lora"/>
              <a:ea typeface="Lora"/>
              <a:cs typeface="Lora"/>
              <a:sym typeface="Lora"/>
            </a:endParaRPr>
          </a:p>
          <a:p>
            <a:pPr indent="-450850" lvl="0" marL="609600" rtl="0" algn="l">
              <a:spcBef>
                <a:spcPts val="1300"/>
              </a:spcBef>
              <a:spcAft>
                <a:spcPts val="0"/>
              </a:spcAft>
              <a:buClr>
                <a:srgbClr val="434343"/>
              </a:buClr>
              <a:buSzPts val="2300"/>
              <a:buFont typeface="Lora"/>
              <a:buChar char="●"/>
            </a:pPr>
            <a:r>
              <a:rPr lang="en-US" sz="2300">
                <a:solidFill>
                  <a:srgbClr val="434343"/>
                </a:solidFill>
                <a:latin typeface="Lora"/>
                <a:ea typeface="Lora"/>
                <a:cs typeface="Lora"/>
                <a:sym typeface="Lora"/>
              </a:rPr>
              <a:t>A dataset is a collection of curated data</a:t>
            </a:r>
            <a:endParaRPr sz="2300">
              <a:solidFill>
                <a:srgbClr val="434343"/>
              </a:solidFill>
              <a:latin typeface="Lora"/>
              <a:ea typeface="Lora"/>
              <a:cs typeface="Lora"/>
              <a:sym typeface="Lora"/>
            </a:endParaRPr>
          </a:p>
          <a:p>
            <a:pPr indent="-450850" lvl="0" marL="609600" rtl="0" algn="l">
              <a:spcBef>
                <a:spcPts val="1300"/>
              </a:spcBef>
              <a:spcAft>
                <a:spcPts val="1300"/>
              </a:spcAft>
              <a:buClr>
                <a:srgbClr val="434343"/>
              </a:buClr>
              <a:buSzPts val="2300"/>
              <a:buFont typeface="Lora"/>
              <a:buChar char="●"/>
            </a:pPr>
            <a:r>
              <a:rPr lang="en-US" sz="2300">
                <a:solidFill>
                  <a:srgbClr val="434343"/>
                </a:solidFill>
                <a:latin typeface="Lora"/>
                <a:ea typeface="Lora"/>
                <a:cs typeface="Lora"/>
                <a:sym typeface="Lora"/>
              </a:rPr>
              <a:t>Data can be images, videos, music, text, gestures, etc., really any collection of information</a:t>
            </a:r>
            <a:endParaRPr sz="47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6CD02"/>
        </a:solidFill>
      </p:bgPr>
    </p:bg>
    <p:spTree>
      <p:nvGrpSpPr>
        <p:cNvPr id="1052" name="Shape 1052"/>
        <p:cNvGrpSpPr/>
        <p:nvPr/>
      </p:nvGrpSpPr>
      <p:grpSpPr>
        <a:xfrm>
          <a:off x="0" y="0"/>
          <a:ext cx="0" cy="0"/>
          <a:chOff x="0" y="0"/>
          <a:chExt cx="0" cy="0"/>
        </a:xfrm>
      </p:grpSpPr>
      <p:sp>
        <p:nvSpPr>
          <p:cNvPr id="1053" name="Google Shape;1053;p135"/>
          <p:cNvSpPr txBox="1"/>
          <p:nvPr>
            <p:ph type="ctrTitle"/>
          </p:nvPr>
        </p:nvSpPr>
        <p:spPr>
          <a:xfrm>
            <a:off x="5153900" y="1074800"/>
            <a:ext cx="5832900" cy="3529500"/>
          </a:xfrm>
          <a:prstGeom prst="rect">
            <a:avLst/>
          </a:prstGeom>
        </p:spPr>
        <p:txBody>
          <a:bodyPr anchorCtr="0" anchor="b" bIns="121900" lIns="121900" spcFirstLastPara="1" rIns="121900" wrap="square" tIns="121900">
            <a:noAutofit/>
          </a:bodyPr>
          <a:lstStyle/>
          <a:p>
            <a:pPr indent="0" lvl="0" marL="0" rtl="0" algn="ctr">
              <a:lnSpc>
                <a:spcPct val="150000"/>
              </a:lnSpc>
              <a:spcBef>
                <a:spcPts val="0"/>
              </a:spcBef>
              <a:spcAft>
                <a:spcPts val="0"/>
              </a:spcAft>
              <a:buNone/>
            </a:pPr>
            <a:r>
              <a:t/>
            </a:r>
            <a:endParaRPr sz="9600"/>
          </a:p>
          <a:p>
            <a:pPr indent="0" lvl="0" marL="0" rtl="0" algn="ctr">
              <a:lnSpc>
                <a:spcPct val="150000"/>
              </a:lnSpc>
              <a:spcBef>
                <a:spcPts val="0"/>
              </a:spcBef>
              <a:spcAft>
                <a:spcPts val="0"/>
              </a:spcAft>
              <a:buNone/>
            </a:pPr>
            <a:r>
              <a:rPr lang="en-US" sz="4300">
                <a:latin typeface="Sniglet"/>
                <a:ea typeface="Sniglet"/>
                <a:cs typeface="Sniglet"/>
                <a:sym typeface="Sniglet"/>
              </a:rPr>
              <a:t>What does </a:t>
            </a:r>
            <a:endParaRPr sz="4300">
              <a:latin typeface="Sniglet"/>
              <a:ea typeface="Sniglet"/>
              <a:cs typeface="Sniglet"/>
              <a:sym typeface="Sniglet"/>
            </a:endParaRPr>
          </a:p>
          <a:p>
            <a:pPr indent="0" lvl="0" marL="0" rtl="0" algn="ctr">
              <a:lnSpc>
                <a:spcPct val="150000"/>
              </a:lnSpc>
              <a:spcBef>
                <a:spcPts val="0"/>
              </a:spcBef>
              <a:spcAft>
                <a:spcPts val="0"/>
              </a:spcAft>
              <a:buNone/>
            </a:pPr>
            <a:r>
              <a:rPr lang="en-US" sz="5100"/>
              <a:t>“Artificial Intelligence”</a:t>
            </a:r>
            <a:endParaRPr sz="5100"/>
          </a:p>
          <a:p>
            <a:pPr indent="0" lvl="0" marL="0" rtl="0" algn="ctr">
              <a:lnSpc>
                <a:spcPct val="150000"/>
              </a:lnSpc>
              <a:spcBef>
                <a:spcPts val="0"/>
              </a:spcBef>
              <a:spcAft>
                <a:spcPts val="0"/>
              </a:spcAft>
              <a:buNone/>
            </a:pPr>
            <a:r>
              <a:rPr lang="en-US" sz="4300">
                <a:latin typeface="Sniglet"/>
                <a:ea typeface="Sniglet"/>
                <a:cs typeface="Sniglet"/>
                <a:sym typeface="Sniglet"/>
              </a:rPr>
              <a:t> make you think of?</a:t>
            </a:r>
            <a:endParaRPr sz="4300">
              <a:latin typeface="Sniglet"/>
              <a:ea typeface="Sniglet"/>
              <a:cs typeface="Sniglet"/>
              <a:sym typeface="Sniglet"/>
            </a:endParaRPr>
          </a:p>
        </p:txBody>
      </p:sp>
      <p:sp>
        <p:nvSpPr>
          <p:cNvPr id="1054" name="Google Shape;1054;p135"/>
          <p:cNvSpPr txBox="1"/>
          <p:nvPr>
            <p:ph idx="12" type="sldNum"/>
          </p:nvPr>
        </p:nvSpPr>
        <p:spPr>
          <a:xfrm>
            <a:off x="11409045" y="6333134"/>
            <a:ext cx="731700" cy="524700"/>
          </a:xfrm>
          <a:prstGeom prst="rect">
            <a:avLst/>
          </a:prstGeom>
        </p:spPr>
        <p:txBody>
          <a:bodyPr anchorCtr="0" anchor="t" bIns="121900" lIns="121900" spcFirstLastPara="1" rIns="121900" wrap="square" tIns="1219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5C4CA"/>
        </a:solidFill>
      </p:bgPr>
    </p:bg>
    <p:spTree>
      <p:nvGrpSpPr>
        <p:cNvPr id="1058" name="Shape 1058"/>
        <p:cNvGrpSpPr/>
        <p:nvPr/>
      </p:nvGrpSpPr>
      <p:grpSpPr>
        <a:xfrm>
          <a:off x="0" y="0"/>
          <a:ext cx="0" cy="0"/>
          <a:chOff x="0" y="0"/>
          <a:chExt cx="0" cy="0"/>
        </a:xfrm>
      </p:grpSpPr>
      <p:pic>
        <p:nvPicPr>
          <p:cNvPr id="1059" name="Google Shape;1059;p136"/>
          <p:cNvPicPr preferRelativeResize="0"/>
          <p:nvPr/>
        </p:nvPicPr>
        <p:blipFill>
          <a:blip r:embed="rId3">
            <a:alphaModFix/>
          </a:blip>
          <a:stretch>
            <a:fillRect/>
          </a:stretch>
        </p:blipFill>
        <p:spPr>
          <a:xfrm>
            <a:off x="1321133" y="630367"/>
            <a:ext cx="4096031" cy="2301366"/>
          </a:xfrm>
          <a:prstGeom prst="rect">
            <a:avLst/>
          </a:prstGeom>
          <a:noFill/>
          <a:ln>
            <a:noFill/>
          </a:ln>
        </p:spPr>
      </p:pic>
      <p:pic>
        <p:nvPicPr>
          <p:cNvPr id="1060" name="Google Shape;1060;p136"/>
          <p:cNvPicPr preferRelativeResize="0"/>
          <p:nvPr/>
        </p:nvPicPr>
        <p:blipFill>
          <a:blip r:embed="rId4">
            <a:alphaModFix/>
          </a:blip>
          <a:stretch>
            <a:fillRect/>
          </a:stretch>
        </p:blipFill>
        <p:spPr>
          <a:xfrm>
            <a:off x="379000" y="3160633"/>
            <a:ext cx="2350367" cy="2178001"/>
          </a:xfrm>
          <a:prstGeom prst="rect">
            <a:avLst/>
          </a:prstGeom>
          <a:noFill/>
          <a:ln>
            <a:noFill/>
          </a:ln>
        </p:spPr>
      </p:pic>
      <p:pic>
        <p:nvPicPr>
          <p:cNvPr id="1061" name="Google Shape;1061;p136"/>
          <p:cNvPicPr preferRelativeResize="0"/>
          <p:nvPr/>
        </p:nvPicPr>
        <p:blipFill>
          <a:blip r:embed="rId5">
            <a:alphaModFix/>
          </a:blip>
          <a:stretch>
            <a:fillRect/>
          </a:stretch>
        </p:blipFill>
        <p:spPr>
          <a:xfrm>
            <a:off x="3095767" y="3229900"/>
            <a:ext cx="3341066" cy="3341065"/>
          </a:xfrm>
          <a:prstGeom prst="rect">
            <a:avLst/>
          </a:prstGeom>
          <a:noFill/>
          <a:ln>
            <a:noFill/>
          </a:ln>
        </p:spPr>
      </p:pic>
      <p:pic>
        <p:nvPicPr>
          <p:cNvPr id="1062" name="Google Shape;1062;p136"/>
          <p:cNvPicPr preferRelativeResize="0"/>
          <p:nvPr/>
        </p:nvPicPr>
        <p:blipFill rotWithShape="1">
          <a:blip r:embed="rId6">
            <a:alphaModFix/>
          </a:blip>
          <a:srcRect b="9341" l="23490" r="24723" t="6886"/>
          <a:stretch/>
        </p:blipFill>
        <p:spPr>
          <a:xfrm>
            <a:off x="9126481" y="3160633"/>
            <a:ext cx="2065588" cy="3341067"/>
          </a:xfrm>
          <a:prstGeom prst="rect">
            <a:avLst/>
          </a:prstGeom>
          <a:noFill/>
          <a:ln>
            <a:noFill/>
          </a:ln>
        </p:spPr>
      </p:pic>
      <p:pic>
        <p:nvPicPr>
          <p:cNvPr id="1063" name="Google Shape;1063;p136"/>
          <p:cNvPicPr preferRelativeResize="0"/>
          <p:nvPr/>
        </p:nvPicPr>
        <p:blipFill>
          <a:blip r:embed="rId7">
            <a:alphaModFix/>
          </a:blip>
          <a:stretch>
            <a:fillRect/>
          </a:stretch>
        </p:blipFill>
        <p:spPr>
          <a:xfrm>
            <a:off x="6998232" y="3547300"/>
            <a:ext cx="1764499" cy="2706266"/>
          </a:xfrm>
          <a:prstGeom prst="rect">
            <a:avLst/>
          </a:prstGeom>
          <a:noFill/>
          <a:ln>
            <a:noFill/>
          </a:ln>
        </p:spPr>
      </p:pic>
      <p:pic>
        <p:nvPicPr>
          <p:cNvPr id="1064" name="Google Shape;1064;p136"/>
          <p:cNvPicPr preferRelativeResize="0"/>
          <p:nvPr/>
        </p:nvPicPr>
        <p:blipFill>
          <a:blip r:embed="rId8">
            <a:alphaModFix/>
          </a:blip>
          <a:stretch>
            <a:fillRect/>
          </a:stretch>
        </p:blipFill>
        <p:spPr>
          <a:xfrm>
            <a:off x="6634500" y="535067"/>
            <a:ext cx="2491966" cy="2491966"/>
          </a:xfrm>
          <a:prstGeom prst="rect">
            <a:avLst/>
          </a:prstGeom>
          <a:noFill/>
          <a:ln>
            <a:noFill/>
          </a:ln>
        </p:spPr>
      </p:pic>
      <p:pic>
        <p:nvPicPr>
          <p:cNvPr id="1065" name="Google Shape;1065;p136"/>
          <p:cNvPicPr preferRelativeResize="0"/>
          <p:nvPr/>
        </p:nvPicPr>
        <p:blipFill rotWithShape="1">
          <a:blip r:embed="rId9">
            <a:alphaModFix/>
          </a:blip>
          <a:srcRect b="0" l="0" r="9478" t="527"/>
          <a:stretch/>
        </p:blipFill>
        <p:spPr>
          <a:xfrm>
            <a:off x="9397900" y="535067"/>
            <a:ext cx="2267601" cy="249196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5C4CA"/>
        </a:solidFill>
      </p:bgPr>
    </p:bg>
    <p:spTree>
      <p:nvGrpSpPr>
        <p:cNvPr id="1069" name="Shape 1069"/>
        <p:cNvGrpSpPr/>
        <p:nvPr/>
      </p:nvGrpSpPr>
      <p:grpSpPr>
        <a:xfrm>
          <a:off x="0" y="0"/>
          <a:ext cx="0" cy="0"/>
          <a:chOff x="0" y="0"/>
          <a:chExt cx="0" cy="0"/>
        </a:xfrm>
      </p:grpSpPr>
      <p:pic>
        <p:nvPicPr>
          <p:cNvPr id="1070" name="Google Shape;1070;p137"/>
          <p:cNvPicPr preferRelativeResize="0"/>
          <p:nvPr/>
        </p:nvPicPr>
        <p:blipFill>
          <a:blip r:embed="rId3">
            <a:alphaModFix/>
          </a:blip>
          <a:stretch>
            <a:fillRect/>
          </a:stretch>
        </p:blipFill>
        <p:spPr>
          <a:xfrm>
            <a:off x="9291634" y="936233"/>
            <a:ext cx="2631166" cy="5552301"/>
          </a:xfrm>
          <a:prstGeom prst="rect">
            <a:avLst/>
          </a:prstGeom>
          <a:noFill/>
          <a:ln>
            <a:noFill/>
          </a:ln>
        </p:spPr>
      </p:pic>
      <p:pic>
        <p:nvPicPr>
          <p:cNvPr id="1071" name="Google Shape;1071;p137"/>
          <p:cNvPicPr preferRelativeResize="0"/>
          <p:nvPr/>
        </p:nvPicPr>
        <p:blipFill>
          <a:blip r:embed="rId4">
            <a:alphaModFix/>
          </a:blip>
          <a:stretch>
            <a:fillRect/>
          </a:stretch>
        </p:blipFill>
        <p:spPr>
          <a:xfrm>
            <a:off x="4158866" y="5050433"/>
            <a:ext cx="3300599" cy="1650299"/>
          </a:xfrm>
          <a:prstGeom prst="rect">
            <a:avLst/>
          </a:prstGeom>
          <a:noFill/>
          <a:ln cap="flat" cmpd="sng" w="25400">
            <a:solidFill>
              <a:srgbClr val="595959"/>
            </a:solidFill>
            <a:prstDash val="solid"/>
            <a:round/>
            <a:headEnd len="sm" w="sm" type="none"/>
            <a:tailEnd len="sm" w="sm" type="none"/>
          </a:ln>
        </p:spPr>
      </p:pic>
      <p:pic>
        <p:nvPicPr>
          <p:cNvPr id="1072" name="Google Shape;1072;p137"/>
          <p:cNvPicPr preferRelativeResize="0"/>
          <p:nvPr/>
        </p:nvPicPr>
        <p:blipFill>
          <a:blip r:embed="rId5">
            <a:alphaModFix/>
          </a:blip>
          <a:stretch>
            <a:fillRect/>
          </a:stretch>
        </p:blipFill>
        <p:spPr>
          <a:xfrm>
            <a:off x="271433" y="210600"/>
            <a:ext cx="4881529" cy="2745067"/>
          </a:xfrm>
          <a:prstGeom prst="rect">
            <a:avLst/>
          </a:prstGeom>
          <a:noFill/>
          <a:ln>
            <a:noFill/>
          </a:ln>
        </p:spPr>
      </p:pic>
      <p:pic>
        <p:nvPicPr>
          <p:cNvPr id="1073" name="Google Shape;1073;p137"/>
          <p:cNvPicPr preferRelativeResize="0"/>
          <p:nvPr/>
        </p:nvPicPr>
        <p:blipFill>
          <a:blip r:embed="rId6">
            <a:alphaModFix/>
          </a:blip>
          <a:stretch>
            <a:fillRect/>
          </a:stretch>
        </p:blipFill>
        <p:spPr>
          <a:xfrm>
            <a:off x="438733" y="3277033"/>
            <a:ext cx="3251200" cy="2501900"/>
          </a:xfrm>
          <a:prstGeom prst="rect">
            <a:avLst/>
          </a:prstGeom>
          <a:noFill/>
          <a:ln>
            <a:noFill/>
          </a:ln>
        </p:spPr>
      </p:pic>
      <p:pic>
        <p:nvPicPr>
          <p:cNvPr id="1074" name="Google Shape;1074;p137"/>
          <p:cNvPicPr preferRelativeResize="0"/>
          <p:nvPr/>
        </p:nvPicPr>
        <p:blipFill rotWithShape="1">
          <a:blip r:embed="rId7">
            <a:alphaModFix/>
          </a:blip>
          <a:srcRect b="0" l="0" r="49847" t="12816"/>
          <a:stretch/>
        </p:blipFill>
        <p:spPr>
          <a:xfrm>
            <a:off x="6198733" y="110833"/>
            <a:ext cx="2404933" cy="454703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8" name="Shape 1078"/>
        <p:cNvGrpSpPr/>
        <p:nvPr/>
      </p:nvGrpSpPr>
      <p:grpSpPr>
        <a:xfrm>
          <a:off x="0" y="0"/>
          <a:ext cx="0" cy="0"/>
          <a:chOff x="0" y="0"/>
          <a:chExt cx="0" cy="0"/>
        </a:xfrm>
      </p:grpSpPr>
      <p:sp>
        <p:nvSpPr>
          <p:cNvPr id="1079" name="Google Shape;1079;p138"/>
          <p:cNvSpPr txBox="1"/>
          <p:nvPr/>
        </p:nvSpPr>
        <p:spPr>
          <a:xfrm>
            <a:off x="1231900" y="1061800"/>
            <a:ext cx="9384000" cy="2367300"/>
          </a:xfrm>
          <a:prstGeom prst="rect">
            <a:avLst/>
          </a:prstGeom>
          <a:noFill/>
          <a:ln>
            <a:noFill/>
          </a:ln>
        </p:spPr>
        <p:txBody>
          <a:bodyPr anchorCtr="0" anchor="t" bIns="121900" lIns="121900" spcFirstLastPara="1" rIns="121900" wrap="square" tIns="121900">
            <a:noAutofit/>
          </a:bodyPr>
          <a:lstStyle/>
          <a:p>
            <a:pPr indent="0" lvl="0" marL="0" rtl="0" algn="ctr">
              <a:lnSpc>
                <a:spcPct val="115000"/>
              </a:lnSpc>
              <a:spcBef>
                <a:spcPts val="0"/>
              </a:spcBef>
              <a:spcAft>
                <a:spcPts val="0"/>
              </a:spcAft>
              <a:buClr>
                <a:schemeClr val="dk1"/>
              </a:buClr>
              <a:buSzPts val="1500"/>
              <a:buFont typeface="Arial"/>
              <a:buNone/>
            </a:pPr>
            <a:r>
              <a:t/>
            </a:r>
            <a:endParaRPr sz="3900">
              <a:solidFill>
                <a:srgbClr val="FFFFFF"/>
              </a:solidFill>
              <a:latin typeface="Sniglet"/>
              <a:ea typeface="Sniglet"/>
              <a:cs typeface="Sniglet"/>
              <a:sym typeface="Sniglet"/>
            </a:endParaRPr>
          </a:p>
          <a:p>
            <a:pPr indent="0" lvl="0" marL="0" rtl="0" algn="ctr">
              <a:lnSpc>
                <a:spcPct val="115000"/>
              </a:lnSpc>
              <a:spcBef>
                <a:spcPts val="0"/>
              </a:spcBef>
              <a:spcAft>
                <a:spcPts val="0"/>
              </a:spcAft>
              <a:buClr>
                <a:schemeClr val="dk1"/>
              </a:buClr>
              <a:buSzPts val="1500"/>
              <a:buFont typeface="Arial"/>
              <a:buNone/>
            </a:pPr>
            <a:r>
              <a:rPr lang="en-US" sz="3500">
                <a:solidFill>
                  <a:srgbClr val="FFFFFF"/>
                </a:solidFill>
                <a:latin typeface="Sniglet"/>
                <a:ea typeface="Sniglet"/>
                <a:cs typeface="Sniglet"/>
                <a:sym typeface="Sniglet"/>
              </a:rPr>
              <a:t>"Making computers perform “intelligent” tasks such as recognizing things, understanding them, and making decisions about them."</a:t>
            </a:r>
            <a:endParaRPr sz="3500">
              <a:solidFill>
                <a:srgbClr val="FFFFFF"/>
              </a:solidFill>
              <a:latin typeface="Sniglet"/>
              <a:ea typeface="Sniglet"/>
              <a:cs typeface="Sniglet"/>
              <a:sym typeface="Sniglet"/>
            </a:endParaRPr>
          </a:p>
          <a:p>
            <a:pPr indent="0" lvl="0" marL="0" rtl="0" algn="l">
              <a:spcBef>
                <a:spcPts val="0"/>
              </a:spcBef>
              <a:spcAft>
                <a:spcPts val="0"/>
              </a:spcAft>
              <a:buNone/>
            </a:pPr>
            <a:r>
              <a:t/>
            </a:r>
            <a:endParaRPr sz="1900">
              <a:latin typeface="Sniglet"/>
              <a:ea typeface="Sniglet"/>
              <a:cs typeface="Sniglet"/>
              <a:sym typeface="Sniglet"/>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49651"/>
        </a:solidFill>
      </p:bgPr>
    </p:bg>
    <p:spTree>
      <p:nvGrpSpPr>
        <p:cNvPr id="1083" name="Shape 1083"/>
        <p:cNvGrpSpPr/>
        <p:nvPr/>
      </p:nvGrpSpPr>
      <p:grpSpPr>
        <a:xfrm>
          <a:off x="0" y="0"/>
          <a:ext cx="0" cy="0"/>
          <a:chOff x="0" y="0"/>
          <a:chExt cx="0" cy="0"/>
        </a:xfrm>
      </p:grpSpPr>
      <p:sp>
        <p:nvSpPr>
          <p:cNvPr id="1084" name="Google Shape;1084;p139"/>
          <p:cNvSpPr txBox="1"/>
          <p:nvPr>
            <p:ph type="title"/>
          </p:nvPr>
        </p:nvSpPr>
        <p:spPr>
          <a:xfrm rot="161695">
            <a:off x="1301634" y="1169155"/>
            <a:ext cx="9373066" cy="1013623"/>
          </a:xfrm>
          <a:prstGeom prst="rect">
            <a:avLst/>
          </a:prstGeom>
        </p:spPr>
        <p:txBody>
          <a:bodyPr anchorCtr="0" anchor="b" bIns="121900" lIns="121900" spcFirstLastPara="1" rIns="121900" wrap="square" tIns="121900">
            <a:noAutofit/>
          </a:bodyPr>
          <a:lstStyle/>
          <a:p>
            <a:pPr indent="0" lvl="0" marL="0" rtl="0" algn="l">
              <a:spcBef>
                <a:spcPts val="0"/>
              </a:spcBef>
              <a:spcAft>
                <a:spcPts val="0"/>
              </a:spcAft>
              <a:buNone/>
            </a:pPr>
            <a:r>
              <a:rPr lang="en-US"/>
              <a:t>Parts of machine learning </a:t>
            </a:r>
            <a:endParaRPr/>
          </a:p>
        </p:txBody>
      </p:sp>
      <p:sp>
        <p:nvSpPr>
          <p:cNvPr id="1085" name="Google Shape;1085;p139"/>
          <p:cNvSpPr/>
          <p:nvPr/>
        </p:nvSpPr>
        <p:spPr>
          <a:xfrm rot="-152029">
            <a:off x="1778268" y="2765585"/>
            <a:ext cx="3019752" cy="2453691"/>
          </a:xfrm>
          <a:prstGeom prst="homePlate">
            <a:avLst>
              <a:gd fmla="val 30129" name="adj"/>
            </a:avLst>
          </a:prstGeom>
          <a:solidFill>
            <a:srgbClr val="A6CD02"/>
          </a:solidFill>
          <a:ln cap="flat" cmpd="sng" w="101600">
            <a:solidFill>
              <a:srgbClr val="000000"/>
            </a:solidFill>
            <a:prstDash val="solid"/>
            <a:miter lim="8000"/>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rPr lang="en-US" sz="2400" u="sng">
                <a:latin typeface="Sniglet"/>
                <a:ea typeface="Sniglet"/>
                <a:cs typeface="Sniglet"/>
                <a:sym typeface="Sniglet"/>
              </a:rPr>
              <a:t>dataset</a:t>
            </a:r>
            <a:endParaRPr sz="2400" u="sng">
              <a:latin typeface="Sniglet"/>
              <a:ea typeface="Sniglet"/>
              <a:cs typeface="Sniglet"/>
              <a:sym typeface="Sniglet"/>
            </a:endParaRPr>
          </a:p>
        </p:txBody>
      </p:sp>
      <p:sp>
        <p:nvSpPr>
          <p:cNvPr id="1086" name="Google Shape;1086;p139"/>
          <p:cNvSpPr/>
          <p:nvPr/>
        </p:nvSpPr>
        <p:spPr>
          <a:xfrm rot="-151848">
            <a:off x="4394365" y="2648625"/>
            <a:ext cx="3077702" cy="2453691"/>
          </a:xfrm>
          <a:prstGeom prst="chevron">
            <a:avLst>
              <a:gd fmla="val 29853" name="adj"/>
            </a:avLst>
          </a:prstGeom>
          <a:solidFill>
            <a:srgbClr val="FAD900"/>
          </a:solidFill>
          <a:ln cap="flat" cmpd="sng" w="101600">
            <a:solidFill>
              <a:srgbClr val="000000"/>
            </a:solidFill>
            <a:prstDash val="solid"/>
            <a:miter lim="8000"/>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rPr lang="en-US" sz="2400">
                <a:latin typeface="Sniglet"/>
                <a:ea typeface="Sniglet"/>
                <a:cs typeface="Sniglet"/>
                <a:sym typeface="Sniglet"/>
              </a:rPr>
              <a:t>learning algorithm</a:t>
            </a:r>
            <a:endParaRPr sz="2400">
              <a:latin typeface="Sniglet"/>
              <a:ea typeface="Sniglet"/>
              <a:cs typeface="Sniglet"/>
              <a:sym typeface="Sniglet"/>
            </a:endParaRPr>
          </a:p>
        </p:txBody>
      </p:sp>
      <p:sp>
        <p:nvSpPr>
          <p:cNvPr id="1087" name="Google Shape;1087;p139"/>
          <p:cNvSpPr/>
          <p:nvPr/>
        </p:nvSpPr>
        <p:spPr>
          <a:xfrm rot="-151878">
            <a:off x="7068403" y="2525184"/>
            <a:ext cx="3308028" cy="2453691"/>
          </a:xfrm>
          <a:prstGeom prst="chevron">
            <a:avLst>
              <a:gd fmla="val 29853" name="adj"/>
            </a:avLst>
          </a:prstGeom>
          <a:solidFill>
            <a:srgbClr val="FFA300"/>
          </a:solidFill>
          <a:ln cap="flat" cmpd="sng" w="101600">
            <a:solidFill>
              <a:srgbClr val="000000"/>
            </a:solidFill>
            <a:prstDash val="solid"/>
            <a:miter lim="8000"/>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rPr lang="en-US" sz="2400">
                <a:latin typeface="Sniglet"/>
                <a:ea typeface="Sniglet"/>
                <a:cs typeface="Sniglet"/>
                <a:sym typeface="Sniglet"/>
              </a:rPr>
              <a:t>prediction!</a:t>
            </a:r>
            <a:endParaRPr sz="2400">
              <a:latin typeface="Sniglet"/>
              <a:ea typeface="Sniglet"/>
              <a:cs typeface="Sniglet"/>
              <a:sym typeface="Sniglet"/>
            </a:endParaRPr>
          </a:p>
        </p:txBody>
      </p:sp>
      <p:sp>
        <p:nvSpPr>
          <p:cNvPr id="1088" name="Google Shape;1088;p139"/>
          <p:cNvSpPr txBox="1"/>
          <p:nvPr>
            <p:ph idx="12" type="sldNum"/>
          </p:nvPr>
        </p:nvSpPr>
        <p:spPr>
          <a:xfrm>
            <a:off x="11409045" y="6333134"/>
            <a:ext cx="731700" cy="524700"/>
          </a:xfrm>
          <a:prstGeom prst="rect">
            <a:avLst/>
          </a:prstGeom>
        </p:spPr>
        <p:txBody>
          <a:bodyPr anchorCtr="0" anchor="t" bIns="121900" lIns="121900" spcFirstLastPara="1" rIns="121900" wrap="square" tIns="1219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49651"/>
        </a:solidFill>
      </p:bgPr>
    </p:bg>
    <p:spTree>
      <p:nvGrpSpPr>
        <p:cNvPr id="1092" name="Shape 1092"/>
        <p:cNvGrpSpPr/>
        <p:nvPr/>
      </p:nvGrpSpPr>
      <p:grpSpPr>
        <a:xfrm>
          <a:off x="0" y="0"/>
          <a:ext cx="0" cy="0"/>
          <a:chOff x="0" y="0"/>
          <a:chExt cx="0" cy="0"/>
        </a:xfrm>
      </p:grpSpPr>
      <p:sp>
        <p:nvSpPr>
          <p:cNvPr id="1093" name="Google Shape;1093;p140"/>
          <p:cNvSpPr txBox="1"/>
          <p:nvPr>
            <p:ph type="title"/>
          </p:nvPr>
        </p:nvSpPr>
        <p:spPr>
          <a:xfrm rot="161695">
            <a:off x="1301634" y="1169155"/>
            <a:ext cx="9373066" cy="1013623"/>
          </a:xfrm>
          <a:prstGeom prst="rect">
            <a:avLst/>
          </a:prstGeom>
        </p:spPr>
        <p:txBody>
          <a:bodyPr anchorCtr="0" anchor="b" bIns="121900" lIns="121900" spcFirstLastPara="1" rIns="121900" wrap="square" tIns="121900">
            <a:noAutofit/>
          </a:bodyPr>
          <a:lstStyle/>
          <a:p>
            <a:pPr indent="0" lvl="0" marL="0" rtl="0" algn="l">
              <a:spcBef>
                <a:spcPts val="0"/>
              </a:spcBef>
              <a:spcAft>
                <a:spcPts val="0"/>
              </a:spcAft>
              <a:buNone/>
            </a:pPr>
            <a:r>
              <a:rPr lang="en-US"/>
              <a:t>Parts of machine learning </a:t>
            </a:r>
            <a:endParaRPr/>
          </a:p>
        </p:txBody>
      </p:sp>
      <p:sp>
        <p:nvSpPr>
          <p:cNvPr id="1094" name="Google Shape;1094;p140"/>
          <p:cNvSpPr/>
          <p:nvPr/>
        </p:nvSpPr>
        <p:spPr>
          <a:xfrm rot="-152029">
            <a:off x="1778268" y="2765585"/>
            <a:ext cx="3019752" cy="2453691"/>
          </a:xfrm>
          <a:prstGeom prst="homePlate">
            <a:avLst>
              <a:gd fmla="val 30129" name="adj"/>
            </a:avLst>
          </a:prstGeom>
          <a:solidFill>
            <a:srgbClr val="A6CD02"/>
          </a:solidFill>
          <a:ln cap="flat" cmpd="sng" w="101600">
            <a:solidFill>
              <a:srgbClr val="000000"/>
            </a:solidFill>
            <a:prstDash val="solid"/>
            <a:miter lim="8000"/>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rPr lang="en-US" sz="2400" u="sng">
                <a:latin typeface="Sniglet"/>
                <a:ea typeface="Sniglet"/>
                <a:cs typeface="Sniglet"/>
                <a:sym typeface="Sniglet"/>
              </a:rPr>
              <a:t>dataset</a:t>
            </a:r>
            <a:endParaRPr sz="2400" u="sng">
              <a:latin typeface="Sniglet"/>
              <a:ea typeface="Sniglet"/>
              <a:cs typeface="Sniglet"/>
              <a:sym typeface="Sniglet"/>
            </a:endParaRPr>
          </a:p>
        </p:txBody>
      </p:sp>
      <p:sp>
        <p:nvSpPr>
          <p:cNvPr id="1095" name="Google Shape;1095;p140"/>
          <p:cNvSpPr txBox="1"/>
          <p:nvPr>
            <p:ph idx="12" type="sldNum"/>
          </p:nvPr>
        </p:nvSpPr>
        <p:spPr>
          <a:xfrm>
            <a:off x="11409045" y="6333134"/>
            <a:ext cx="731700" cy="524700"/>
          </a:xfrm>
          <a:prstGeom prst="rect">
            <a:avLst/>
          </a:prstGeom>
        </p:spPr>
        <p:txBody>
          <a:bodyPr anchorCtr="0" anchor="t" bIns="121900" lIns="121900" spcFirstLastPara="1" rIns="121900" wrap="square" tIns="1219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6CD02"/>
        </a:solidFill>
      </p:bgPr>
    </p:bg>
    <p:spTree>
      <p:nvGrpSpPr>
        <p:cNvPr id="1099" name="Shape 1099"/>
        <p:cNvGrpSpPr/>
        <p:nvPr/>
      </p:nvGrpSpPr>
      <p:grpSpPr>
        <a:xfrm>
          <a:off x="0" y="0"/>
          <a:ext cx="0" cy="0"/>
          <a:chOff x="0" y="0"/>
          <a:chExt cx="0" cy="0"/>
        </a:xfrm>
      </p:grpSpPr>
      <p:sp>
        <p:nvSpPr>
          <p:cNvPr id="1100" name="Google Shape;1100;p141"/>
          <p:cNvSpPr txBox="1"/>
          <p:nvPr>
            <p:ph type="ctrTitle"/>
          </p:nvPr>
        </p:nvSpPr>
        <p:spPr>
          <a:xfrm>
            <a:off x="5153900" y="1074800"/>
            <a:ext cx="5832900" cy="3529500"/>
          </a:xfrm>
          <a:prstGeom prst="rect">
            <a:avLst/>
          </a:prstGeom>
        </p:spPr>
        <p:txBody>
          <a:bodyPr anchorCtr="0" anchor="b" bIns="121900" lIns="121900" spcFirstLastPara="1" rIns="121900" wrap="square" tIns="121900">
            <a:noAutofit/>
          </a:bodyPr>
          <a:lstStyle/>
          <a:p>
            <a:pPr indent="0" lvl="0" marL="0" rtl="0" algn="ctr">
              <a:lnSpc>
                <a:spcPct val="150000"/>
              </a:lnSpc>
              <a:spcBef>
                <a:spcPts val="0"/>
              </a:spcBef>
              <a:spcAft>
                <a:spcPts val="0"/>
              </a:spcAft>
              <a:buNone/>
            </a:pPr>
            <a:r>
              <a:t/>
            </a:r>
            <a:endParaRPr sz="9600"/>
          </a:p>
          <a:p>
            <a:pPr indent="0" lvl="0" marL="0" rtl="0" algn="ctr">
              <a:lnSpc>
                <a:spcPct val="150000"/>
              </a:lnSpc>
              <a:spcBef>
                <a:spcPts val="0"/>
              </a:spcBef>
              <a:spcAft>
                <a:spcPts val="0"/>
              </a:spcAft>
              <a:buNone/>
            </a:pPr>
            <a:r>
              <a:rPr lang="en-US" sz="4300">
                <a:latin typeface="Sniglet"/>
                <a:ea typeface="Sniglet"/>
                <a:cs typeface="Sniglet"/>
                <a:sym typeface="Sniglet"/>
              </a:rPr>
              <a:t>What is a</a:t>
            </a:r>
            <a:endParaRPr sz="4300">
              <a:latin typeface="Sniglet"/>
              <a:ea typeface="Sniglet"/>
              <a:cs typeface="Sniglet"/>
              <a:sym typeface="Sniglet"/>
            </a:endParaRPr>
          </a:p>
          <a:p>
            <a:pPr indent="0" lvl="0" marL="0" rtl="0" algn="ctr">
              <a:lnSpc>
                <a:spcPct val="150000"/>
              </a:lnSpc>
              <a:spcBef>
                <a:spcPts val="0"/>
              </a:spcBef>
              <a:spcAft>
                <a:spcPts val="0"/>
              </a:spcAft>
              <a:buNone/>
            </a:pPr>
            <a:r>
              <a:rPr lang="en-US" sz="5100"/>
              <a:t>“dataset”?</a:t>
            </a:r>
            <a:endParaRPr sz="4300">
              <a:latin typeface="Sniglet"/>
              <a:ea typeface="Sniglet"/>
              <a:cs typeface="Sniglet"/>
              <a:sym typeface="Sniglet"/>
            </a:endParaRPr>
          </a:p>
        </p:txBody>
      </p:sp>
      <p:sp>
        <p:nvSpPr>
          <p:cNvPr id="1101" name="Google Shape;1101;p141"/>
          <p:cNvSpPr txBox="1"/>
          <p:nvPr>
            <p:ph idx="12" type="sldNum"/>
          </p:nvPr>
        </p:nvSpPr>
        <p:spPr>
          <a:xfrm>
            <a:off x="11409045" y="6333134"/>
            <a:ext cx="731700" cy="524700"/>
          </a:xfrm>
          <a:prstGeom prst="rect">
            <a:avLst/>
          </a:prstGeom>
        </p:spPr>
        <p:txBody>
          <a:bodyPr anchorCtr="0" anchor="t" bIns="121900" lIns="121900" spcFirstLastPara="1" rIns="121900" wrap="square" tIns="1219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6CD02"/>
        </a:solidFill>
      </p:bgPr>
    </p:bg>
    <p:spTree>
      <p:nvGrpSpPr>
        <p:cNvPr id="1105" name="Shape 1105"/>
        <p:cNvGrpSpPr/>
        <p:nvPr/>
      </p:nvGrpSpPr>
      <p:grpSpPr>
        <a:xfrm>
          <a:off x="0" y="0"/>
          <a:ext cx="0" cy="0"/>
          <a:chOff x="0" y="0"/>
          <a:chExt cx="0" cy="0"/>
        </a:xfrm>
      </p:grpSpPr>
      <p:sp>
        <p:nvSpPr>
          <p:cNvPr id="1106" name="Google Shape;1106;p142"/>
          <p:cNvSpPr txBox="1"/>
          <p:nvPr>
            <p:ph type="title"/>
          </p:nvPr>
        </p:nvSpPr>
        <p:spPr>
          <a:xfrm rot="161695">
            <a:off x="1301634" y="1169155"/>
            <a:ext cx="9373066" cy="1013623"/>
          </a:xfrm>
          <a:prstGeom prst="rect">
            <a:avLst/>
          </a:prstGeom>
        </p:spPr>
        <p:txBody>
          <a:bodyPr anchorCtr="0" anchor="b" bIns="121900" lIns="121900" spcFirstLastPara="1" rIns="121900" wrap="square" tIns="121900">
            <a:noAutofit/>
          </a:bodyPr>
          <a:lstStyle/>
          <a:p>
            <a:pPr indent="0" lvl="0" marL="0" rtl="0" algn="l">
              <a:spcBef>
                <a:spcPts val="0"/>
              </a:spcBef>
              <a:spcAft>
                <a:spcPts val="0"/>
              </a:spcAft>
              <a:buNone/>
            </a:pPr>
            <a:r>
              <a:rPr lang="en-US"/>
              <a:t>Datasets</a:t>
            </a:r>
            <a:endParaRPr/>
          </a:p>
        </p:txBody>
      </p:sp>
      <p:sp>
        <p:nvSpPr>
          <p:cNvPr id="1107" name="Google Shape;1107;p142"/>
          <p:cNvSpPr txBox="1"/>
          <p:nvPr>
            <p:ph idx="1" type="body"/>
          </p:nvPr>
        </p:nvSpPr>
        <p:spPr>
          <a:xfrm>
            <a:off x="1402733" y="1756467"/>
            <a:ext cx="4873200" cy="4404900"/>
          </a:xfrm>
          <a:prstGeom prst="rect">
            <a:avLst/>
          </a:prstGeom>
        </p:spPr>
        <p:txBody>
          <a:bodyPr anchorCtr="0" anchor="t" bIns="121900" lIns="121900" spcFirstLastPara="1" rIns="121900" wrap="square" tIns="121900">
            <a:noAutofit/>
          </a:bodyPr>
          <a:lstStyle/>
          <a:p>
            <a:pPr indent="0" lvl="0" marL="0" rtl="0" algn="l">
              <a:spcBef>
                <a:spcPts val="800"/>
              </a:spcBef>
              <a:spcAft>
                <a:spcPts val="0"/>
              </a:spcAft>
              <a:buNone/>
            </a:pPr>
            <a:r>
              <a:rPr lang="en-US" sz="3200">
                <a:solidFill>
                  <a:srgbClr val="000000"/>
                </a:solidFill>
              </a:rPr>
              <a:t>A </a:t>
            </a:r>
            <a:r>
              <a:rPr lang="en-US" sz="3200" u="sng">
                <a:solidFill>
                  <a:srgbClr val="000000"/>
                </a:solidFill>
              </a:rPr>
              <a:t>dataset</a:t>
            </a:r>
            <a:r>
              <a:rPr lang="en-US" sz="3200">
                <a:solidFill>
                  <a:srgbClr val="000000"/>
                </a:solidFill>
              </a:rPr>
              <a:t> is a collection of curated data</a:t>
            </a:r>
            <a:endParaRPr sz="3200">
              <a:solidFill>
                <a:srgbClr val="000000"/>
              </a:solidFill>
            </a:endParaRPr>
          </a:p>
          <a:p>
            <a:pPr indent="-508000" lvl="0" marL="609600" rtl="0" algn="l">
              <a:lnSpc>
                <a:spcPct val="115000"/>
              </a:lnSpc>
              <a:spcBef>
                <a:spcPts val="800"/>
              </a:spcBef>
              <a:spcAft>
                <a:spcPts val="0"/>
              </a:spcAft>
              <a:buClr>
                <a:srgbClr val="000000"/>
              </a:buClr>
              <a:buSzPts val="3200"/>
              <a:buChar char="×"/>
            </a:pPr>
            <a:r>
              <a:rPr lang="en-US" sz="3200">
                <a:solidFill>
                  <a:srgbClr val="000000"/>
                </a:solidFill>
              </a:rPr>
              <a:t>Images </a:t>
            </a:r>
            <a:endParaRPr sz="3200">
              <a:solidFill>
                <a:srgbClr val="000000"/>
              </a:solidFill>
            </a:endParaRPr>
          </a:p>
          <a:p>
            <a:pPr indent="-508000" lvl="0" marL="609600" rtl="0" algn="l">
              <a:lnSpc>
                <a:spcPct val="115000"/>
              </a:lnSpc>
              <a:spcBef>
                <a:spcPts val="0"/>
              </a:spcBef>
              <a:spcAft>
                <a:spcPts val="0"/>
              </a:spcAft>
              <a:buClr>
                <a:srgbClr val="000000"/>
              </a:buClr>
              <a:buSzPts val="3200"/>
              <a:buChar char="×"/>
            </a:pPr>
            <a:r>
              <a:rPr lang="en-US" sz="3200">
                <a:solidFill>
                  <a:srgbClr val="000000"/>
                </a:solidFill>
              </a:rPr>
              <a:t>Measurements (time, views, inches, etc)</a:t>
            </a:r>
            <a:endParaRPr sz="3200">
              <a:solidFill>
                <a:srgbClr val="000000"/>
              </a:solidFill>
            </a:endParaRPr>
          </a:p>
          <a:p>
            <a:pPr indent="-508000" lvl="0" marL="609600" rtl="0" algn="l">
              <a:lnSpc>
                <a:spcPct val="115000"/>
              </a:lnSpc>
              <a:spcBef>
                <a:spcPts val="0"/>
              </a:spcBef>
              <a:spcAft>
                <a:spcPts val="0"/>
              </a:spcAft>
              <a:buClr>
                <a:srgbClr val="000000"/>
              </a:buClr>
              <a:buSzPts val="3200"/>
              <a:buChar char="×"/>
            </a:pPr>
            <a:r>
              <a:rPr lang="en-US" sz="3200">
                <a:solidFill>
                  <a:srgbClr val="000000"/>
                </a:solidFill>
              </a:rPr>
              <a:t>Text</a:t>
            </a:r>
            <a:endParaRPr sz="3200">
              <a:solidFill>
                <a:srgbClr val="000000"/>
              </a:solidFill>
            </a:endParaRPr>
          </a:p>
          <a:p>
            <a:pPr indent="-508000" lvl="0" marL="609600" rtl="0" algn="l">
              <a:lnSpc>
                <a:spcPct val="115000"/>
              </a:lnSpc>
              <a:spcBef>
                <a:spcPts val="0"/>
              </a:spcBef>
              <a:spcAft>
                <a:spcPts val="0"/>
              </a:spcAft>
              <a:buClr>
                <a:srgbClr val="000000"/>
              </a:buClr>
              <a:buSzPts val="3200"/>
              <a:buChar char="×"/>
            </a:pPr>
            <a:r>
              <a:rPr lang="en-US" sz="3200">
                <a:solidFill>
                  <a:srgbClr val="000000"/>
                </a:solidFill>
              </a:rPr>
              <a:t>Video recordings! </a:t>
            </a:r>
            <a:endParaRPr sz="3200">
              <a:solidFill>
                <a:srgbClr val="000000"/>
              </a:solidFill>
            </a:endParaRPr>
          </a:p>
        </p:txBody>
      </p:sp>
      <p:sp>
        <p:nvSpPr>
          <p:cNvPr id="1108" name="Google Shape;1108;p142"/>
          <p:cNvSpPr txBox="1"/>
          <p:nvPr>
            <p:ph idx="12" type="sldNum"/>
          </p:nvPr>
        </p:nvSpPr>
        <p:spPr>
          <a:xfrm>
            <a:off x="11409045" y="6333134"/>
            <a:ext cx="731700" cy="524700"/>
          </a:xfrm>
          <a:prstGeom prst="rect">
            <a:avLst/>
          </a:prstGeom>
        </p:spPr>
        <p:txBody>
          <a:bodyPr anchorCtr="0" anchor="t" bIns="121900" lIns="121900" spcFirstLastPara="1" rIns="121900" wrap="square" tIns="121900">
            <a:noAutofit/>
          </a:bodyPr>
          <a:lstStyle/>
          <a:p>
            <a:pPr indent="0" lvl="0" marL="0" rtl="0" algn="r">
              <a:spcBef>
                <a:spcPts val="0"/>
              </a:spcBef>
              <a:spcAft>
                <a:spcPts val="0"/>
              </a:spcAft>
              <a:buNone/>
            </a:pPr>
            <a:fld id="{00000000-1234-1234-1234-123412341234}" type="slidenum">
              <a:rPr lang="en-US"/>
              <a:t>‹#›</a:t>
            </a:fld>
            <a:endParaRPr/>
          </a:p>
        </p:txBody>
      </p:sp>
      <p:pic>
        <p:nvPicPr>
          <p:cNvPr id="1109" name="Google Shape;1109;p142"/>
          <p:cNvPicPr preferRelativeResize="0"/>
          <p:nvPr/>
        </p:nvPicPr>
        <p:blipFill>
          <a:blip r:embed="rId3">
            <a:alphaModFix/>
          </a:blip>
          <a:stretch>
            <a:fillRect/>
          </a:stretch>
        </p:blipFill>
        <p:spPr>
          <a:xfrm>
            <a:off x="6519067" y="1928784"/>
            <a:ext cx="5672931" cy="2897315"/>
          </a:xfrm>
          <a:prstGeom prst="rect">
            <a:avLst/>
          </a:prstGeom>
          <a:noFill/>
          <a:ln cap="flat" cmpd="sng" w="38100">
            <a:solidFill>
              <a:srgbClr val="000000"/>
            </a:solidFill>
            <a:prstDash val="solid"/>
            <a:round/>
            <a:headEnd len="sm" w="sm" type="none"/>
            <a:tailEnd len="sm" w="sm" type="none"/>
          </a:ln>
        </p:spPr>
      </p:pic>
      <p:sp>
        <p:nvSpPr>
          <p:cNvPr id="1110" name="Google Shape;1110;p142"/>
          <p:cNvSpPr txBox="1"/>
          <p:nvPr/>
        </p:nvSpPr>
        <p:spPr>
          <a:xfrm>
            <a:off x="6519067" y="4949200"/>
            <a:ext cx="4680900" cy="377100"/>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None/>
            </a:pPr>
            <a:r>
              <a:rPr lang="en-US" sz="1700">
                <a:solidFill>
                  <a:srgbClr val="000000"/>
                </a:solidFill>
                <a:latin typeface="Sniglet"/>
                <a:ea typeface="Sniglet"/>
                <a:cs typeface="Sniglet"/>
                <a:sym typeface="Sniglet"/>
              </a:rPr>
              <a:t>VGG Face2 Data Set– </a:t>
            </a:r>
            <a:r>
              <a:rPr lang="en-US" sz="1700" u="sng">
                <a:solidFill>
                  <a:srgbClr val="1155CC"/>
                </a:solidFill>
                <a:latin typeface="Sniglet"/>
                <a:ea typeface="Sniglet"/>
                <a:cs typeface="Sniglet"/>
                <a:sym typeface="Sniglet"/>
                <a:hlinkClick r:id="rId4">
                  <a:extLst>
                    <a:ext uri="{A12FA001-AC4F-418D-AE19-62706E023703}">
                      <ahyp:hlinkClr val="tx"/>
                    </a:ext>
                  </a:extLst>
                </a:hlinkClick>
              </a:rPr>
              <a:t>paperswithcode.com </a:t>
            </a:r>
            <a:endParaRPr sz="1700">
              <a:solidFill>
                <a:srgbClr val="000000"/>
              </a:solidFill>
              <a:latin typeface="Sniglet"/>
              <a:ea typeface="Sniglet"/>
              <a:cs typeface="Sniglet"/>
              <a:sym typeface="Sniglet"/>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49651"/>
        </a:solidFill>
      </p:bgPr>
    </p:bg>
    <p:spTree>
      <p:nvGrpSpPr>
        <p:cNvPr id="1114" name="Shape 1114"/>
        <p:cNvGrpSpPr/>
        <p:nvPr/>
      </p:nvGrpSpPr>
      <p:grpSpPr>
        <a:xfrm>
          <a:off x="0" y="0"/>
          <a:ext cx="0" cy="0"/>
          <a:chOff x="0" y="0"/>
          <a:chExt cx="0" cy="0"/>
        </a:xfrm>
      </p:grpSpPr>
      <p:sp>
        <p:nvSpPr>
          <p:cNvPr id="1115" name="Google Shape;1115;p143"/>
          <p:cNvSpPr txBox="1"/>
          <p:nvPr>
            <p:ph type="title"/>
          </p:nvPr>
        </p:nvSpPr>
        <p:spPr>
          <a:xfrm rot="161695">
            <a:off x="1301634" y="1169155"/>
            <a:ext cx="9373066" cy="1013623"/>
          </a:xfrm>
          <a:prstGeom prst="rect">
            <a:avLst/>
          </a:prstGeom>
        </p:spPr>
        <p:txBody>
          <a:bodyPr anchorCtr="0" anchor="b" bIns="121900" lIns="121900" spcFirstLastPara="1" rIns="121900" wrap="square" tIns="121900">
            <a:noAutofit/>
          </a:bodyPr>
          <a:lstStyle/>
          <a:p>
            <a:pPr indent="0" lvl="0" marL="0" rtl="0" algn="l">
              <a:spcBef>
                <a:spcPts val="0"/>
              </a:spcBef>
              <a:spcAft>
                <a:spcPts val="0"/>
              </a:spcAft>
              <a:buNone/>
            </a:pPr>
            <a:r>
              <a:rPr lang="en-US"/>
              <a:t>Parts of machine learning </a:t>
            </a:r>
            <a:endParaRPr/>
          </a:p>
        </p:txBody>
      </p:sp>
      <p:sp>
        <p:nvSpPr>
          <p:cNvPr id="1116" name="Google Shape;1116;p143"/>
          <p:cNvSpPr/>
          <p:nvPr/>
        </p:nvSpPr>
        <p:spPr>
          <a:xfrm rot="-152029">
            <a:off x="1778268" y="2765585"/>
            <a:ext cx="3019752" cy="2453691"/>
          </a:xfrm>
          <a:prstGeom prst="homePlate">
            <a:avLst>
              <a:gd fmla="val 30129" name="adj"/>
            </a:avLst>
          </a:prstGeom>
          <a:solidFill>
            <a:srgbClr val="A6CD02"/>
          </a:solidFill>
          <a:ln cap="flat" cmpd="sng" w="101600">
            <a:solidFill>
              <a:srgbClr val="000000"/>
            </a:solidFill>
            <a:prstDash val="solid"/>
            <a:miter lim="8000"/>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rPr lang="en-US" sz="2400" u="sng">
                <a:latin typeface="Sniglet"/>
                <a:ea typeface="Sniglet"/>
                <a:cs typeface="Sniglet"/>
                <a:sym typeface="Sniglet"/>
              </a:rPr>
              <a:t>dataset</a:t>
            </a:r>
            <a:endParaRPr sz="2400" u="sng">
              <a:latin typeface="Sniglet"/>
              <a:ea typeface="Sniglet"/>
              <a:cs typeface="Sniglet"/>
              <a:sym typeface="Sniglet"/>
            </a:endParaRPr>
          </a:p>
        </p:txBody>
      </p:sp>
      <p:sp>
        <p:nvSpPr>
          <p:cNvPr id="1117" name="Google Shape;1117;p143"/>
          <p:cNvSpPr txBox="1"/>
          <p:nvPr>
            <p:ph idx="12" type="sldNum"/>
          </p:nvPr>
        </p:nvSpPr>
        <p:spPr>
          <a:xfrm>
            <a:off x="11409045" y="6333134"/>
            <a:ext cx="731700" cy="524700"/>
          </a:xfrm>
          <a:prstGeom prst="rect">
            <a:avLst/>
          </a:prstGeom>
        </p:spPr>
        <p:txBody>
          <a:bodyPr anchorCtr="0" anchor="t" bIns="121900" lIns="121900" spcFirstLastPara="1" rIns="121900" wrap="square" tIns="1219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49651"/>
        </a:solidFill>
      </p:bgPr>
    </p:bg>
    <p:spTree>
      <p:nvGrpSpPr>
        <p:cNvPr id="1121" name="Shape 1121"/>
        <p:cNvGrpSpPr/>
        <p:nvPr/>
      </p:nvGrpSpPr>
      <p:grpSpPr>
        <a:xfrm>
          <a:off x="0" y="0"/>
          <a:ext cx="0" cy="0"/>
          <a:chOff x="0" y="0"/>
          <a:chExt cx="0" cy="0"/>
        </a:xfrm>
      </p:grpSpPr>
      <p:sp>
        <p:nvSpPr>
          <p:cNvPr id="1122" name="Google Shape;1122;p144"/>
          <p:cNvSpPr/>
          <p:nvPr/>
        </p:nvSpPr>
        <p:spPr>
          <a:xfrm rot="-152029">
            <a:off x="1778268" y="2765585"/>
            <a:ext cx="3019752" cy="2453691"/>
          </a:xfrm>
          <a:prstGeom prst="homePlate">
            <a:avLst>
              <a:gd fmla="val 30129" name="adj"/>
            </a:avLst>
          </a:prstGeom>
          <a:solidFill>
            <a:srgbClr val="A6CD02"/>
          </a:solidFill>
          <a:ln cap="flat" cmpd="sng" w="101600">
            <a:solidFill>
              <a:srgbClr val="000000"/>
            </a:solidFill>
            <a:prstDash val="solid"/>
            <a:miter lim="8000"/>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rPr lang="en-US" sz="2400">
                <a:latin typeface="Sniglet"/>
                <a:ea typeface="Sniglet"/>
                <a:cs typeface="Sniglet"/>
                <a:sym typeface="Sniglet"/>
              </a:rPr>
              <a:t>dataset</a:t>
            </a:r>
            <a:endParaRPr sz="2400">
              <a:latin typeface="Sniglet"/>
              <a:ea typeface="Sniglet"/>
              <a:cs typeface="Sniglet"/>
              <a:sym typeface="Sniglet"/>
            </a:endParaRPr>
          </a:p>
        </p:txBody>
      </p:sp>
      <p:sp>
        <p:nvSpPr>
          <p:cNvPr id="1123" name="Google Shape;1123;p144"/>
          <p:cNvSpPr/>
          <p:nvPr/>
        </p:nvSpPr>
        <p:spPr>
          <a:xfrm rot="-151848">
            <a:off x="4394365" y="2648625"/>
            <a:ext cx="3077702" cy="2453691"/>
          </a:xfrm>
          <a:prstGeom prst="chevron">
            <a:avLst>
              <a:gd fmla="val 29853" name="adj"/>
            </a:avLst>
          </a:prstGeom>
          <a:solidFill>
            <a:srgbClr val="FAD900"/>
          </a:solidFill>
          <a:ln cap="flat" cmpd="sng" w="101600">
            <a:solidFill>
              <a:srgbClr val="000000"/>
            </a:solidFill>
            <a:prstDash val="solid"/>
            <a:miter lim="8000"/>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rPr lang="en-US" sz="2400">
                <a:latin typeface="Sniglet"/>
                <a:ea typeface="Sniglet"/>
                <a:cs typeface="Sniglet"/>
                <a:sym typeface="Sniglet"/>
              </a:rPr>
              <a:t>learning </a:t>
            </a:r>
            <a:r>
              <a:rPr lang="en-US" sz="2400" u="sng">
                <a:latin typeface="Sniglet"/>
                <a:ea typeface="Sniglet"/>
                <a:cs typeface="Sniglet"/>
                <a:sym typeface="Sniglet"/>
              </a:rPr>
              <a:t>algorithm</a:t>
            </a:r>
            <a:endParaRPr sz="2400" u="sng">
              <a:latin typeface="Sniglet"/>
              <a:ea typeface="Sniglet"/>
              <a:cs typeface="Sniglet"/>
              <a:sym typeface="Sniglet"/>
            </a:endParaRPr>
          </a:p>
        </p:txBody>
      </p:sp>
      <p:sp>
        <p:nvSpPr>
          <p:cNvPr id="1124" name="Google Shape;1124;p144"/>
          <p:cNvSpPr txBox="1"/>
          <p:nvPr>
            <p:ph idx="12" type="sldNum"/>
          </p:nvPr>
        </p:nvSpPr>
        <p:spPr>
          <a:xfrm>
            <a:off x="11409045" y="6333134"/>
            <a:ext cx="731700" cy="524700"/>
          </a:xfrm>
          <a:prstGeom prst="rect">
            <a:avLst/>
          </a:prstGeom>
        </p:spPr>
        <p:txBody>
          <a:bodyPr anchorCtr="0" anchor="t" bIns="121900" lIns="121900" spcFirstLastPara="1" rIns="121900" wrap="square" tIns="121900">
            <a:noAutofit/>
          </a:bodyPr>
          <a:lstStyle/>
          <a:p>
            <a:pPr indent="0" lvl="0" marL="0" rtl="0" algn="r">
              <a:spcBef>
                <a:spcPts val="0"/>
              </a:spcBef>
              <a:spcAft>
                <a:spcPts val="0"/>
              </a:spcAft>
              <a:buNone/>
            </a:pPr>
            <a:fld id="{00000000-1234-1234-1234-123412341234}" type="slidenum">
              <a:rPr lang="en-US"/>
              <a:t>‹#›</a:t>
            </a:fld>
            <a:endParaRPr/>
          </a:p>
        </p:txBody>
      </p:sp>
      <p:sp>
        <p:nvSpPr>
          <p:cNvPr id="1125" name="Google Shape;1125;p144"/>
          <p:cNvSpPr txBox="1"/>
          <p:nvPr>
            <p:ph type="title"/>
          </p:nvPr>
        </p:nvSpPr>
        <p:spPr>
          <a:xfrm rot="161695">
            <a:off x="1301634" y="1169155"/>
            <a:ext cx="9373066" cy="1013623"/>
          </a:xfrm>
          <a:prstGeom prst="rect">
            <a:avLst/>
          </a:prstGeom>
        </p:spPr>
        <p:txBody>
          <a:bodyPr anchorCtr="0" anchor="b" bIns="121900" lIns="121900" spcFirstLastPara="1" rIns="121900" wrap="square" tIns="121900">
            <a:noAutofit/>
          </a:bodyPr>
          <a:lstStyle/>
          <a:p>
            <a:pPr indent="0" lvl="0" marL="0" rtl="0" algn="l">
              <a:spcBef>
                <a:spcPts val="0"/>
              </a:spcBef>
              <a:spcAft>
                <a:spcPts val="0"/>
              </a:spcAft>
              <a:buNone/>
            </a:pPr>
            <a:r>
              <a:rPr lang="en-US"/>
              <a:t>Parts of machine learning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49651"/>
        </a:solidFill>
      </p:bgPr>
    </p:bg>
    <p:spTree>
      <p:nvGrpSpPr>
        <p:cNvPr id="1129" name="Shape 1129"/>
        <p:cNvGrpSpPr/>
        <p:nvPr/>
      </p:nvGrpSpPr>
      <p:grpSpPr>
        <a:xfrm>
          <a:off x="0" y="0"/>
          <a:ext cx="0" cy="0"/>
          <a:chOff x="0" y="0"/>
          <a:chExt cx="0" cy="0"/>
        </a:xfrm>
      </p:grpSpPr>
      <p:sp>
        <p:nvSpPr>
          <p:cNvPr id="1130" name="Google Shape;1130;p145"/>
          <p:cNvSpPr txBox="1"/>
          <p:nvPr>
            <p:ph type="title"/>
          </p:nvPr>
        </p:nvSpPr>
        <p:spPr>
          <a:xfrm rot="161695">
            <a:off x="1301634" y="1169155"/>
            <a:ext cx="9373066" cy="1013623"/>
          </a:xfrm>
          <a:prstGeom prst="rect">
            <a:avLst/>
          </a:prstGeom>
        </p:spPr>
        <p:txBody>
          <a:bodyPr anchorCtr="0" anchor="b" bIns="121900" lIns="121900" spcFirstLastPara="1" rIns="121900" wrap="square" tIns="121900">
            <a:noAutofit/>
          </a:bodyPr>
          <a:lstStyle/>
          <a:p>
            <a:pPr indent="0" lvl="0" marL="0" rtl="0" algn="l">
              <a:spcBef>
                <a:spcPts val="0"/>
              </a:spcBef>
              <a:spcAft>
                <a:spcPts val="0"/>
              </a:spcAft>
              <a:buNone/>
            </a:pPr>
            <a:r>
              <a:rPr lang="en-US"/>
              <a:t>Algorithm</a:t>
            </a:r>
            <a:endParaRPr/>
          </a:p>
        </p:txBody>
      </p:sp>
      <p:sp>
        <p:nvSpPr>
          <p:cNvPr id="1131" name="Google Shape;1131;p145"/>
          <p:cNvSpPr/>
          <p:nvPr/>
        </p:nvSpPr>
        <p:spPr>
          <a:xfrm rot="-152029">
            <a:off x="1778268" y="2765585"/>
            <a:ext cx="3019752" cy="2453691"/>
          </a:xfrm>
          <a:prstGeom prst="homePlate">
            <a:avLst>
              <a:gd fmla="val 30129" name="adj"/>
            </a:avLst>
          </a:prstGeom>
          <a:solidFill>
            <a:srgbClr val="A6CD02"/>
          </a:solidFill>
          <a:ln cap="flat" cmpd="sng" w="101600">
            <a:solidFill>
              <a:srgbClr val="000000"/>
            </a:solidFill>
            <a:prstDash val="solid"/>
            <a:miter lim="8000"/>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rPr lang="en-US" sz="2400">
                <a:latin typeface="Sniglet"/>
                <a:ea typeface="Sniglet"/>
                <a:cs typeface="Sniglet"/>
                <a:sym typeface="Sniglet"/>
              </a:rPr>
              <a:t>dataset</a:t>
            </a:r>
            <a:endParaRPr sz="2400">
              <a:latin typeface="Sniglet"/>
              <a:ea typeface="Sniglet"/>
              <a:cs typeface="Sniglet"/>
              <a:sym typeface="Sniglet"/>
            </a:endParaRPr>
          </a:p>
        </p:txBody>
      </p:sp>
      <p:sp>
        <p:nvSpPr>
          <p:cNvPr id="1132" name="Google Shape;1132;p145"/>
          <p:cNvSpPr/>
          <p:nvPr/>
        </p:nvSpPr>
        <p:spPr>
          <a:xfrm rot="-151848">
            <a:off x="4394365" y="2648625"/>
            <a:ext cx="3077702" cy="2453691"/>
          </a:xfrm>
          <a:prstGeom prst="chevron">
            <a:avLst>
              <a:gd fmla="val 29853" name="adj"/>
            </a:avLst>
          </a:prstGeom>
          <a:solidFill>
            <a:srgbClr val="FAD900"/>
          </a:solidFill>
          <a:ln cap="flat" cmpd="sng" w="101600">
            <a:solidFill>
              <a:srgbClr val="000000"/>
            </a:solidFill>
            <a:prstDash val="solid"/>
            <a:miter lim="8000"/>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rPr lang="en-US" sz="2400">
                <a:latin typeface="Sniglet"/>
                <a:ea typeface="Sniglet"/>
                <a:cs typeface="Sniglet"/>
                <a:sym typeface="Sniglet"/>
              </a:rPr>
              <a:t>learning algorithm</a:t>
            </a:r>
            <a:endParaRPr sz="2400">
              <a:latin typeface="Sniglet"/>
              <a:ea typeface="Sniglet"/>
              <a:cs typeface="Sniglet"/>
              <a:sym typeface="Sniglet"/>
            </a:endParaRPr>
          </a:p>
        </p:txBody>
      </p:sp>
      <p:sp>
        <p:nvSpPr>
          <p:cNvPr id="1133" name="Google Shape;1133;p145"/>
          <p:cNvSpPr/>
          <p:nvPr/>
        </p:nvSpPr>
        <p:spPr>
          <a:xfrm rot="-151878">
            <a:off x="7068403" y="2525184"/>
            <a:ext cx="3308028" cy="2453691"/>
          </a:xfrm>
          <a:prstGeom prst="chevron">
            <a:avLst>
              <a:gd fmla="val 29853" name="adj"/>
            </a:avLst>
          </a:prstGeom>
          <a:solidFill>
            <a:srgbClr val="FFA300"/>
          </a:solidFill>
          <a:ln cap="flat" cmpd="sng" w="101600">
            <a:solidFill>
              <a:srgbClr val="000000"/>
            </a:solidFill>
            <a:prstDash val="solid"/>
            <a:miter lim="8000"/>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rPr lang="en-US" sz="2400">
                <a:latin typeface="Sniglet"/>
                <a:ea typeface="Sniglet"/>
                <a:cs typeface="Sniglet"/>
                <a:sym typeface="Sniglet"/>
              </a:rPr>
              <a:t>prediction!</a:t>
            </a:r>
            <a:endParaRPr sz="2400">
              <a:latin typeface="Sniglet"/>
              <a:ea typeface="Sniglet"/>
              <a:cs typeface="Sniglet"/>
              <a:sym typeface="Sniglet"/>
            </a:endParaRPr>
          </a:p>
        </p:txBody>
      </p:sp>
      <p:sp>
        <p:nvSpPr>
          <p:cNvPr id="1134" name="Google Shape;1134;p145"/>
          <p:cNvSpPr txBox="1"/>
          <p:nvPr>
            <p:ph idx="12" type="sldNum"/>
          </p:nvPr>
        </p:nvSpPr>
        <p:spPr>
          <a:xfrm>
            <a:off x="11409045" y="6333134"/>
            <a:ext cx="731700" cy="524700"/>
          </a:xfrm>
          <a:prstGeom prst="rect">
            <a:avLst/>
          </a:prstGeom>
        </p:spPr>
        <p:txBody>
          <a:bodyPr anchorCtr="0" anchor="t" bIns="121900" lIns="121900" spcFirstLastPara="1" rIns="121900" wrap="square" tIns="1219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A300"/>
        </a:solidFill>
      </p:bgPr>
    </p:bg>
    <p:spTree>
      <p:nvGrpSpPr>
        <p:cNvPr id="1138" name="Shape 1138"/>
        <p:cNvGrpSpPr/>
        <p:nvPr/>
      </p:nvGrpSpPr>
      <p:grpSpPr>
        <a:xfrm>
          <a:off x="0" y="0"/>
          <a:ext cx="0" cy="0"/>
          <a:chOff x="0" y="0"/>
          <a:chExt cx="0" cy="0"/>
        </a:xfrm>
      </p:grpSpPr>
      <p:sp>
        <p:nvSpPr>
          <p:cNvPr id="1139" name="Google Shape;1139;p146"/>
          <p:cNvSpPr txBox="1"/>
          <p:nvPr>
            <p:ph idx="1" type="body"/>
          </p:nvPr>
        </p:nvSpPr>
        <p:spPr>
          <a:xfrm>
            <a:off x="3874400" y="2882400"/>
            <a:ext cx="4443300" cy="1093200"/>
          </a:xfrm>
          <a:prstGeom prst="rect">
            <a:avLst/>
          </a:prstGeom>
        </p:spPr>
        <p:txBody>
          <a:bodyPr anchorCtr="0" anchor="ctr" bIns="121900" lIns="121900" spcFirstLastPara="1" rIns="121900" wrap="square" tIns="121900">
            <a:noAutofit/>
          </a:bodyPr>
          <a:lstStyle/>
          <a:p>
            <a:pPr indent="0" lvl="0" marL="0" rtl="0" algn="ctr">
              <a:spcBef>
                <a:spcPts val="800"/>
              </a:spcBef>
              <a:spcAft>
                <a:spcPts val="0"/>
              </a:spcAft>
              <a:buNone/>
            </a:pPr>
            <a:r>
              <a:rPr lang="en-US" sz="4800"/>
              <a:t>Let’s try some examples</a:t>
            </a:r>
            <a:endParaRPr sz="4800"/>
          </a:p>
        </p:txBody>
      </p:sp>
      <p:sp>
        <p:nvSpPr>
          <p:cNvPr id="1140" name="Google Shape;1140;p146"/>
          <p:cNvSpPr txBox="1"/>
          <p:nvPr>
            <p:ph idx="12" type="sldNum"/>
          </p:nvPr>
        </p:nvSpPr>
        <p:spPr>
          <a:xfrm>
            <a:off x="11409045" y="6333134"/>
            <a:ext cx="731700" cy="524700"/>
          </a:xfrm>
          <a:prstGeom prst="rect">
            <a:avLst/>
          </a:prstGeom>
        </p:spPr>
        <p:txBody>
          <a:bodyPr anchorCtr="0" anchor="t" bIns="121900" lIns="121900" spcFirstLastPara="1" rIns="121900" wrap="square" tIns="1219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49651"/>
        </a:solidFill>
      </p:bgPr>
    </p:bg>
    <p:spTree>
      <p:nvGrpSpPr>
        <p:cNvPr id="1144" name="Shape 1144"/>
        <p:cNvGrpSpPr/>
        <p:nvPr/>
      </p:nvGrpSpPr>
      <p:grpSpPr>
        <a:xfrm>
          <a:off x="0" y="0"/>
          <a:ext cx="0" cy="0"/>
          <a:chOff x="0" y="0"/>
          <a:chExt cx="0" cy="0"/>
        </a:xfrm>
      </p:grpSpPr>
      <p:sp>
        <p:nvSpPr>
          <p:cNvPr id="1145" name="Google Shape;1145;p147"/>
          <p:cNvSpPr txBox="1"/>
          <p:nvPr>
            <p:ph type="title"/>
          </p:nvPr>
        </p:nvSpPr>
        <p:spPr>
          <a:xfrm rot="161695">
            <a:off x="1301634" y="1169155"/>
            <a:ext cx="9373066" cy="1013623"/>
          </a:xfrm>
          <a:prstGeom prst="rect">
            <a:avLst/>
          </a:prstGeom>
        </p:spPr>
        <p:txBody>
          <a:bodyPr anchorCtr="0" anchor="b" bIns="121900" lIns="121900" spcFirstLastPara="1" rIns="121900" wrap="square" tIns="121900">
            <a:noAutofit/>
          </a:bodyPr>
          <a:lstStyle/>
          <a:p>
            <a:pPr indent="0" lvl="0" marL="0" rtl="0" algn="l">
              <a:spcBef>
                <a:spcPts val="0"/>
              </a:spcBef>
              <a:spcAft>
                <a:spcPts val="0"/>
              </a:spcAft>
              <a:buNone/>
            </a:pPr>
            <a:r>
              <a:rPr lang="en-US"/>
              <a:t>Instagram advertisement</a:t>
            </a:r>
            <a:endParaRPr/>
          </a:p>
        </p:txBody>
      </p:sp>
      <p:sp>
        <p:nvSpPr>
          <p:cNvPr id="1146" name="Google Shape;1146;p147"/>
          <p:cNvSpPr/>
          <p:nvPr/>
        </p:nvSpPr>
        <p:spPr>
          <a:xfrm rot="-151878">
            <a:off x="7068403" y="2525184"/>
            <a:ext cx="3308028" cy="2453691"/>
          </a:xfrm>
          <a:prstGeom prst="chevron">
            <a:avLst>
              <a:gd fmla="val 29853" name="adj"/>
            </a:avLst>
          </a:prstGeom>
          <a:solidFill>
            <a:srgbClr val="FFA300"/>
          </a:solidFill>
          <a:ln cap="flat" cmpd="sng" w="101600">
            <a:solidFill>
              <a:srgbClr val="000000"/>
            </a:solidFill>
            <a:prstDash val="solid"/>
            <a:miter lim="8000"/>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rPr lang="en-US" sz="2400">
                <a:latin typeface="Sniglet"/>
                <a:ea typeface="Sniglet"/>
                <a:cs typeface="Sniglet"/>
                <a:sym typeface="Sniglet"/>
              </a:rPr>
              <a:t>prediction?</a:t>
            </a:r>
            <a:endParaRPr sz="2400">
              <a:latin typeface="Sniglet"/>
              <a:ea typeface="Sniglet"/>
              <a:cs typeface="Sniglet"/>
              <a:sym typeface="Sniglet"/>
            </a:endParaRPr>
          </a:p>
        </p:txBody>
      </p:sp>
      <p:sp>
        <p:nvSpPr>
          <p:cNvPr id="1147" name="Google Shape;1147;p147"/>
          <p:cNvSpPr txBox="1"/>
          <p:nvPr>
            <p:ph idx="12" type="sldNum"/>
          </p:nvPr>
        </p:nvSpPr>
        <p:spPr>
          <a:xfrm>
            <a:off x="11409045" y="6333134"/>
            <a:ext cx="731700" cy="524700"/>
          </a:xfrm>
          <a:prstGeom prst="rect">
            <a:avLst/>
          </a:prstGeom>
        </p:spPr>
        <p:txBody>
          <a:bodyPr anchorCtr="0" anchor="t" bIns="121900" lIns="121900" spcFirstLastPara="1" rIns="121900" wrap="square" tIns="1219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49651"/>
        </a:solidFill>
      </p:bgPr>
    </p:bg>
    <p:spTree>
      <p:nvGrpSpPr>
        <p:cNvPr id="1151" name="Shape 1151"/>
        <p:cNvGrpSpPr/>
        <p:nvPr/>
      </p:nvGrpSpPr>
      <p:grpSpPr>
        <a:xfrm>
          <a:off x="0" y="0"/>
          <a:ext cx="0" cy="0"/>
          <a:chOff x="0" y="0"/>
          <a:chExt cx="0" cy="0"/>
        </a:xfrm>
      </p:grpSpPr>
      <p:sp>
        <p:nvSpPr>
          <p:cNvPr id="1152" name="Google Shape;1152;p148"/>
          <p:cNvSpPr txBox="1"/>
          <p:nvPr>
            <p:ph type="title"/>
          </p:nvPr>
        </p:nvSpPr>
        <p:spPr>
          <a:xfrm rot="161695">
            <a:off x="1301634" y="1169155"/>
            <a:ext cx="9373066" cy="1013623"/>
          </a:xfrm>
          <a:prstGeom prst="rect">
            <a:avLst/>
          </a:prstGeom>
        </p:spPr>
        <p:txBody>
          <a:bodyPr anchorCtr="0" anchor="b" bIns="121900" lIns="121900" spcFirstLastPara="1" rIns="121900" wrap="square" tIns="121900">
            <a:noAutofit/>
          </a:bodyPr>
          <a:lstStyle/>
          <a:p>
            <a:pPr indent="0" lvl="0" marL="0" rtl="0" algn="l">
              <a:spcBef>
                <a:spcPts val="0"/>
              </a:spcBef>
              <a:spcAft>
                <a:spcPts val="0"/>
              </a:spcAft>
              <a:buNone/>
            </a:pPr>
            <a:r>
              <a:rPr lang="en-US"/>
              <a:t>Instagram advertisement</a:t>
            </a:r>
            <a:endParaRPr/>
          </a:p>
        </p:txBody>
      </p:sp>
      <p:sp>
        <p:nvSpPr>
          <p:cNvPr id="1153" name="Google Shape;1153;p148"/>
          <p:cNvSpPr/>
          <p:nvPr/>
        </p:nvSpPr>
        <p:spPr>
          <a:xfrm rot="-151878">
            <a:off x="7068403" y="2525184"/>
            <a:ext cx="3308028" cy="2453691"/>
          </a:xfrm>
          <a:prstGeom prst="chevron">
            <a:avLst>
              <a:gd fmla="val 29853" name="adj"/>
            </a:avLst>
          </a:prstGeom>
          <a:solidFill>
            <a:srgbClr val="FFA300"/>
          </a:solidFill>
          <a:ln cap="flat" cmpd="sng" w="101600">
            <a:solidFill>
              <a:srgbClr val="000000"/>
            </a:solidFill>
            <a:prstDash val="solid"/>
            <a:miter lim="8000"/>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rPr lang="en-US" sz="2400">
                <a:latin typeface="Sniglet"/>
                <a:ea typeface="Sniglet"/>
                <a:cs typeface="Sniglet"/>
                <a:sym typeface="Sniglet"/>
              </a:rPr>
              <a:t>What you will click on</a:t>
            </a:r>
            <a:endParaRPr sz="2400">
              <a:latin typeface="Sniglet"/>
              <a:ea typeface="Sniglet"/>
              <a:cs typeface="Sniglet"/>
              <a:sym typeface="Sniglet"/>
            </a:endParaRPr>
          </a:p>
        </p:txBody>
      </p:sp>
      <p:sp>
        <p:nvSpPr>
          <p:cNvPr id="1154" name="Google Shape;1154;p148"/>
          <p:cNvSpPr txBox="1"/>
          <p:nvPr>
            <p:ph idx="12" type="sldNum"/>
          </p:nvPr>
        </p:nvSpPr>
        <p:spPr>
          <a:xfrm>
            <a:off x="11409045" y="6333134"/>
            <a:ext cx="731700" cy="524700"/>
          </a:xfrm>
          <a:prstGeom prst="rect">
            <a:avLst/>
          </a:prstGeom>
        </p:spPr>
        <p:txBody>
          <a:bodyPr anchorCtr="0" anchor="t" bIns="121900" lIns="121900" spcFirstLastPara="1" rIns="121900" wrap="square" tIns="1219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49651"/>
        </a:solidFill>
      </p:bgPr>
    </p:bg>
    <p:spTree>
      <p:nvGrpSpPr>
        <p:cNvPr id="1158" name="Shape 1158"/>
        <p:cNvGrpSpPr/>
        <p:nvPr/>
      </p:nvGrpSpPr>
      <p:grpSpPr>
        <a:xfrm>
          <a:off x="0" y="0"/>
          <a:ext cx="0" cy="0"/>
          <a:chOff x="0" y="0"/>
          <a:chExt cx="0" cy="0"/>
        </a:xfrm>
      </p:grpSpPr>
      <p:sp>
        <p:nvSpPr>
          <p:cNvPr id="1159" name="Google Shape;1159;p149"/>
          <p:cNvSpPr txBox="1"/>
          <p:nvPr>
            <p:ph type="title"/>
          </p:nvPr>
        </p:nvSpPr>
        <p:spPr>
          <a:xfrm rot="161695">
            <a:off x="1301634" y="1169155"/>
            <a:ext cx="9373066" cy="1013623"/>
          </a:xfrm>
          <a:prstGeom prst="rect">
            <a:avLst/>
          </a:prstGeom>
        </p:spPr>
        <p:txBody>
          <a:bodyPr anchorCtr="0" anchor="b" bIns="121900" lIns="121900" spcFirstLastPara="1" rIns="121900" wrap="square" tIns="121900">
            <a:noAutofit/>
          </a:bodyPr>
          <a:lstStyle/>
          <a:p>
            <a:pPr indent="0" lvl="0" marL="0" rtl="0" algn="l">
              <a:spcBef>
                <a:spcPts val="0"/>
              </a:spcBef>
              <a:spcAft>
                <a:spcPts val="0"/>
              </a:spcAft>
              <a:buNone/>
            </a:pPr>
            <a:r>
              <a:rPr lang="en-US"/>
              <a:t>Instagram advertisement</a:t>
            </a:r>
            <a:endParaRPr/>
          </a:p>
        </p:txBody>
      </p:sp>
      <p:sp>
        <p:nvSpPr>
          <p:cNvPr id="1160" name="Google Shape;1160;p149"/>
          <p:cNvSpPr/>
          <p:nvPr/>
        </p:nvSpPr>
        <p:spPr>
          <a:xfrm rot="-151878">
            <a:off x="7068403" y="2525184"/>
            <a:ext cx="3308028" cy="2453691"/>
          </a:xfrm>
          <a:prstGeom prst="chevron">
            <a:avLst>
              <a:gd fmla="val 29853" name="adj"/>
            </a:avLst>
          </a:prstGeom>
          <a:solidFill>
            <a:srgbClr val="FFA300"/>
          </a:solidFill>
          <a:ln cap="flat" cmpd="sng" w="101600">
            <a:solidFill>
              <a:srgbClr val="000000"/>
            </a:solidFill>
            <a:prstDash val="solid"/>
            <a:miter lim="8000"/>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rPr lang="en-US" sz="2400">
                <a:latin typeface="Sniglet"/>
                <a:ea typeface="Sniglet"/>
                <a:cs typeface="Sniglet"/>
                <a:sym typeface="Sniglet"/>
              </a:rPr>
              <a:t>What you will click on</a:t>
            </a:r>
            <a:endParaRPr sz="2400">
              <a:latin typeface="Sniglet"/>
              <a:ea typeface="Sniglet"/>
              <a:cs typeface="Sniglet"/>
              <a:sym typeface="Sniglet"/>
            </a:endParaRPr>
          </a:p>
        </p:txBody>
      </p:sp>
      <p:sp>
        <p:nvSpPr>
          <p:cNvPr id="1161" name="Google Shape;1161;p149"/>
          <p:cNvSpPr txBox="1"/>
          <p:nvPr>
            <p:ph idx="12" type="sldNum"/>
          </p:nvPr>
        </p:nvSpPr>
        <p:spPr>
          <a:xfrm>
            <a:off x="11409045" y="6333134"/>
            <a:ext cx="731700" cy="524700"/>
          </a:xfrm>
          <a:prstGeom prst="rect">
            <a:avLst/>
          </a:prstGeom>
        </p:spPr>
        <p:txBody>
          <a:bodyPr anchorCtr="0" anchor="t" bIns="121900" lIns="121900" spcFirstLastPara="1" rIns="121900" wrap="square" tIns="121900">
            <a:noAutofit/>
          </a:bodyPr>
          <a:lstStyle/>
          <a:p>
            <a:pPr indent="0" lvl="0" marL="0" rtl="0" algn="r">
              <a:spcBef>
                <a:spcPts val="0"/>
              </a:spcBef>
              <a:spcAft>
                <a:spcPts val="0"/>
              </a:spcAft>
              <a:buNone/>
            </a:pPr>
            <a:fld id="{00000000-1234-1234-1234-123412341234}" type="slidenum">
              <a:rPr lang="en-US"/>
              <a:t>‹#›</a:t>
            </a:fld>
            <a:endParaRPr/>
          </a:p>
        </p:txBody>
      </p:sp>
      <p:sp>
        <p:nvSpPr>
          <p:cNvPr id="1162" name="Google Shape;1162;p149"/>
          <p:cNvSpPr/>
          <p:nvPr/>
        </p:nvSpPr>
        <p:spPr>
          <a:xfrm rot="-151848">
            <a:off x="4394365" y="2648625"/>
            <a:ext cx="3077702" cy="2453691"/>
          </a:xfrm>
          <a:prstGeom prst="chevron">
            <a:avLst>
              <a:gd fmla="val 29853" name="adj"/>
            </a:avLst>
          </a:prstGeom>
          <a:solidFill>
            <a:srgbClr val="FAD900"/>
          </a:solidFill>
          <a:ln cap="flat" cmpd="sng" w="101600">
            <a:solidFill>
              <a:srgbClr val="000000"/>
            </a:solidFill>
            <a:prstDash val="solid"/>
            <a:miter lim="8000"/>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rPr lang="en-US" sz="2400">
                <a:latin typeface="Sniglet"/>
                <a:ea typeface="Sniglet"/>
                <a:cs typeface="Sniglet"/>
                <a:sym typeface="Sniglet"/>
              </a:rPr>
              <a:t>learning algorithm</a:t>
            </a:r>
            <a:endParaRPr sz="2400">
              <a:latin typeface="Sniglet"/>
              <a:ea typeface="Sniglet"/>
              <a:cs typeface="Sniglet"/>
              <a:sym typeface="Sniglet"/>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49651"/>
        </a:solidFill>
      </p:bgPr>
    </p:bg>
    <p:spTree>
      <p:nvGrpSpPr>
        <p:cNvPr id="1166" name="Shape 1166"/>
        <p:cNvGrpSpPr/>
        <p:nvPr/>
      </p:nvGrpSpPr>
      <p:grpSpPr>
        <a:xfrm>
          <a:off x="0" y="0"/>
          <a:ext cx="0" cy="0"/>
          <a:chOff x="0" y="0"/>
          <a:chExt cx="0" cy="0"/>
        </a:xfrm>
      </p:grpSpPr>
      <p:sp>
        <p:nvSpPr>
          <p:cNvPr id="1167" name="Google Shape;1167;p150"/>
          <p:cNvSpPr txBox="1"/>
          <p:nvPr>
            <p:ph type="title"/>
          </p:nvPr>
        </p:nvSpPr>
        <p:spPr>
          <a:xfrm rot="161695">
            <a:off x="1301634" y="1169155"/>
            <a:ext cx="9373066" cy="1013623"/>
          </a:xfrm>
          <a:prstGeom prst="rect">
            <a:avLst/>
          </a:prstGeom>
        </p:spPr>
        <p:txBody>
          <a:bodyPr anchorCtr="0" anchor="b" bIns="121900" lIns="121900" spcFirstLastPara="1" rIns="121900" wrap="square" tIns="121900">
            <a:noAutofit/>
          </a:bodyPr>
          <a:lstStyle/>
          <a:p>
            <a:pPr indent="0" lvl="0" marL="0" rtl="0" algn="l">
              <a:spcBef>
                <a:spcPts val="0"/>
              </a:spcBef>
              <a:spcAft>
                <a:spcPts val="0"/>
              </a:spcAft>
              <a:buNone/>
            </a:pPr>
            <a:r>
              <a:rPr lang="en-US"/>
              <a:t>Instagram advertisement</a:t>
            </a:r>
            <a:endParaRPr/>
          </a:p>
        </p:txBody>
      </p:sp>
      <p:sp>
        <p:nvSpPr>
          <p:cNvPr id="1168" name="Google Shape;1168;p150"/>
          <p:cNvSpPr/>
          <p:nvPr/>
        </p:nvSpPr>
        <p:spPr>
          <a:xfrm rot="-151878">
            <a:off x="7068403" y="2525184"/>
            <a:ext cx="3308028" cy="2453691"/>
          </a:xfrm>
          <a:prstGeom prst="chevron">
            <a:avLst>
              <a:gd fmla="val 29853" name="adj"/>
            </a:avLst>
          </a:prstGeom>
          <a:solidFill>
            <a:srgbClr val="FFA300"/>
          </a:solidFill>
          <a:ln cap="flat" cmpd="sng" w="101600">
            <a:solidFill>
              <a:srgbClr val="000000"/>
            </a:solidFill>
            <a:prstDash val="solid"/>
            <a:miter lim="8000"/>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rPr lang="en-US" sz="2400">
                <a:latin typeface="Sniglet"/>
                <a:ea typeface="Sniglet"/>
                <a:cs typeface="Sniglet"/>
                <a:sym typeface="Sniglet"/>
              </a:rPr>
              <a:t>What you will click on</a:t>
            </a:r>
            <a:endParaRPr sz="2400">
              <a:latin typeface="Sniglet"/>
              <a:ea typeface="Sniglet"/>
              <a:cs typeface="Sniglet"/>
              <a:sym typeface="Sniglet"/>
            </a:endParaRPr>
          </a:p>
        </p:txBody>
      </p:sp>
      <p:sp>
        <p:nvSpPr>
          <p:cNvPr id="1169" name="Google Shape;1169;p150"/>
          <p:cNvSpPr txBox="1"/>
          <p:nvPr>
            <p:ph idx="12" type="sldNum"/>
          </p:nvPr>
        </p:nvSpPr>
        <p:spPr>
          <a:xfrm>
            <a:off x="11409045" y="6333134"/>
            <a:ext cx="731700" cy="524700"/>
          </a:xfrm>
          <a:prstGeom prst="rect">
            <a:avLst/>
          </a:prstGeom>
        </p:spPr>
        <p:txBody>
          <a:bodyPr anchorCtr="0" anchor="t" bIns="121900" lIns="121900" spcFirstLastPara="1" rIns="121900" wrap="square" tIns="121900">
            <a:noAutofit/>
          </a:bodyPr>
          <a:lstStyle/>
          <a:p>
            <a:pPr indent="0" lvl="0" marL="0" rtl="0" algn="r">
              <a:spcBef>
                <a:spcPts val="0"/>
              </a:spcBef>
              <a:spcAft>
                <a:spcPts val="0"/>
              </a:spcAft>
              <a:buNone/>
            </a:pPr>
            <a:fld id="{00000000-1234-1234-1234-123412341234}" type="slidenum">
              <a:rPr lang="en-US"/>
              <a:t>‹#›</a:t>
            </a:fld>
            <a:endParaRPr/>
          </a:p>
        </p:txBody>
      </p:sp>
      <p:sp>
        <p:nvSpPr>
          <p:cNvPr id="1170" name="Google Shape;1170;p150"/>
          <p:cNvSpPr/>
          <p:nvPr/>
        </p:nvSpPr>
        <p:spPr>
          <a:xfrm rot="-151848">
            <a:off x="4394365" y="2648625"/>
            <a:ext cx="3077702" cy="2453691"/>
          </a:xfrm>
          <a:prstGeom prst="chevron">
            <a:avLst>
              <a:gd fmla="val 29853" name="adj"/>
            </a:avLst>
          </a:prstGeom>
          <a:solidFill>
            <a:srgbClr val="FAD900"/>
          </a:solidFill>
          <a:ln cap="flat" cmpd="sng" w="101600">
            <a:solidFill>
              <a:srgbClr val="000000"/>
            </a:solidFill>
            <a:prstDash val="solid"/>
            <a:miter lim="8000"/>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rPr lang="en-US" sz="2400">
                <a:latin typeface="Sniglet"/>
                <a:ea typeface="Sniglet"/>
                <a:cs typeface="Sniglet"/>
                <a:sym typeface="Sniglet"/>
              </a:rPr>
              <a:t>learning algorithm</a:t>
            </a:r>
            <a:endParaRPr sz="2400">
              <a:latin typeface="Sniglet"/>
              <a:ea typeface="Sniglet"/>
              <a:cs typeface="Sniglet"/>
              <a:sym typeface="Sniglet"/>
            </a:endParaRPr>
          </a:p>
        </p:txBody>
      </p:sp>
      <p:sp>
        <p:nvSpPr>
          <p:cNvPr id="1171" name="Google Shape;1171;p150"/>
          <p:cNvSpPr/>
          <p:nvPr/>
        </p:nvSpPr>
        <p:spPr>
          <a:xfrm rot="-152029">
            <a:off x="1778268" y="2765585"/>
            <a:ext cx="3019752" cy="2453691"/>
          </a:xfrm>
          <a:prstGeom prst="homePlate">
            <a:avLst>
              <a:gd fmla="val 30129" name="adj"/>
            </a:avLst>
          </a:prstGeom>
          <a:solidFill>
            <a:srgbClr val="A6CD02"/>
          </a:solidFill>
          <a:ln cap="flat" cmpd="sng" w="101600">
            <a:solidFill>
              <a:srgbClr val="000000"/>
            </a:solidFill>
            <a:prstDash val="solid"/>
            <a:miter lim="8000"/>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rPr lang="en-US" sz="2400">
                <a:latin typeface="Sniglet"/>
                <a:ea typeface="Sniglet"/>
                <a:cs typeface="Sniglet"/>
                <a:sym typeface="Sniglet"/>
              </a:rPr>
              <a:t>dataset?</a:t>
            </a:r>
            <a:endParaRPr sz="2400">
              <a:latin typeface="Sniglet"/>
              <a:ea typeface="Sniglet"/>
              <a:cs typeface="Sniglet"/>
              <a:sym typeface="Sniglet"/>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49651"/>
        </a:solidFill>
      </p:bgPr>
    </p:bg>
    <p:spTree>
      <p:nvGrpSpPr>
        <p:cNvPr id="1175" name="Shape 1175"/>
        <p:cNvGrpSpPr/>
        <p:nvPr/>
      </p:nvGrpSpPr>
      <p:grpSpPr>
        <a:xfrm>
          <a:off x="0" y="0"/>
          <a:ext cx="0" cy="0"/>
          <a:chOff x="0" y="0"/>
          <a:chExt cx="0" cy="0"/>
        </a:xfrm>
      </p:grpSpPr>
      <p:sp>
        <p:nvSpPr>
          <p:cNvPr id="1176" name="Google Shape;1176;p151"/>
          <p:cNvSpPr txBox="1"/>
          <p:nvPr>
            <p:ph type="title"/>
          </p:nvPr>
        </p:nvSpPr>
        <p:spPr>
          <a:xfrm rot="161695">
            <a:off x="1301634" y="1169155"/>
            <a:ext cx="9373066" cy="1013623"/>
          </a:xfrm>
          <a:prstGeom prst="rect">
            <a:avLst/>
          </a:prstGeom>
        </p:spPr>
        <p:txBody>
          <a:bodyPr anchorCtr="0" anchor="b" bIns="121900" lIns="121900" spcFirstLastPara="1" rIns="121900" wrap="square" tIns="121900">
            <a:noAutofit/>
          </a:bodyPr>
          <a:lstStyle/>
          <a:p>
            <a:pPr indent="0" lvl="0" marL="0" rtl="0" algn="l">
              <a:spcBef>
                <a:spcPts val="0"/>
              </a:spcBef>
              <a:spcAft>
                <a:spcPts val="0"/>
              </a:spcAft>
              <a:buNone/>
            </a:pPr>
            <a:r>
              <a:rPr lang="en-US"/>
              <a:t>Instagram advertisement</a:t>
            </a:r>
            <a:endParaRPr/>
          </a:p>
        </p:txBody>
      </p:sp>
      <p:sp>
        <p:nvSpPr>
          <p:cNvPr id="1177" name="Google Shape;1177;p151"/>
          <p:cNvSpPr/>
          <p:nvPr/>
        </p:nvSpPr>
        <p:spPr>
          <a:xfrm rot="-151878">
            <a:off x="7068403" y="2525184"/>
            <a:ext cx="3308028" cy="2453691"/>
          </a:xfrm>
          <a:prstGeom prst="chevron">
            <a:avLst>
              <a:gd fmla="val 29853" name="adj"/>
            </a:avLst>
          </a:prstGeom>
          <a:solidFill>
            <a:srgbClr val="FFA300"/>
          </a:solidFill>
          <a:ln cap="flat" cmpd="sng" w="101600">
            <a:solidFill>
              <a:srgbClr val="000000"/>
            </a:solidFill>
            <a:prstDash val="solid"/>
            <a:miter lim="8000"/>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rPr lang="en-US" sz="2400">
                <a:latin typeface="Sniglet"/>
                <a:ea typeface="Sniglet"/>
                <a:cs typeface="Sniglet"/>
                <a:sym typeface="Sniglet"/>
              </a:rPr>
              <a:t>What you will click on</a:t>
            </a:r>
            <a:endParaRPr sz="2400">
              <a:latin typeface="Sniglet"/>
              <a:ea typeface="Sniglet"/>
              <a:cs typeface="Sniglet"/>
              <a:sym typeface="Sniglet"/>
            </a:endParaRPr>
          </a:p>
        </p:txBody>
      </p:sp>
      <p:sp>
        <p:nvSpPr>
          <p:cNvPr id="1178" name="Google Shape;1178;p151"/>
          <p:cNvSpPr txBox="1"/>
          <p:nvPr>
            <p:ph idx="12" type="sldNum"/>
          </p:nvPr>
        </p:nvSpPr>
        <p:spPr>
          <a:xfrm>
            <a:off x="11409045" y="6333134"/>
            <a:ext cx="731700" cy="524700"/>
          </a:xfrm>
          <a:prstGeom prst="rect">
            <a:avLst/>
          </a:prstGeom>
        </p:spPr>
        <p:txBody>
          <a:bodyPr anchorCtr="0" anchor="t" bIns="121900" lIns="121900" spcFirstLastPara="1" rIns="121900" wrap="square" tIns="121900">
            <a:noAutofit/>
          </a:bodyPr>
          <a:lstStyle/>
          <a:p>
            <a:pPr indent="0" lvl="0" marL="0" rtl="0" algn="r">
              <a:spcBef>
                <a:spcPts val="0"/>
              </a:spcBef>
              <a:spcAft>
                <a:spcPts val="0"/>
              </a:spcAft>
              <a:buNone/>
            </a:pPr>
            <a:fld id="{00000000-1234-1234-1234-123412341234}" type="slidenum">
              <a:rPr lang="en-US"/>
              <a:t>‹#›</a:t>
            </a:fld>
            <a:endParaRPr/>
          </a:p>
        </p:txBody>
      </p:sp>
      <p:sp>
        <p:nvSpPr>
          <p:cNvPr id="1179" name="Google Shape;1179;p151"/>
          <p:cNvSpPr/>
          <p:nvPr/>
        </p:nvSpPr>
        <p:spPr>
          <a:xfrm rot="-151848">
            <a:off x="4394365" y="2648625"/>
            <a:ext cx="3077702" cy="2453691"/>
          </a:xfrm>
          <a:prstGeom prst="chevron">
            <a:avLst>
              <a:gd fmla="val 29853" name="adj"/>
            </a:avLst>
          </a:prstGeom>
          <a:solidFill>
            <a:srgbClr val="FAD900"/>
          </a:solidFill>
          <a:ln cap="flat" cmpd="sng" w="101600">
            <a:solidFill>
              <a:srgbClr val="000000"/>
            </a:solidFill>
            <a:prstDash val="solid"/>
            <a:miter lim="8000"/>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rPr lang="en-US" sz="2400">
                <a:latin typeface="Sniglet"/>
                <a:ea typeface="Sniglet"/>
                <a:cs typeface="Sniglet"/>
                <a:sym typeface="Sniglet"/>
              </a:rPr>
              <a:t>learning algorithm</a:t>
            </a:r>
            <a:endParaRPr sz="2400">
              <a:latin typeface="Sniglet"/>
              <a:ea typeface="Sniglet"/>
              <a:cs typeface="Sniglet"/>
              <a:sym typeface="Sniglet"/>
            </a:endParaRPr>
          </a:p>
        </p:txBody>
      </p:sp>
      <p:sp>
        <p:nvSpPr>
          <p:cNvPr id="1180" name="Google Shape;1180;p151"/>
          <p:cNvSpPr/>
          <p:nvPr/>
        </p:nvSpPr>
        <p:spPr>
          <a:xfrm rot="-152029">
            <a:off x="1778268" y="2765585"/>
            <a:ext cx="3019752" cy="2453691"/>
          </a:xfrm>
          <a:prstGeom prst="homePlate">
            <a:avLst>
              <a:gd fmla="val 30129" name="adj"/>
            </a:avLst>
          </a:prstGeom>
          <a:solidFill>
            <a:srgbClr val="A6CD02"/>
          </a:solidFill>
          <a:ln cap="flat" cmpd="sng" w="101600">
            <a:solidFill>
              <a:srgbClr val="000000"/>
            </a:solidFill>
            <a:prstDash val="solid"/>
            <a:miter lim="8000"/>
            <a:headEnd len="sm" w="sm" type="none"/>
            <a:tailEnd len="sm" w="sm" type="none"/>
          </a:ln>
        </p:spPr>
        <p:txBody>
          <a:bodyPr anchorCtr="0" anchor="ctr" bIns="121900" lIns="121900" spcFirstLastPara="1" rIns="121900" wrap="square" tIns="121900">
            <a:noAutofit/>
          </a:bodyPr>
          <a:lstStyle/>
          <a:p>
            <a:pPr indent="-438150" lvl="0" marL="609600" rtl="0" algn="l">
              <a:spcBef>
                <a:spcPts val="0"/>
              </a:spcBef>
              <a:spcAft>
                <a:spcPts val="0"/>
              </a:spcAft>
              <a:buSzPts val="2100"/>
              <a:buFont typeface="Sniglet"/>
              <a:buChar char="●"/>
            </a:pPr>
            <a:r>
              <a:rPr lang="en-US" sz="2100">
                <a:latin typeface="Sniglet"/>
                <a:ea typeface="Sniglet"/>
                <a:cs typeface="Sniglet"/>
                <a:sym typeface="Sniglet"/>
              </a:rPr>
              <a:t>Past clicks </a:t>
            </a:r>
            <a:endParaRPr sz="2100">
              <a:latin typeface="Sniglet"/>
              <a:ea typeface="Sniglet"/>
              <a:cs typeface="Sniglet"/>
              <a:sym typeface="Sniglet"/>
            </a:endParaRPr>
          </a:p>
          <a:p>
            <a:pPr indent="-438150" lvl="0" marL="609600" rtl="0" algn="l">
              <a:spcBef>
                <a:spcPts val="0"/>
              </a:spcBef>
              <a:spcAft>
                <a:spcPts val="0"/>
              </a:spcAft>
              <a:buSzPts val="2100"/>
              <a:buFont typeface="Sniglet"/>
              <a:buChar char="●"/>
            </a:pPr>
            <a:r>
              <a:rPr lang="en-US" sz="2100">
                <a:latin typeface="Sniglet"/>
                <a:ea typeface="Sniglet"/>
                <a:cs typeface="Sniglet"/>
                <a:sym typeface="Sniglet"/>
              </a:rPr>
              <a:t>Brands you follow and people like you</a:t>
            </a:r>
            <a:endParaRPr sz="2100">
              <a:latin typeface="Sniglet"/>
              <a:ea typeface="Sniglet"/>
              <a:cs typeface="Sniglet"/>
              <a:sym typeface="Sniglet"/>
            </a:endParaRPr>
          </a:p>
          <a:p>
            <a:pPr indent="-438150" lvl="0" marL="609600" rtl="0" algn="l">
              <a:spcBef>
                <a:spcPts val="0"/>
              </a:spcBef>
              <a:spcAft>
                <a:spcPts val="0"/>
              </a:spcAft>
              <a:buSzPts val="2100"/>
              <a:buFont typeface="Sniglet"/>
              <a:buChar char="●"/>
            </a:pPr>
            <a:r>
              <a:rPr lang="en-US" sz="2100">
                <a:latin typeface="Sniglet"/>
                <a:ea typeface="Sniglet"/>
                <a:cs typeface="Sniglet"/>
                <a:sym typeface="Sniglet"/>
              </a:rPr>
              <a:t>Text in captions </a:t>
            </a:r>
            <a:endParaRPr sz="2100">
              <a:latin typeface="Sniglet"/>
              <a:ea typeface="Sniglet"/>
              <a:cs typeface="Sniglet"/>
              <a:sym typeface="Sniglet"/>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49651"/>
        </a:solidFill>
      </p:bgPr>
    </p:bg>
    <p:spTree>
      <p:nvGrpSpPr>
        <p:cNvPr id="1184" name="Shape 1184"/>
        <p:cNvGrpSpPr/>
        <p:nvPr/>
      </p:nvGrpSpPr>
      <p:grpSpPr>
        <a:xfrm>
          <a:off x="0" y="0"/>
          <a:ext cx="0" cy="0"/>
          <a:chOff x="0" y="0"/>
          <a:chExt cx="0" cy="0"/>
        </a:xfrm>
      </p:grpSpPr>
      <p:sp>
        <p:nvSpPr>
          <p:cNvPr id="1185" name="Google Shape;1185;p152"/>
          <p:cNvSpPr txBox="1"/>
          <p:nvPr>
            <p:ph type="title"/>
          </p:nvPr>
        </p:nvSpPr>
        <p:spPr>
          <a:xfrm rot="161695">
            <a:off x="1301634" y="1169155"/>
            <a:ext cx="9373066" cy="1013623"/>
          </a:xfrm>
          <a:prstGeom prst="rect">
            <a:avLst/>
          </a:prstGeom>
        </p:spPr>
        <p:txBody>
          <a:bodyPr anchorCtr="0" anchor="b" bIns="121900" lIns="121900" spcFirstLastPara="1" rIns="121900" wrap="square" tIns="121900">
            <a:noAutofit/>
          </a:bodyPr>
          <a:lstStyle/>
          <a:p>
            <a:pPr indent="0" lvl="0" marL="0" rtl="0" algn="l">
              <a:spcBef>
                <a:spcPts val="0"/>
              </a:spcBef>
              <a:spcAft>
                <a:spcPts val="0"/>
              </a:spcAft>
              <a:buNone/>
            </a:pPr>
            <a:r>
              <a:rPr lang="en-US"/>
              <a:t>EMAIL SpAM filter</a:t>
            </a:r>
            <a:endParaRPr/>
          </a:p>
        </p:txBody>
      </p:sp>
      <p:sp>
        <p:nvSpPr>
          <p:cNvPr id="1186" name="Google Shape;1186;p152"/>
          <p:cNvSpPr/>
          <p:nvPr/>
        </p:nvSpPr>
        <p:spPr>
          <a:xfrm rot="-152029">
            <a:off x="1778268" y="2765585"/>
            <a:ext cx="3019752" cy="2453691"/>
          </a:xfrm>
          <a:prstGeom prst="homePlate">
            <a:avLst>
              <a:gd fmla="val 30129" name="adj"/>
            </a:avLst>
          </a:prstGeom>
          <a:solidFill>
            <a:srgbClr val="A6CD02"/>
          </a:solidFill>
          <a:ln cap="flat" cmpd="sng" w="101600">
            <a:solidFill>
              <a:srgbClr val="000000"/>
            </a:solidFill>
            <a:prstDash val="solid"/>
            <a:miter lim="8000"/>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rPr lang="en-US" sz="2400">
                <a:latin typeface="Sniglet"/>
                <a:ea typeface="Sniglet"/>
                <a:cs typeface="Sniglet"/>
                <a:sym typeface="Sniglet"/>
              </a:rPr>
              <a:t>dataset</a:t>
            </a:r>
            <a:endParaRPr sz="2400">
              <a:latin typeface="Sniglet"/>
              <a:ea typeface="Sniglet"/>
              <a:cs typeface="Sniglet"/>
              <a:sym typeface="Sniglet"/>
            </a:endParaRPr>
          </a:p>
        </p:txBody>
      </p:sp>
      <p:sp>
        <p:nvSpPr>
          <p:cNvPr id="1187" name="Google Shape;1187;p152"/>
          <p:cNvSpPr/>
          <p:nvPr/>
        </p:nvSpPr>
        <p:spPr>
          <a:xfrm rot="-151848">
            <a:off x="4394365" y="2648625"/>
            <a:ext cx="3077702" cy="2453691"/>
          </a:xfrm>
          <a:prstGeom prst="chevron">
            <a:avLst>
              <a:gd fmla="val 29853" name="adj"/>
            </a:avLst>
          </a:prstGeom>
          <a:solidFill>
            <a:srgbClr val="FAD900"/>
          </a:solidFill>
          <a:ln cap="flat" cmpd="sng" w="101600">
            <a:solidFill>
              <a:srgbClr val="000000"/>
            </a:solidFill>
            <a:prstDash val="solid"/>
            <a:miter lim="8000"/>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rPr lang="en-US" sz="2400">
                <a:latin typeface="Sniglet"/>
                <a:ea typeface="Sniglet"/>
                <a:cs typeface="Sniglet"/>
                <a:sym typeface="Sniglet"/>
              </a:rPr>
              <a:t>learning algorithm</a:t>
            </a:r>
            <a:endParaRPr sz="2400">
              <a:latin typeface="Sniglet"/>
              <a:ea typeface="Sniglet"/>
              <a:cs typeface="Sniglet"/>
              <a:sym typeface="Sniglet"/>
            </a:endParaRPr>
          </a:p>
        </p:txBody>
      </p:sp>
      <p:sp>
        <p:nvSpPr>
          <p:cNvPr id="1188" name="Google Shape;1188;p152"/>
          <p:cNvSpPr/>
          <p:nvPr/>
        </p:nvSpPr>
        <p:spPr>
          <a:xfrm rot="-151878">
            <a:off x="7068403" y="2525184"/>
            <a:ext cx="3308028" cy="2453691"/>
          </a:xfrm>
          <a:prstGeom prst="chevron">
            <a:avLst>
              <a:gd fmla="val 29853" name="adj"/>
            </a:avLst>
          </a:prstGeom>
          <a:solidFill>
            <a:srgbClr val="FFA300"/>
          </a:solidFill>
          <a:ln cap="flat" cmpd="sng" w="101600">
            <a:solidFill>
              <a:srgbClr val="000000"/>
            </a:solidFill>
            <a:prstDash val="solid"/>
            <a:miter lim="8000"/>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rPr lang="en-US" sz="2400">
                <a:latin typeface="Sniglet"/>
                <a:ea typeface="Sniglet"/>
                <a:cs typeface="Sniglet"/>
                <a:sym typeface="Sniglet"/>
              </a:rPr>
              <a:t>prediction!</a:t>
            </a:r>
            <a:endParaRPr sz="2400">
              <a:latin typeface="Sniglet"/>
              <a:ea typeface="Sniglet"/>
              <a:cs typeface="Sniglet"/>
              <a:sym typeface="Sniglet"/>
            </a:endParaRPr>
          </a:p>
        </p:txBody>
      </p:sp>
      <p:sp>
        <p:nvSpPr>
          <p:cNvPr id="1189" name="Google Shape;1189;p152"/>
          <p:cNvSpPr txBox="1"/>
          <p:nvPr>
            <p:ph idx="12" type="sldNum"/>
          </p:nvPr>
        </p:nvSpPr>
        <p:spPr>
          <a:xfrm>
            <a:off x="11409045" y="6333134"/>
            <a:ext cx="731700" cy="524700"/>
          </a:xfrm>
          <a:prstGeom prst="rect">
            <a:avLst/>
          </a:prstGeom>
        </p:spPr>
        <p:txBody>
          <a:bodyPr anchorCtr="0" anchor="t" bIns="121900" lIns="121900" spcFirstLastPara="1" rIns="121900" wrap="square" tIns="1219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49651"/>
        </a:solidFill>
      </p:bgPr>
    </p:bg>
    <p:spTree>
      <p:nvGrpSpPr>
        <p:cNvPr id="1193" name="Shape 1193"/>
        <p:cNvGrpSpPr/>
        <p:nvPr/>
      </p:nvGrpSpPr>
      <p:grpSpPr>
        <a:xfrm>
          <a:off x="0" y="0"/>
          <a:ext cx="0" cy="0"/>
          <a:chOff x="0" y="0"/>
          <a:chExt cx="0" cy="0"/>
        </a:xfrm>
      </p:grpSpPr>
      <p:sp>
        <p:nvSpPr>
          <p:cNvPr id="1194" name="Google Shape;1194;p153"/>
          <p:cNvSpPr txBox="1"/>
          <p:nvPr>
            <p:ph type="title"/>
          </p:nvPr>
        </p:nvSpPr>
        <p:spPr>
          <a:xfrm rot="161695">
            <a:off x="1301634" y="1169155"/>
            <a:ext cx="9373066" cy="1013623"/>
          </a:xfrm>
          <a:prstGeom prst="rect">
            <a:avLst/>
          </a:prstGeom>
        </p:spPr>
        <p:txBody>
          <a:bodyPr anchorCtr="0" anchor="b" bIns="121900" lIns="121900" spcFirstLastPara="1" rIns="121900" wrap="square" tIns="121900">
            <a:noAutofit/>
          </a:bodyPr>
          <a:lstStyle/>
          <a:p>
            <a:pPr indent="0" lvl="0" marL="0" rtl="0" algn="l">
              <a:spcBef>
                <a:spcPts val="0"/>
              </a:spcBef>
              <a:spcAft>
                <a:spcPts val="0"/>
              </a:spcAft>
              <a:buNone/>
            </a:pPr>
            <a:r>
              <a:rPr lang="en-US"/>
              <a:t>EMAIL SpAM filter</a:t>
            </a:r>
            <a:endParaRPr/>
          </a:p>
        </p:txBody>
      </p:sp>
      <p:sp>
        <p:nvSpPr>
          <p:cNvPr id="1195" name="Google Shape;1195;p153"/>
          <p:cNvSpPr/>
          <p:nvPr/>
        </p:nvSpPr>
        <p:spPr>
          <a:xfrm rot="-151878">
            <a:off x="7068403" y="2525184"/>
            <a:ext cx="3308028" cy="2453691"/>
          </a:xfrm>
          <a:prstGeom prst="chevron">
            <a:avLst>
              <a:gd fmla="val 29853" name="adj"/>
            </a:avLst>
          </a:prstGeom>
          <a:solidFill>
            <a:srgbClr val="FFA300"/>
          </a:solidFill>
          <a:ln cap="flat" cmpd="sng" w="101600">
            <a:solidFill>
              <a:srgbClr val="000000"/>
            </a:solidFill>
            <a:prstDash val="solid"/>
            <a:miter lim="8000"/>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rPr lang="en-US" sz="2400">
                <a:latin typeface="Sniglet"/>
                <a:ea typeface="Sniglet"/>
                <a:cs typeface="Sniglet"/>
                <a:sym typeface="Sniglet"/>
              </a:rPr>
              <a:t>prediction?</a:t>
            </a:r>
            <a:endParaRPr sz="2400">
              <a:latin typeface="Sniglet"/>
              <a:ea typeface="Sniglet"/>
              <a:cs typeface="Sniglet"/>
              <a:sym typeface="Sniglet"/>
            </a:endParaRPr>
          </a:p>
        </p:txBody>
      </p:sp>
      <p:sp>
        <p:nvSpPr>
          <p:cNvPr id="1196" name="Google Shape;1196;p153"/>
          <p:cNvSpPr txBox="1"/>
          <p:nvPr>
            <p:ph idx="12" type="sldNum"/>
          </p:nvPr>
        </p:nvSpPr>
        <p:spPr>
          <a:xfrm>
            <a:off x="11409045" y="6333134"/>
            <a:ext cx="731700" cy="524700"/>
          </a:xfrm>
          <a:prstGeom prst="rect">
            <a:avLst/>
          </a:prstGeom>
        </p:spPr>
        <p:txBody>
          <a:bodyPr anchorCtr="0" anchor="t" bIns="121900" lIns="121900" spcFirstLastPara="1" rIns="121900" wrap="square" tIns="1219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49651"/>
        </a:solidFill>
      </p:bgPr>
    </p:bg>
    <p:spTree>
      <p:nvGrpSpPr>
        <p:cNvPr id="1200" name="Shape 1200"/>
        <p:cNvGrpSpPr/>
        <p:nvPr/>
      </p:nvGrpSpPr>
      <p:grpSpPr>
        <a:xfrm>
          <a:off x="0" y="0"/>
          <a:ext cx="0" cy="0"/>
          <a:chOff x="0" y="0"/>
          <a:chExt cx="0" cy="0"/>
        </a:xfrm>
      </p:grpSpPr>
      <p:sp>
        <p:nvSpPr>
          <p:cNvPr id="1201" name="Google Shape;1201;p154"/>
          <p:cNvSpPr txBox="1"/>
          <p:nvPr>
            <p:ph type="title"/>
          </p:nvPr>
        </p:nvSpPr>
        <p:spPr>
          <a:xfrm rot="161695">
            <a:off x="1301634" y="1169155"/>
            <a:ext cx="9373066" cy="1013623"/>
          </a:xfrm>
          <a:prstGeom prst="rect">
            <a:avLst/>
          </a:prstGeom>
        </p:spPr>
        <p:txBody>
          <a:bodyPr anchorCtr="0" anchor="b" bIns="121900" lIns="121900" spcFirstLastPara="1" rIns="121900" wrap="square" tIns="121900">
            <a:noAutofit/>
          </a:bodyPr>
          <a:lstStyle/>
          <a:p>
            <a:pPr indent="0" lvl="0" marL="0" rtl="0" algn="l">
              <a:spcBef>
                <a:spcPts val="0"/>
              </a:spcBef>
              <a:spcAft>
                <a:spcPts val="0"/>
              </a:spcAft>
              <a:buNone/>
            </a:pPr>
            <a:r>
              <a:rPr lang="en-US"/>
              <a:t>EMAIL SpAM filter</a:t>
            </a:r>
            <a:endParaRPr/>
          </a:p>
        </p:txBody>
      </p:sp>
      <p:sp>
        <p:nvSpPr>
          <p:cNvPr id="1202" name="Google Shape;1202;p154"/>
          <p:cNvSpPr/>
          <p:nvPr/>
        </p:nvSpPr>
        <p:spPr>
          <a:xfrm rot="-151878">
            <a:off x="7068403" y="2525184"/>
            <a:ext cx="3308028" cy="2453691"/>
          </a:xfrm>
          <a:prstGeom prst="chevron">
            <a:avLst>
              <a:gd fmla="val 29853" name="adj"/>
            </a:avLst>
          </a:prstGeom>
          <a:solidFill>
            <a:srgbClr val="FFA300"/>
          </a:solidFill>
          <a:ln cap="flat" cmpd="sng" w="101600">
            <a:solidFill>
              <a:srgbClr val="000000"/>
            </a:solidFill>
            <a:prstDash val="solid"/>
            <a:miter lim="8000"/>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rPr lang="en-US" sz="2400">
                <a:latin typeface="Sniglet"/>
                <a:ea typeface="Sniglet"/>
                <a:cs typeface="Sniglet"/>
                <a:sym typeface="Sniglet"/>
              </a:rPr>
              <a:t>If email is spam or not</a:t>
            </a:r>
            <a:endParaRPr sz="2400">
              <a:latin typeface="Sniglet"/>
              <a:ea typeface="Sniglet"/>
              <a:cs typeface="Sniglet"/>
              <a:sym typeface="Sniglet"/>
            </a:endParaRPr>
          </a:p>
        </p:txBody>
      </p:sp>
      <p:sp>
        <p:nvSpPr>
          <p:cNvPr id="1203" name="Google Shape;1203;p154"/>
          <p:cNvSpPr txBox="1"/>
          <p:nvPr>
            <p:ph idx="12" type="sldNum"/>
          </p:nvPr>
        </p:nvSpPr>
        <p:spPr>
          <a:xfrm>
            <a:off x="11409045" y="6333134"/>
            <a:ext cx="731700" cy="524700"/>
          </a:xfrm>
          <a:prstGeom prst="rect">
            <a:avLst/>
          </a:prstGeom>
        </p:spPr>
        <p:txBody>
          <a:bodyPr anchorCtr="0" anchor="t" bIns="121900" lIns="121900" spcFirstLastPara="1" rIns="121900" wrap="square" tIns="1219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49651"/>
        </a:solidFill>
      </p:bgPr>
    </p:bg>
    <p:spTree>
      <p:nvGrpSpPr>
        <p:cNvPr id="1207" name="Shape 1207"/>
        <p:cNvGrpSpPr/>
        <p:nvPr/>
      </p:nvGrpSpPr>
      <p:grpSpPr>
        <a:xfrm>
          <a:off x="0" y="0"/>
          <a:ext cx="0" cy="0"/>
          <a:chOff x="0" y="0"/>
          <a:chExt cx="0" cy="0"/>
        </a:xfrm>
      </p:grpSpPr>
      <p:sp>
        <p:nvSpPr>
          <p:cNvPr id="1208" name="Google Shape;1208;p155"/>
          <p:cNvSpPr txBox="1"/>
          <p:nvPr>
            <p:ph type="title"/>
          </p:nvPr>
        </p:nvSpPr>
        <p:spPr>
          <a:xfrm rot="161695">
            <a:off x="1301634" y="1169155"/>
            <a:ext cx="9373066" cy="1013623"/>
          </a:xfrm>
          <a:prstGeom prst="rect">
            <a:avLst/>
          </a:prstGeom>
        </p:spPr>
        <p:txBody>
          <a:bodyPr anchorCtr="0" anchor="b" bIns="121900" lIns="121900" spcFirstLastPara="1" rIns="121900" wrap="square" tIns="121900">
            <a:noAutofit/>
          </a:bodyPr>
          <a:lstStyle/>
          <a:p>
            <a:pPr indent="0" lvl="0" marL="0" rtl="0" algn="l">
              <a:spcBef>
                <a:spcPts val="0"/>
              </a:spcBef>
              <a:spcAft>
                <a:spcPts val="0"/>
              </a:spcAft>
              <a:buNone/>
            </a:pPr>
            <a:r>
              <a:rPr lang="en-US"/>
              <a:t>EMAIL SpAM filter</a:t>
            </a:r>
            <a:endParaRPr/>
          </a:p>
        </p:txBody>
      </p:sp>
      <p:sp>
        <p:nvSpPr>
          <p:cNvPr id="1209" name="Google Shape;1209;p155"/>
          <p:cNvSpPr/>
          <p:nvPr/>
        </p:nvSpPr>
        <p:spPr>
          <a:xfrm rot="-151878">
            <a:off x="7068403" y="2525184"/>
            <a:ext cx="3308028" cy="2453691"/>
          </a:xfrm>
          <a:prstGeom prst="chevron">
            <a:avLst>
              <a:gd fmla="val 29853" name="adj"/>
            </a:avLst>
          </a:prstGeom>
          <a:solidFill>
            <a:srgbClr val="FFA300"/>
          </a:solidFill>
          <a:ln cap="flat" cmpd="sng" w="101600">
            <a:solidFill>
              <a:srgbClr val="000000"/>
            </a:solidFill>
            <a:prstDash val="solid"/>
            <a:miter lim="8000"/>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rPr lang="en-US" sz="2400">
                <a:latin typeface="Sniglet"/>
                <a:ea typeface="Sniglet"/>
                <a:cs typeface="Sniglet"/>
                <a:sym typeface="Sniglet"/>
              </a:rPr>
              <a:t>If email is spam or not</a:t>
            </a:r>
            <a:endParaRPr sz="2400">
              <a:latin typeface="Sniglet"/>
              <a:ea typeface="Sniglet"/>
              <a:cs typeface="Sniglet"/>
              <a:sym typeface="Sniglet"/>
            </a:endParaRPr>
          </a:p>
        </p:txBody>
      </p:sp>
      <p:sp>
        <p:nvSpPr>
          <p:cNvPr id="1210" name="Google Shape;1210;p155"/>
          <p:cNvSpPr txBox="1"/>
          <p:nvPr>
            <p:ph idx="12" type="sldNum"/>
          </p:nvPr>
        </p:nvSpPr>
        <p:spPr>
          <a:xfrm>
            <a:off x="11409045" y="6333134"/>
            <a:ext cx="731700" cy="524700"/>
          </a:xfrm>
          <a:prstGeom prst="rect">
            <a:avLst/>
          </a:prstGeom>
        </p:spPr>
        <p:txBody>
          <a:bodyPr anchorCtr="0" anchor="t" bIns="121900" lIns="121900" spcFirstLastPara="1" rIns="121900" wrap="square" tIns="121900">
            <a:noAutofit/>
          </a:bodyPr>
          <a:lstStyle/>
          <a:p>
            <a:pPr indent="0" lvl="0" marL="0" rtl="0" algn="r">
              <a:spcBef>
                <a:spcPts val="0"/>
              </a:spcBef>
              <a:spcAft>
                <a:spcPts val="0"/>
              </a:spcAft>
              <a:buNone/>
            </a:pPr>
            <a:fld id="{00000000-1234-1234-1234-123412341234}" type="slidenum">
              <a:rPr lang="en-US"/>
              <a:t>‹#›</a:t>
            </a:fld>
            <a:endParaRPr/>
          </a:p>
        </p:txBody>
      </p:sp>
      <p:sp>
        <p:nvSpPr>
          <p:cNvPr id="1211" name="Google Shape;1211;p155"/>
          <p:cNvSpPr/>
          <p:nvPr/>
        </p:nvSpPr>
        <p:spPr>
          <a:xfrm rot="-151848">
            <a:off x="4394365" y="2648625"/>
            <a:ext cx="3077702" cy="2453691"/>
          </a:xfrm>
          <a:prstGeom prst="chevron">
            <a:avLst>
              <a:gd fmla="val 29853" name="adj"/>
            </a:avLst>
          </a:prstGeom>
          <a:solidFill>
            <a:srgbClr val="FAD900"/>
          </a:solidFill>
          <a:ln cap="flat" cmpd="sng" w="101600">
            <a:solidFill>
              <a:srgbClr val="000000"/>
            </a:solidFill>
            <a:prstDash val="solid"/>
            <a:miter lim="8000"/>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rPr lang="en-US" sz="2400">
                <a:latin typeface="Sniglet"/>
                <a:ea typeface="Sniglet"/>
                <a:cs typeface="Sniglet"/>
                <a:sym typeface="Sniglet"/>
              </a:rPr>
              <a:t>learning algorithm</a:t>
            </a:r>
            <a:endParaRPr sz="2400">
              <a:latin typeface="Sniglet"/>
              <a:ea typeface="Sniglet"/>
              <a:cs typeface="Sniglet"/>
              <a:sym typeface="Sniglet"/>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49651"/>
        </a:solidFill>
      </p:bgPr>
    </p:bg>
    <p:spTree>
      <p:nvGrpSpPr>
        <p:cNvPr id="1215" name="Shape 1215"/>
        <p:cNvGrpSpPr/>
        <p:nvPr/>
      </p:nvGrpSpPr>
      <p:grpSpPr>
        <a:xfrm>
          <a:off x="0" y="0"/>
          <a:ext cx="0" cy="0"/>
          <a:chOff x="0" y="0"/>
          <a:chExt cx="0" cy="0"/>
        </a:xfrm>
      </p:grpSpPr>
      <p:sp>
        <p:nvSpPr>
          <p:cNvPr id="1216" name="Google Shape;1216;p156"/>
          <p:cNvSpPr txBox="1"/>
          <p:nvPr>
            <p:ph type="title"/>
          </p:nvPr>
        </p:nvSpPr>
        <p:spPr>
          <a:xfrm rot="161695">
            <a:off x="1301634" y="1169155"/>
            <a:ext cx="9373066" cy="1013623"/>
          </a:xfrm>
          <a:prstGeom prst="rect">
            <a:avLst/>
          </a:prstGeom>
        </p:spPr>
        <p:txBody>
          <a:bodyPr anchorCtr="0" anchor="b" bIns="121900" lIns="121900" spcFirstLastPara="1" rIns="121900" wrap="square" tIns="121900">
            <a:noAutofit/>
          </a:bodyPr>
          <a:lstStyle/>
          <a:p>
            <a:pPr indent="0" lvl="0" marL="0" rtl="0" algn="l">
              <a:spcBef>
                <a:spcPts val="0"/>
              </a:spcBef>
              <a:spcAft>
                <a:spcPts val="0"/>
              </a:spcAft>
              <a:buNone/>
            </a:pPr>
            <a:r>
              <a:rPr lang="en-US"/>
              <a:t>Email Spam Filter</a:t>
            </a:r>
            <a:endParaRPr/>
          </a:p>
        </p:txBody>
      </p:sp>
      <p:sp>
        <p:nvSpPr>
          <p:cNvPr id="1217" name="Google Shape;1217;p156"/>
          <p:cNvSpPr/>
          <p:nvPr/>
        </p:nvSpPr>
        <p:spPr>
          <a:xfrm rot="-151878">
            <a:off x="7068403" y="2525184"/>
            <a:ext cx="3308028" cy="2453691"/>
          </a:xfrm>
          <a:prstGeom prst="chevron">
            <a:avLst>
              <a:gd fmla="val 29853" name="adj"/>
            </a:avLst>
          </a:prstGeom>
          <a:solidFill>
            <a:srgbClr val="FFA300"/>
          </a:solidFill>
          <a:ln cap="flat" cmpd="sng" w="101600">
            <a:solidFill>
              <a:srgbClr val="000000"/>
            </a:solidFill>
            <a:prstDash val="solid"/>
            <a:miter lim="8000"/>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rPr lang="en-US" sz="2400">
                <a:solidFill>
                  <a:schemeClr val="dk1"/>
                </a:solidFill>
                <a:latin typeface="Sniglet"/>
                <a:ea typeface="Sniglet"/>
                <a:cs typeface="Sniglet"/>
                <a:sym typeface="Sniglet"/>
              </a:rPr>
              <a:t>If email is spam or not</a:t>
            </a:r>
            <a:endParaRPr sz="2400">
              <a:latin typeface="Sniglet"/>
              <a:ea typeface="Sniglet"/>
              <a:cs typeface="Sniglet"/>
              <a:sym typeface="Sniglet"/>
            </a:endParaRPr>
          </a:p>
        </p:txBody>
      </p:sp>
      <p:sp>
        <p:nvSpPr>
          <p:cNvPr id="1218" name="Google Shape;1218;p156"/>
          <p:cNvSpPr txBox="1"/>
          <p:nvPr>
            <p:ph idx="12" type="sldNum"/>
          </p:nvPr>
        </p:nvSpPr>
        <p:spPr>
          <a:xfrm>
            <a:off x="11409045" y="6333134"/>
            <a:ext cx="731700" cy="524700"/>
          </a:xfrm>
          <a:prstGeom prst="rect">
            <a:avLst/>
          </a:prstGeom>
        </p:spPr>
        <p:txBody>
          <a:bodyPr anchorCtr="0" anchor="t" bIns="121900" lIns="121900" spcFirstLastPara="1" rIns="121900" wrap="square" tIns="121900">
            <a:noAutofit/>
          </a:bodyPr>
          <a:lstStyle/>
          <a:p>
            <a:pPr indent="0" lvl="0" marL="0" rtl="0" algn="r">
              <a:spcBef>
                <a:spcPts val="0"/>
              </a:spcBef>
              <a:spcAft>
                <a:spcPts val="0"/>
              </a:spcAft>
              <a:buNone/>
            </a:pPr>
            <a:fld id="{00000000-1234-1234-1234-123412341234}" type="slidenum">
              <a:rPr lang="en-US"/>
              <a:t>‹#›</a:t>
            </a:fld>
            <a:endParaRPr/>
          </a:p>
        </p:txBody>
      </p:sp>
      <p:sp>
        <p:nvSpPr>
          <p:cNvPr id="1219" name="Google Shape;1219;p156"/>
          <p:cNvSpPr/>
          <p:nvPr/>
        </p:nvSpPr>
        <p:spPr>
          <a:xfrm rot="-151848">
            <a:off x="4394365" y="2648625"/>
            <a:ext cx="3077702" cy="2453691"/>
          </a:xfrm>
          <a:prstGeom prst="chevron">
            <a:avLst>
              <a:gd fmla="val 29853" name="adj"/>
            </a:avLst>
          </a:prstGeom>
          <a:solidFill>
            <a:srgbClr val="FAD900"/>
          </a:solidFill>
          <a:ln cap="flat" cmpd="sng" w="101600">
            <a:solidFill>
              <a:srgbClr val="000000"/>
            </a:solidFill>
            <a:prstDash val="solid"/>
            <a:miter lim="8000"/>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rPr lang="en-US" sz="2400">
                <a:latin typeface="Sniglet"/>
                <a:ea typeface="Sniglet"/>
                <a:cs typeface="Sniglet"/>
                <a:sym typeface="Sniglet"/>
              </a:rPr>
              <a:t>learning algorithm</a:t>
            </a:r>
            <a:endParaRPr sz="2400">
              <a:latin typeface="Sniglet"/>
              <a:ea typeface="Sniglet"/>
              <a:cs typeface="Sniglet"/>
              <a:sym typeface="Sniglet"/>
            </a:endParaRPr>
          </a:p>
        </p:txBody>
      </p:sp>
      <p:sp>
        <p:nvSpPr>
          <p:cNvPr id="1220" name="Google Shape;1220;p156"/>
          <p:cNvSpPr/>
          <p:nvPr/>
        </p:nvSpPr>
        <p:spPr>
          <a:xfrm rot="-152029">
            <a:off x="1778268" y="2765585"/>
            <a:ext cx="3019752" cy="2453691"/>
          </a:xfrm>
          <a:prstGeom prst="homePlate">
            <a:avLst>
              <a:gd fmla="val 30129" name="adj"/>
            </a:avLst>
          </a:prstGeom>
          <a:solidFill>
            <a:srgbClr val="A6CD02"/>
          </a:solidFill>
          <a:ln cap="flat" cmpd="sng" w="101600">
            <a:solidFill>
              <a:srgbClr val="000000"/>
            </a:solidFill>
            <a:prstDash val="solid"/>
            <a:miter lim="8000"/>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rPr lang="en-US" sz="2400">
                <a:latin typeface="Sniglet"/>
                <a:ea typeface="Sniglet"/>
                <a:cs typeface="Sniglet"/>
                <a:sym typeface="Sniglet"/>
              </a:rPr>
              <a:t>dataset?</a:t>
            </a:r>
            <a:endParaRPr sz="2400">
              <a:latin typeface="Sniglet"/>
              <a:ea typeface="Sniglet"/>
              <a:cs typeface="Sniglet"/>
              <a:sym typeface="Sniglet"/>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49651"/>
        </a:solidFill>
      </p:bgPr>
    </p:bg>
    <p:spTree>
      <p:nvGrpSpPr>
        <p:cNvPr id="1224" name="Shape 1224"/>
        <p:cNvGrpSpPr/>
        <p:nvPr/>
      </p:nvGrpSpPr>
      <p:grpSpPr>
        <a:xfrm>
          <a:off x="0" y="0"/>
          <a:ext cx="0" cy="0"/>
          <a:chOff x="0" y="0"/>
          <a:chExt cx="0" cy="0"/>
        </a:xfrm>
      </p:grpSpPr>
      <p:sp>
        <p:nvSpPr>
          <p:cNvPr id="1225" name="Google Shape;1225;p157"/>
          <p:cNvSpPr txBox="1"/>
          <p:nvPr>
            <p:ph type="title"/>
          </p:nvPr>
        </p:nvSpPr>
        <p:spPr>
          <a:xfrm rot="161695">
            <a:off x="1301634" y="1169155"/>
            <a:ext cx="9373066" cy="1013623"/>
          </a:xfrm>
          <a:prstGeom prst="rect">
            <a:avLst/>
          </a:prstGeom>
        </p:spPr>
        <p:txBody>
          <a:bodyPr anchorCtr="0" anchor="b" bIns="121900" lIns="121900" spcFirstLastPara="1" rIns="121900" wrap="square" tIns="121900">
            <a:noAutofit/>
          </a:bodyPr>
          <a:lstStyle/>
          <a:p>
            <a:pPr indent="0" lvl="0" marL="0" rtl="0" algn="l">
              <a:spcBef>
                <a:spcPts val="0"/>
              </a:spcBef>
              <a:spcAft>
                <a:spcPts val="0"/>
              </a:spcAft>
              <a:buNone/>
            </a:pPr>
            <a:r>
              <a:rPr lang="en-US"/>
              <a:t>Email spam Filter</a:t>
            </a:r>
            <a:endParaRPr/>
          </a:p>
        </p:txBody>
      </p:sp>
      <p:sp>
        <p:nvSpPr>
          <p:cNvPr id="1226" name="Google Shape;1226;p157"/>
          <p:cNvSpPr/>
          <p:nvPr/>
        </p:nvSpPr>
        <p:spPr>
          <a:xfrm rot="-151878">
            <a:off x="7068403" y="2525184"/>
            <a:ext cx="3308028" cy="2453691"/>
          </a:xfrm>
          <a:prstGeom prst="chevron">
            <a:avLst>
              <a:gd fmla="val 29853" name="adj"/>
            </a:avLst>
          </a:prstGeom>
          <a:solidFill>
            <a:srgbClr val="FFA300"/>
          </a:solidFill>
          <a:ln cap="flat" cmpd="sng" w="101600">
            <a:solidFill>
              <a:srgbClr val="000000"/>
            </a:solidFill>
            <a:prstDash val="solid"/>
            <a:miter lim="8000"/>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rPr lang="en-US" sz="2400">
                <a:solidFill>
                  <a:schemeClr val="dk1"/>
                </a:solidFill>
                <a:latin typeface="Sniglet"/>
                <a:ea typeface="Sniglet"/>
                <a:cs typeface="Sniglet"/>
                <a:sym typeface="Sniglet"/>
              </a:rPr>
              <a:t>If email is spam or not</a:t>
            </a:r>
            <a:endParaRPr sz="2400">
              <a:latin typeface="Sniglet"/>
              <a:ea typeface="Sniglet"/>
              <a:cs typeface="Sniglet"/>
              <a:sym typeface="Sniglet"/>
            </a:endParaRPr>
          </a:p>
        </p:txBody>
      </p:sp>
      <p:sp>
        <p:nvSpPr>
          <p:cNvPr id="1227" name="Google Shape;1227;p157"/>
          <p:cNvSpPr txBox="1"/>
          <p:nvPr>
            <p:ph idx="12" type="sldNum"/>
          </p:nvPr>
        </p:nvSpPr>
        <p:spPr>
          <a:xfrm>
            <a:off x="11409045" y="6333134"/>
            <a:ext cx="731700" cy="524700"/>
          </a:xfrm>
          <a:prstGeom prst="rect">
            <a:avLst/>
          </a:prstGeom>
        </p:spPr>
        <p:txBody>
          <a:bodyPr anchorCtr="0" anchor="t" bIns="121900" lIns="121900" spcFirstLastPara="1" rIns="121900" wrap="square" tIns="121900">
            <a:noAutofit/>
          </a:bodyPr>
          <a:lstStyle/>
          <a:p>
            <a:pPr indent="0" lvl="0" marL="0" rtl="0" algn="r">
              <a:spcBef>
                <a:spcPts val="0"/>
              </a:spcBef>
              <a:spcAft>
                <a:spcPts val="0"/>
              </a:spcAft>
              <a:buNone/>
            </a:pPr>
            <a:fld id="{00000000-1234-1234-1234-123412341234}" type="slidenum">
              <a:rPr lang="en-US"/>
              <a:t>‹#›</a:t>
            </a:fld>
            <a:endParaRPr/>
          </a:p>
        </p:txBody>
      </p:sp>
      <p:sp>
        <p:nvSpPr>
          <p:cNvPr id="1228" name="Google Shape;1228;p157"/>
          <p:cNvSpPr/>
          <p:nvPr/>
        </p:nvSpPr>
        <p:spPr>
          <a:xfrm rot="-151848">
            <a:off x="4394365" y="2648625"/>
            <a:ext cx="3077702" cy="2453691"/>
          </a:xfrm>
          <a:prstGeom prst="chevron">
            <a:avLst>
              <a:gd fmla="val 29853" name="adj"/>
            </a:avLst>
          </a:prstGeom>
          <a:solidFill>
            <a:srgbClr val="FAD900"/>
          </a:solidFill>
          <a:ln cap="flat" cmpd="sng" w="101600">
            <a:solidFill>
              <a:srgbClr val="000000"/>
            </a:solidFill>
            <a:prstDash val="solid"/>
            <a:miter lim="8000"/>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rPr lang="en-US" sz="2400">
                <a:latin typeface="Sniglet"/>
                <a:ea typeface="Sniglet"/>
                <a:cs typeface="Sniglet"/>
                <a:sym typeface="Sniglet"/>
              </a:rPr>
              <a:t>learning algorithm</a:t>
            </a:r>
            <a:endParaRPr sz="2400">
              <a:latin typeface="Sniglet"/>
              <a:ea typeface="Sniglet"/>
              <a:cs typeface="Sniglet"/>
              <a:sym typeface="Sniglet"/>
            </a:endParaRPr>
          </a:p>
        </p:txBody>
      </p:sp>
      <p:sp>
        <p:nvSpPr>
          <p:cNvPr id="1229" name="Google Shape;1229;p157"/>
          <p:cNvSpPr/>
          <p:nvPr/>
        </p:nvSpPr>
        <p:spPr>
          <a:xfrm rot="-152029">
            <a:off x="1778268" y="2765585"/>
            <a:ext cx="3019752" cy="2453691"/>
          </a:xfrm>
          <a:prstGeom prst="homePlate">
            <a:avLst>
              <a:gd fmla="val 30129" name="adj"/>
            </a:avLst>
          </a:prstGeom>
          <a:solidFill>
            <a:srgbClr val="A6CD02"/>
          </a:solidFill>
          <a:ln cap="flat" cmpd="sng" w="101600">
            <a:solidFill>
              <a:srgbClr val="000000"/>
            </a:solidFill>
            <a:prstDash val="solid"/>
            <a:miter lim="8000"/>
            <a:headEnd len="sm" w="sm" type="none"/>
            <a:tailEnd len="sm" w="sm" type="none"/>
          </a:ln>
        </p:spPr>
        <p:txBody>
          <a:bodyPr anchorCtr="0" anchor="ctr" bIns="121900" lIns="121900" spcFirstLastPara="1" rIns="121900" wrap="square" tIns="121900">
            <a:noAutofit/>
          </a:bodyPr>
          <a:lstStyle/>
          <a:p>
            <a:pPr indent="-457200" lvl="0" marL="609600" rtl="0" algn="l">
              <a:spcBef>
                <a:spcPts val="0"/>
              </a:spcBef>
              <a:spcAft>
                <a:spcPts val="0"/>
              </a:spcAft>
              <a:buSzPts val="2400"/>
              <a:buFont typeface="Sniglet"/>
              <a:buChar char="●"/>
            </a:pPr>
            <a:r>
              <a:rPr lang="en-US" sz="2400">
                <a:latin typeface="Sniglet"/>
                <a:ea typeface="Sniglet"/>
                <a:cs typeface="Sniglet"/>
                <a:sym typeface="Sniglet"/>
              </a:rPr>
              <a:t>Past emails you have labeled as spam</a:t>
            </a:r>
            <a:endParaRPr sz="2400">
              <a:latin typeface="Sniglet"/>
              <a:ea typeface="Sniglet"/>
              <a:cs typeface="Sniglet"/>
              <a:sym typeface="Sniglet"/>
            </a:endParaRPr>
          </a:p>
          <a:p>
            <a:pPr indent="-457200" lvl="0" marL="609600" rtl="0" algn="l">
              <a:spcBef>
                <a:spcPts val="0"/>
              </a:spcBef>
              <a:spcAft>
                <a:spcPts val="0"/>
              </a:spcAft>
              <a:buSzPts val="2400"/>
              <a:buFont typeface="Sniglet"/>
              <a:buChar char="●"/>
            </a:pPr>
            <a:r>
              <a:rPr lang="en-US" sz="2400">
                <a:latin typeface="Sniglet"/>
                <a:ea typeface="Sniglet"/>
                <a:cs typeface="Sniglet"/>
                <a:sym typeface="Sniglet"/>
              </a:rPr>
              <a:t>Text of emails</a:t>
            </a:r>
            <a:endParaRPr sz="2400">
              <a:latin typeface="Sniglet"/>
              <a:ea typeface="Sniglet"/>
              <a:cs typeface="Sniglet"/>
              <a:sym typeface="Sniglet"/>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A300"/>
        </a:solidFill>
      </p:bgPr>
    </p:bg>
    <p:spTree>
      <p:nvGrpSpPr>
        <p:cNvPr id="1233" name="Shape 1233"/>
        <p:cNvGrpSpPr/>
        <p:nvPr/>
      </p:nvGrpSpPr>
      <p:grpSpPr>
        <a:xfrm>
          <a:off x="0" y="0"/>
          <a:ext cx="0" cy="0"/>
          <a:chOff x="0" y="0"/>
          <a:chExt cx="0" cy="0"/>
        </a:xfrm>
      </p:grpSpPr>
      <p:sp>
        <p:nvSpPr>
          <p:cNvPr id="1234" name="Google Shape;1234;p158"/>
          <p:cNvSpPr txBox="1"/>
          <p:nvPr>
            <p:ph idx="1" type="body"/>
          </p:nvPr>
        </p:nvSpPr>
        <p:spPr>
          <a:xfrm>
            <a:off x="3874400" y="2382600"/>
            <a:ext cx="4443300" cy="2092800"/>
          </a:xfrm>
          <a:prstGeom prst="rect">
            <a:avLst/>
          </a:prstGeom>
        </p:spPr>
        <p:txBody>
          <a:bodyPr anchorCtr="0" anchor="ctr" bIns="121900" lIns="121900" spcFirstLastPara="1" rIns="121900" wrap="square" tIns="121900">
            <a:noAutofit/>
          </a:bodyPr>
          <a:lstStyle/>
          <a:p>
            <a:pPr indent="0" lvl="0" marL="0" rtl="0" algn="ctr">
              <a:spcBef>
                <a:spcPts val="800"/>
              </a:spcBef>
              <a:spcAft>
                <a:spcPts val="0"/>
              </a:spcAft>
              <a:buNone/>
            </a:pPr>
            <a:r>
              <a:rPr lang="en-US" sz="7200"/>
              <a:t>AI or not??</a:t>
            </a:r>
            <a:endParaRPr sz="5600"/>
          </a:p>
        </p:txBody>
      </p:sp>
      <p:sp>
        <p:nvSpPr>
          <p:cNvPr id="1235" name="Google Shape;1235;p158"/>
          <p:cNvSpPr txBox="1"/>
          <p:nvPr>
            <p:ph idx="12" type="sldNum"/>
          </p:nvPr>
        </p:nvSpPr>
        <p:spPr>
          <a:xfrm>
            <a:off x="11409045" y="6333134"/>
            <a:ext cx="731700" cy="524700"/>
          </a:xfrm>
          <a:prstGeom prst="rect">
            <a:avLst/>
          </a:prstGeom>
        </p:spPr>
        <p:txBody>
          <a:bodyPr anchorCtr="0" anchor="t" bIns="121900" lIns="121900" spcFirstLastPara="1" rIns="121900" wrap="square" tIns="1219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9" name="Shape 1239"/>
        <p:cNvGrpSpPr/>
        <p:nvPr/>
      </p:nvGrpSpPr>
      <p:grpSpPr>
        <a:xfrm>
          <a:off x="0" y="0"/>
          <a:ext cx="0" cy="0"/>
          <a:chOff x="0" y="0"/>
          <a:chExt cx="0" cy="0"/>
        </a:xfrm>
      </p:grpSpPr>
      <p:pic>
        <p:nvPicPr>
          <p:cNvPr id="1240" name="Google Shape;1240;p159"/>
          <p:cNvPicPr preferRelativeResize="0"/>
          <p:nvPr/>
        </p:nvPicPr>
        <p:blipFill rotWithShape="1">
          <a:blip r:embed="rId3">
            <a:alphaModFix/>
          </a:blip>
          <a:srcRect b="18301" l="0" r="0" t="0"/>
          <a:stretch/>
        </p:blipFill>
        <p:spPr>
          <a:xfrm>
            <a:off x="3271917" y="921650"/>
            <a:ext cx="5648168" cy="50147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4" name="Shape 1244"/>
        <p:cNvGrpSpPr/>
        <p:nvPr/>
      </p:nvGrpSpPr>
      <p:grpSpPr>
        <a:xfrm>
          <a:off x="0" y="0"/>
          <a:ext cx="0" cy="0"/>
          <a:chOff x="0" y="0"/>
          <a:chExt cx="0" cy="0"/>
        </a:xfrm>
      </p:grpSpPr>
      <p:pic>
        <p:nvPicPr>
          <p:cNvPr id="1245" name="Google Shape;1245;p160"/>
          <p:cNvPicPr preferRelativeResize="0"/>
          <p:nvPr/>
        </p:nvPicPr>
        <p:blipFill rotWithShape="1">
          <a:blip r:embed="rId3">
            <a:alphaModFix/>
          </a:blip>
          <a:srcRect b="13740" l="0" r="0" t="8632"/>
          <a:stretch/>
        </p:blipFill>
        <p:spPr>
          <a:xfrm>
            <a:off x="2596500" y="759900"/>
            <a:ext cx="6999000" cy="5008333"/>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9" name="Shape 1249"/>
        <p:cNvGrpSpPr/>
        <p:nvPr/>
      </p:nvGrpSpPr>
      <p:grpSpPr>
        <a:xfrm>
          <a:off x="0" y="0"/>
          <a:ext cx="0" cy="0"/>
          <a:chOff x="0" y="0"/>
          <a:chExt cx="0" cy="0"/>
        </a:xfrm>
      </p:grpSpPr>
      <p:pic>
        <p:nvPicPr>
          <p:cNvPr id="1250" name="Google Shape;1250;p161"/>
          <p:cNvPicPr preferRelativeResize="0"/>
          <p:nvPr/>
        </p:nvPicPr>
        <p:blipFill>
          <a:blip r:embed="rId3">
            <a:alphaModFix/>
          </a:blip>
          <a:stretch>
            <a:fillRect/>
          </a:stretch>
        </p:blipFill>
        <p:spPr>
          <a:xfrm>
            <a:off x="1677650" y="751683"/>
            <a:ext cx="8836702" cy="5354634"/>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4" name="Shape 1254"/>
        <p:cNvGrpSpPr/>
        <p:nvPr/>
      </p:nvGrpSpPr>
      <p:grpSpPr>
        <a:xfrm>
          <a:off x="0" y="0"/>
          <a:ext cx="0" cy="0"/>
          <a:chOff x="0" y="0"/>
          <a:chExt cx="0" cy="0"/>
        </a:xfrm>
      </p:grpSpPr>
      <p:pic>
        <p:nvPicPr>
          <p:cNvPr id="1255" name="Google Shape;1255;p162"/>
          <p:cNvPicPr preferRelativeResize="0"/>
          <p:nvPr/>
        </p:nvPicPr>
        <p:blipFill>
          <a:blip r:embed="rId3">
            <a:alphaModFix/>
          </a:blip>
          <a:stretch>
            <a:fillRect/>
          </a:stretch>
        </p:blipFill>
        <p:spPr>
          <a:xfrm>
            <a:off x="278033" y="1868033"/>
            <a:ext cx="5152099" cy="3121932"/>
          </a:xfrm>
          <a:prstGeom prst="rect">
            <a:avLst/>
          </a:prstGeom>
          <a:noFill/>
          <a:ln>
            <a:noFill/>
          </a:ln>
        </p:spPr>
      </p:pic>
      <p:sp>
        <p:nvSpPr>
          <p:cNvPr id="1256" name="Google Shape;1256;p162"/>
          <p:cNvSpPr txBox="1"/>
          <p:nvPr/>
        </p:nvSpPr>
        <p:spPr>
          <a:xfrm>
            <a:off x="5430133" y="2462200"/>
            <a:ext cx="6374400" cy="1933500"/>
          </a:xfrm>
          <a:prstGeom prst="rect">
            <a:avLst/>
          </a:prstGeom>
          <a:noFill/>
          <a:ln>
            <a:noFill/>
          </a:ln>
        </p:spPr>
        <p:txBody>
          <a:bodyPr anchorCtr="0" anchor="t" bIns="121900" lIns="121900" spcFirstLastPara="1" rIns="121900" wrap="square" tIns="121900">
            <a:noAutofit/>
          </a:bodyPr>
          <a:lstStyle/>
          <a:p>
            <a:pPr indent="0" lvl="0" marL="0" rtl="0" algn="l">
              <a:lnSpc>
                <a:spcPct val="150000"/>
              </a:lnSpc>
              <a:spcBef>
                <a:spcPts val="0"/>
              </a:spcBef>
              <a:spcAft>
                <a:spcPts val="0"/>
              </a:spcAft>
              <a:buNone/>
            </a:pPr>
            <a:r>
              <a:rPr lang="en-US" sz="4300">
                <a:solidFill>
                  <a:schemeClr val="dk1"/>
                </a:solidFill>
                <a:latin typeface="Sniglet"/>
                <a:ea typeface="Sniglet"/>
                <a:cs typeface="Sniglet"/>
                <a:sym typeface="Sniglet"/>
              </a:rPr>
              <a:t>Dataset:</a:t>
            </a:r>
            <a:endParaRPr sz="4300">
              <a:solidFill>
                <a:schemeClr val="dk1"/>
              </a:solidFill>
              <a:latin typeface="Sniglet"/>
              <a:ea typeface="Sniglet"/>
              <a:cs typeface="Sniglet"/>
              <a:sym typeface="Sniglet"/>
            </a:endParaRPr>
          </a:p>
          <a:p>
            <a:pPr indent="0" lvl="0" marL="0" rtl="0" algn="l">
              <a:lnSpc>
                <a:spcPct val="150000"/>
              </a:lnSpc>
              <a:spcBef>
                <a:spcPts val="0"/>
              </a:spcBef>
              <a:spcAft>
                <a:spcPts val="0"/>
              </a:spcAft>
              <a:buNone/>
            </a:pPr>
            <a:r>
              <a:rPr lang="en-US" sz="4300">
                <a:solidFill>
                  <a:schemeClr val="dk1"/>
                </a:solidFill>
                <a:latin typeface="Sniglet"/>
                <a:ea typeface="Sniglet"/>
                <a:cs typeface="Sniglet"/>
                <a:sym typeface="Sniglet"/>
              </a:rPr>
              <a:t>Prediction:</a:t>
            </a:r>
            <a:endParaRPr sz="4300">
              <a:solidFill>
                <a:schemeClr val="dk1"/>
              </a:solidFill>
              <a:latin typeface="Sniglet"/>
              <a:ea typeface="Sniglet"/>
              <a:cs typeface="Sniglet"/>
              <a:sym typeface="Sniglet"/>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0" name="Shape 1260"/>
        <p:cNvGrpSpPr/>
        <p:nvPr/>
      </p:nvGrpSpPr>
      <p:grpSpPr>
        <a:xfrm>
          <a:off x="0" y="0"/>
          <a:ext cx="0" cy="0"/>
          <a:chOff x="0" y="0"/>
          <a:chExt cx="0" cy="0"/>
        </a:xfrm>
      </p:grpSpPr>
      <p:pic>
        <p:nvPicPr>
          <p:cNvPr id="1261" name="Google Shape;1261;p163"/>
          <p:cNvPicPr preferRelativeResize="0"/>
          <p:nvPr/>
        </p:nvPicPr>
        <p:blipFill>
          <a:blip r:embed="rId3">
            <a:alphaModFix/>
          </a:blip>
          <a:stretch>
            <a:fillRect/>
          </a:stretch>
        </p:blipFill>
        <p:spPr>
          <a:xfrm>
            <a:off x="278033" y="1868033"/>
            <a:ext cx="5152099" cy="3121932"/>
          </a:xfrm>
          <a:prstGeom prst="rect">
            <a:avLst/>
          </a:prstGeom>
          <a:noFill/>
          <a:ln>
            <a:noFill/>
          </a:ln>
        </p:spPr>
      </p:pic>
      <p:sp>
        <p:nvSpPr>
          <p:cNvPr id="1262" name="Google Shape;1262;p163"/>
          <p:cNvSpPr txBox="1"/>
          <p:nvPr/>
        </p:nvSpPr>
        <p:spPr>
          <a:xfrm>
            <a:off x="5430133" y="1868033"/>
            <a:ext cx="6374400" cy="3122100"/>
          </a:xfrm>
          <a:prstGeom prst="rect">
            <a:avLst/>
          </a:prstGeom>
          <a:noFill/>
          <a:ln>
            <a:noFill/>
          </a:ln>
        </p:spPr>
        <p:txBody>
          <a:bodyPr anchorCtr="0" anchor="t" bIns="121900" lIns="121900" spcFirstLastPara="1" rIns="121900" wrap="square" tIns="121900">
            <a:noAutofit/>
          </a:bodyPr>
          <a:lstStyle/>
          <a:p>
            <a:pPr indent="0" lvl="0" marL="0" rtl="0" algn="l">
              <a:lnSpc>
                <a:spcPct val="150000"/>
              </a:lnSpc>
              <a:spcBef>
                <a:spcPts val="0"/>
              </a:spcBef>
              <a:spcAft>
                <a:spcPts val="0"/>
              </a:spcAft>
              <a:buNone/>
            </a:pPr>
            <a:r>
              <a:rPr lang="en-US" sz="3300">
                <a:solidFill>
                  <a:schemeClr val="dk1"/>
                </a:solidFill>
                <a:latin typeface="Sniglet"/>
                <a:ea typeface="Sniglet"/>
                <a:cs typeface="Sniglet"/>
                <a:sym typeface="Sniglet"/>
              </a:rPr>
              <a:t>Dataset: routes that people have taken in the past</a:t>
            </a:r>
            <a:endParaRPr sz="3300">
              <a:solidFill>
                <a:schemeClr val="dk1"/>
              </a:solidFill>
              <a:latin typeface="Sniglet"/>
              <a:ea typeface="Sniglet"/>
              <a:cs typeface="Sniglet"/>
              <a:sym typeface="Sniglet"/>
            </a:endParaRPr>
          </a:p>
          <a:p>
            <a:pPr indent="0" lvl="0" marL="0" rtl="0" algn="l">
              <a:lnSpc>
                <a:spcPct val="150000"/>
              </a:lnSpc>
              <a:spcBef>
                <a:spcPts val="0"/>
              </a:spcBef>
              <a:spcAft>
                <a:spcPts val="0"/>
              </a:spcAft>
              <a:buNone/>
            </a:pPr>
            <a:r>
              <a:rPr lang="en-US" sz="3300">
                <a:solidFill>
                  <a:schemeClr val="dk1"/>
                </a:solidFill>
                <a:latin typeface="Sniglet"/>
                <a:ea typeface="Sniglet"/>
                <a:cs typeface="Sniglet"/>
                <a:sym typeface="Sniglet"/>
              </a:rPr>
              <a:t>Prediction: how to get somewhere</a:t>
            </a:r>
            <a:endParaRPr sz="3300">
              <a:solidFill>
                <a:schemeClr val="dk1"/>
              </a:solidFill>
              <a:latin typeface="Sniglet"/>
              <a:ea typeface="Sniglet"/>
              <a:cs typeface="Sniglet"/>
              <a:sym typeface="Sniglet"/>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6" name="Shape 1266"/>
        <p:cNvGrpSpPr/>
        <p:nvPr/>
      </p:nvGrpSpPr>
      <p:grpSpPr>
        <a:xfrm>
          <a:off x="0" y="0"/>
          <a:ext cx="0" cy="0"/>
          <a:chOff x="0" y="0"/>
          <a:chExt cx="0" cy="0"/>
        </a:xfrm>
      </p:grpSpPr>
      <p:pic>
        <p:nvPicPr>
          <p:cNvPr id="1267" name="Google Shape;1267;p164"/>
          <p:cNvPicPr preferRelativeResize="0"/>
          <p:nvPr/>
        </p:nvPicPr>
        <p:blipFill>
          <a:blip r:embed="rId3">
            <a:alphaModFix/>
          </a:blip>
          <a:stretch>
            <a:fillRect/>
          </a:stretch>
        </p:blipFill>
        <p:spPr>
          <a:xfrm>
            <a:off x="2592700" y="880550"/>
            <a:ext cx="7006600" cy="50969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1" name="Shape 1271"/>
        <p:cNvGrpSpPr/>
        <p:nvPr/>
      </p:nvGrpSpPr>
      <p:grpSpPr>
        <a:xfrm>
          <a:off x="0" y="0"/>
          <a:ext cx="0" cy="0"/>
          <a:chOff x="0" y="0"/>
          <a:chExt cx="0" cy="0"/>
        </a:xfrm>
      </p:grpSpPr>
      <p:pic>
        <p:nvPicPr>
          <p:cNvPr id="1272" name="Google Shape;1272;p165"/>
          <p:cNvPicPr preferRelativeResize="0"/>
          <p:nvPr/>
        </p:nvPicPr>
        <p:blipFill>
          <a:blip r:embed="rId3">
            <a:alphaModFix/>
          </a:blip>
          <a:stretch>
            <a:fillRect/>
          </a:stretch>
        </p:blipFill>
        <p:spPr>
          <a:xfrm>
            <a:off x="3412667" y="203200"/>
            <a:ext cx="5593122" cy="6451601"/>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6" name="Shape 1276"/>
        <p:cNvGrpSpPr/>
        <p:nvPr/>
      </p:nvGrpSpPr>
      <p:grpSpPr>
        <a:xfrm>
          <a:off x="0" y="0"/>
          <a:ext cx="0" cy="0"/>
          <a:chOff x="0" y="0"/>
          <a:chExt cx="0" cy="0"/>
        </a:xfrm>
      </p:grpSpPr>
      <p:pic>
        <p:nvPicPr>
          <p:cNvPr id="1277" name="Google Shape;1277;p166"/>
          <p:cNvPicPr preferRelativeResize="0"/>
          <p:nvPr/>
        </p:nvPicPr>
        <p:blipFill>
          <a:blip r:embed="rId3">
            <a:alphaModFix/>
          </a:blip>
          <a:stretch>
            <a:fillRect/>
          </a:stretch>
        </p:blipFill>
        <p:spPr>
          <a:xfrm>
            <a:off x="2826149" y="922551"/>
            <a:ext cx="6539702" cy="50129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1" name="Shape 1281"/>
        <p:cNvGrpSpPr/>
        <p:nvPr/>
      </p:nvGrpSpPr>
      <p:grpSpPr>
        <a:xfrm>
          <a:off x="0" y="0"/>
          <a:ext cx="0" cy="0"/>
          <a:chOff x="0" y="0"/>
          <a:chExt cx="0" cy="0"/>
        </a:xfrm>
      </p:grpSpPr>
      <p:pic>
        <p:nvPicPr>
          <p:cNvPr id="1282" name="Google Shape;1282;p167"/>
          <p:cNvPicPr preferRelativeResize="0"/>
          <p:nvPr/>
        </p:nvPicPr>
        <p:blipFill>
          <a:blip r:embed="rId3">
            <a:alphaModFix/>
          </a:blip>
          <a:stretch>
            <a:fillRect/>
          </a:stretch>
        </p:blipFill>
        <p:spPr>
          <a:xfrm>
            <a:off x="836305" y="1778200"/>
            <a:ext cx="4307201" cy="3301601"/>
          </a:xfrm>
          <a:prstGeom prst="rect">
            <a:avLst/>
          </a:prstGeom>
          <a:noFill/>
          <a:ln>
            <a:noFill/>
          </a:ln>
        </p:spPr>
      </p:pic>
      <p:sp>
        <p:nvSpPr>
          <p:cNvPr id="1283" name="Google Shape;1283;p167"/>
          <p:cNvSpPr txBox="1"/>
          <p:nvPr/>
        </p:nvSpPr>
        <p:spPr>
          <a:xfrm>
            <a:off x="5430133" y="2462200"/>
            <a:ext cx="6374400" cy="1933500"/>
          </a:xfrm>
          <a:prstGeom prst="rect">
            <a:avLst/>
          </a:prstGeom>
          <a:noFill/>
          <a:ln>
            <a:noFill/>
          </a:ln>
        </p:spPr>
        <p:txBody>
          <a:bodyPr anchorCtr="0" anchor="t" bIns="121900" lIns="121900" spcFirstLastPara="1" rIns="121900" wrap="square" tIns="121900">
            <a:noAutofit/>
          </a:bodyPr>
          <a:lstStyle/>
          <a:p>
            <a:pPr indent="0" lvl="0" marL="0" rtl="0" algn="l">
              <a:lnSpc>
                <a:spcPct val="150000"/>
              </a:lnSpc>
              <a:spcBef>
                <a:spcPts val="0"/>
              </a:spcBef>
              <a:spcAft>
                <a:spcPts val="0"/>
              </a:spcAft>
              <a:buNone/>
            </a:pPr>
            <a:r>
              <a:rPr lang="en-US" sz="4300">
                <a:solidFill>
                  <a:schemeClr val="dk1"/>
                </a:solidFill>
                <a:latin typeface="Sniglet"/>
                <a:ea typeface="Sniglet"/>
                <a:cs typeface="Sniglet"/>
                <a:sym typeface="Sniglet"/>
              </a:rPr>
              <a:t>Dataset:</a:t>
            </a:r>
            <a:endParaRPr sz="4300">
              <a:solidFill>
                <a:schemeClr val="dk1"/>
              </a:solidFill>
              <a:latin typeface="Sniglet"/>
              <a:ea typeface="Sniglet"/>
              <a:cs typeface="Sniglet"/>
              <a:sym typeface="Sniglet"/>
            </a:endParaRPr>
          </a:p>
          <a:p>
            <a:pPr indent="0" lvl="0" marL="0" rtl="0" algn="l">
              <a:lnSpc>
                <a:spcPct val="150000"/>
              </a:lnSpc>
              <a:spcBef>
                <a:spcPts val="0"/>
              </a:spcBef>
              <a:spcAft>
                <a:spcPts val="0"/>
              </a:spcAft>
              <a:buNone/>
            </a:pPr>
            <a:r>
              <a:rPr lang="en-US" sz="4300">
                <a:solidFill>
                  <a:schemeClr val="dk1"/>
                </a:solidFill>
                <a:latin typeface="Sniglet"/>
                <a:ea typeface="Sniglet"/>
                <a:cs typeface="Sniglet"/>
                <a:sym typeface="Sniglet"/>
              </a:rPr>
              <a:t>Prediction:</a:t>
            </a:r>
            <a:endParaRPr sz="4300">
              <a:solidFill>
                <a:schemeClr val="dk1"/>
              </a:solidFill>
              <a:latin typeface="Sniglet"/>
              <a:ea typeface="Sniglet"/>
              <a:cs typeface="Sniglet"/>
              <a:sym typeface="Sniglet"/>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7" name="Shape 1287"/>
        <p:cNvGrpSpPr/>
        <p:nvPr/>
      </p:nvGrpSpPr>
      <p:grpSpPr>
        <a:xfrm>
          <a:off x="0" y="0"/>
          <a:ext cx="0" cy="0"/>
          <a:chOff x="0" y="0"/>
          <a:chExt cx="0" cy="0"/>
        </a:xfrm>
      </p:grpSpPr>
      <p:pic>
        <p:nvPicPr>
          <p:cNvPr id="1288" name="Google Shape;1288;p168"/>
          <p:cNvPicPr preferRelativeResize="0"/>
          <p:nvPr/>
        </p:nvPicPr>
        <p:blipFill>
          <a:blip r:embed="rId3">
            <a:alphaModFix/>
          </a:blip>
          <a:stretch>
            <a:fillRect/>
          </a:stretch>
        </p:blipFill>
        <p:spPr>
          <a:xfrm>
            <a:off x="836305" y="1778200"/>
            <a:ext cx="4307201" cy="3301601"/>
          </a:xfrm>
          <a:prstGeom prst="rect">
            <a:avLst/>
          </a:prstGeom>
          <a:noFill/>
          <a:ln>
            <a:noFill/>
          </a:ln>
        </p:spPr>
      </p:pic>
      <p:sp>
        <p:nvSpPr>
          <p:cNvPr id="1289" name="Google Shape;1289;p168"/>
          <p:cNvSpPr txBox="1"/>
          <p:nvPr/>
        </p:nvSpPr>
        <p:spPr>
          <a:xfrm>
            <a:off x="5430133" y="2462200"/>
            <a:ext cx="6374400" cy="2277300"/>
          </a:xfrm>
          <a:prstGeom prst="rect">
            <a:avLst/>
          </a:prstGeom>
          <a:noFill/>
          <a:ln>
            <a:noFill/>
          </a:ln>
        </p:spPr>
        <p:txBody>
          <a:bodyPr anchorCtr="0" anchor="t" bIns="121900" lIns="121900" spcFirstLastPara="1" rIns="121900" wrap="square" tIns="121900">
            <a:noAutofit/>
          </a:bodyPr>
          <a:lstStyle/>
          <a:p>
            <a:pPr indent="0" lvl="0" marL="0" rtl="0" algn="l">
              <a:lnSpc>
                <a:spcPct val="150000"/>
              </a:lnSpc>
              <a:spcBef>
                <a:spcPts val="0"/>
              </a:spcBef>
              <a:spcAft>
                <a:spcPts val="0"/>
              </a:spcAft>
              <a:buNone/>
            </a:pPr>
            <a:r>
              <a:rPr lang="en-US" sz="3500">
                <a:solidFill>
                  <a:schemeClr val="dk1"/>
                </a:solidFill>
                <a:latin typeface="Sniglet"/>
                <a:ea typeface="Sniglet"/>
                <a:cs typeface="Sniglet"/>
                <a:sym typeface="Sniglet"/>
              </a:rPr>
              <a:t>Dataset:</a:t>
            </a:r>
            <a:r>
              <a:rPr b="1" lang="en-US" sz="3500">
                <a:solidFill>
                  <a:schemeClr val="dk1"/>
                </a:solidFill>
                <a:latin typeface="Sniglet"/>
                <a:ea typeface="Sniglet"/>
                <a:cs typeface="Sniglet"/>
                <a:sym typeface="Sniglet"/>
              </a:rPr>
              <a:t> </a:t>
            </a:r>
            <a:r>
              <a:rPr lang="en-US" sz="3500">
                <a:solidFill>
                  <a:schemeClr val="dk1"/>
                </a:solidFill>
                <a:latin typeface="Sniglet"/>
                <a:ea typeface="Sniglet"/>
                <a:cs typeface="Sniglet"/>
                <a:sym typeface="Sniglet"/>
              </a:rPr>
              <a:t>examples of faces</a:t>
            </a:r>
            <a:endParaRPr sz="3500">
              <a:solidFill>
                <a:schemeClr val="dk1"/>
              </a:solidFill>
              <a:latin typeface="Sniglet"/>
              <a:ea typeface="Sniglet"/>
              <a:cs typeface="Sniglet"/>
              <a:sym typeface="Sniglet"/>
            </a:endParaRPr>
          </a:p>
          <a:p>
            <a:pPr indent="0" lvl="0" marL="0" rtl="0" algn="l">
              <a:lnSpc>
                <a:spcPct val="150000"/>
              </a:lnSpc>
              <a:spcBef>
                <a:spcPts val="0"/>
              </a:spcBef>
              <a:spcAft>
                <a:spcPts val="0"/>
              </a:spcAft>
              <a:buNone/>
            </a:pPr>
            <a:r>
              <a:rPr lang="en-US" sz="3500">
                <a:solidFill>
                  <a:schemeClr val="dk1"/>
                </a:solidFill>
                <a:latin typeface="Sniglet"/>
                <a:ea typeface="Sniglet"/>
                <a:cs typeface="Sniglet"/>
                <a:sym typeface="Sniglet"/>
              </a:rPr>
              <a:t>Prediction: where to put the filter on your face</a:t>
            </a:r>
            <a:endParaRPr sz="3500">
              <a:solidFill>
                <a:schemeClr val="dk1"/>
              </a:solidFill>
              <a:latin typeface="Sniglet"/>
              <a:ea typeface="Sniglet"/>
              <a:cs typeface="Sniglet"/>
              <a:sym typeface="Sniglet"/>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A300"/>
        </a:solidFill>
      </p:bgPr>
    </p:bg>
    <p:spTree>
      <p:nvGrpSpPr>
        <p:cNvPr id="1293" name="Shape 1293"/>
        <p:cNvGrpSpPr/>
        <p:nvPr/>
      </p:nvGrpSpPr>
      <p:grpSpPr>
        <a:xfrm>
          <a:off x="0" y="0"/>
          <a:ext cx="0" cy="0"/>
          <a:chOff x="0" y="0"/>
          <a:chExt cx="0" cy="0"/>
        </a:xfrm>
      </p:grpSpPr>
      <p:sp>
        <p:nvSpPr>
          <p:cNvPr id="1294" name="Google Shape;1294;p169"/>
          <p:cNvSpPr txBox="1"/>
          <p:nvPr>
            <p:ph idx="1" type="body"/>
          </p:nvPr>
        </p:nvSpPr>
        <p:spPr>
          <a:xfrm>
            <a:off x="3586000" y="2382600"/>
            <a:ext cx="5019900" cy="2092800"/>
          </a:xfrm>
          <a:prstGeom prst="rect">
            <a:avLst/>
          </a:prstGeom>
        </p:spPr>
        <p:txBody>
          <a:bodyPr anchorCtr="0" anchor="ctr" bIns="121900" lIns="121900" spcFirstLastPara="1" rIns="121900" wrap="square" tIns="121900">
            <a:noAutofit/>
          </a:bodyPr>
          <a:lstStyle/>
          <a:p>
            <a:pPr indent="0" lvl="0" marL="0" rtl="0" algn="ctr">
              <a:spcBef>
                <a:spcPts val="800"/>
              </a:spcBef>
              <a:spcAft>
                <a:spcPts val="0"/>
              </a:spcAft>
              <a:buNone/>
            </a:pPr>
            <a:r>
              <a:rPr lang="en-US" sz="7200"/>
              <a:t>Now you try! AI or NOT </a:t>
            </a:r>
            <a:endParaRPr/>
          </a:p>
        </p:txBody>
      </p:sp>
      <p:sp>
        <p:nvSpPr>
          <p:cNvPr id="1295" name="Google Shape;1295;p169"/>
          <p:cNvSpPr txBox="1"/>
          <p:nvPr>
            <p:ph idx="12" type="sldNum"/>
          </p:nvPr>
        </p:nvSpPr>
        <p:spPr>
          <a:xfrm>
            <a:off x="11409045" y="6333134"/>
            <a:ext cx="731700" cy="524700"/>
          </a:xfrm>
          <a:prstGeom prst="rect">
            <a:avLst/>
          </a:prstGeom>
        </p:spPr>
        <p:txBody>
          <a:bodyPr anchorCtr="0" anchor="t" bIns="121900" lIns="121900" spcFirstLastPara="1" rIns="121900" wrap="square" tIns="1219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AF7"/>
        </a:solidFill>
      </p:bgPr>
    </p:bg>
    <p:spTree>
      <p:nvGrpSpPr>
        <p:cNvPr id="1300" name="Shape 1300"/>
        <p:cNvGrpSpPr/>
        <p:nvPr/>
      </p:nvGrpSpPr>
      <p:grpSpPr>
        <a:xfrm>
          <a:off x="0" y="0"/>
          <a:ext cx="0" cy="0"/>
          <a:chOff x="0" y="0"/>
          <a:chExt cx="0" cy="0"/>
        </a:xfrm>
      </p:grpSpPr>
      <p:sp>
        <p:nvSpPr>
          <p:cNvPr id="1301" name="Google Shape;1301;p170"/>
          <p:cNvSpPr/>
          <p:nvPr/>
        </p:nvSpPr>
        <p:spPr>
          <a:xfrm>
            <a:off x="0" y="0"/>
            <a:ext cx="12191695" cy="86868"/>
          </a:xfrm>
          <a:prstGeom prst="rect">
            <a:avLst/>
          </a:prstGeom>
          <a:solidFill>
            <a:srgbClr val="FF619E"/>
          </a:solidFill>
          <a:ln cap="flat" cmpd="sng" w="12700">
            <a:solidFill>
              <a:srgbClr val="FF619E">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2" name="Google Shape;1302;p170"/>
          <p:cNvSpPr/>
          <p:nvPr/>
        </p:nvSpPr>
        <p:spPr>
          <a:xfrm>
            <a:off x="10698480"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3" name="Google Shape;1303;p170"/>
          <p:cNvSpPr/>
          <p:nvPr/>
        </p:nvSpPr>
        <p:spPr>
          <a:xfrm>
            <a:off x="10698480"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4" name="Google Shape;1304;p170"/>
          <p:cNvSpPr/>
          <p:nvPr/>
        </p:nvSpPr>
        <p:spPr>
          <a:xfrm>
            <a:off x="10698480"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5" name="Google Shape;1305;p170"/>
          <p:cNvSpPr/>
          <p:nvPr/>
        </p:nvSpPr>
        <p:spPr>
          <a:xfrm>
            <a:off x="10698480"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6" name="Google Shape;1306;p170"/>
          <p:cNvSpPr/>
          <p:nvPr/>
        </p:nvSpPr>
        <p:spPr>
          <a:xfrm>
            <a:off x="10698480"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7" name="Google Shape;1307;p170"/>
          <p:cNvSpPr/>
          <p:nvPr/>
        </p:nvSpPr>
        <p:spPr>
          <a:xfrm>
            <a:off x="10872216"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8" name="Google Shape;1308;p170"/>
          <p:cNvSpPr/>
          <p:nvPr/>
        </p:nvSpPr>
        <p:spPr>
          <a:xfrm>
            <a:off x="10872216"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9" name="Google Shape;1309;p170"/>
          <p:cNvSpPr/>
          <p:nvPr/>
        </p:nvSpPr>
        <p:spPr>
          <a:xfrm>
            <a:off x="10872216"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0" name="Google Shape;1310;p170"/>
          <p:cNvSpPr/>
          <p:nvPr/>
        </p:nvSpPr>
        <p:spPr>
          <a:xfrm>
            <a:off x="10872216"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1" name="Google Shape;1311;p170"/>
          <p:cNvSpPr/>
          <p:nvPr/>
        </p:nvSpPr>
        <p:spPr>
          <a:xfrm>
            <a:off x="10872216"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2" name="Google Shape;1312;p170"/>
          <p:cNvSpPr/>
          <p:nvPr/>
        </p:nvSpPr>
        <p:spPr>
          <a:xfrm>
            <a:off x="11045952"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3" name="Google Shape;1313;p170"/>
          <p:cNvSpPr/>
          <p:nvPr/>
        </p:nvSpPr>
        <p:spPr>
          <a:xfrm>
            <a:off x="11045952"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4" name="Google Shape;1314;p170"/>
          <p:cNvSpPr/>
          <p:nvPr/>
        </p:nvSpPr>
        <p:spPr>
          <a:xfrm>
            <a:off x="11045952"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5" name="Google Shape;1315;p170"/>
          <p:cNvSpPr/>
          <p:nvPr/>
        </p:nvSpPr>
        <p:spPr>
          <a:xfrm>
            <a:off x="11045952"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6" name="Google Shape;1316;p170"/>
          <p:cNvSpPr/>
          <p:nvPr/>
        </p:nvSpPr>
        <p:spPr>
          <a:xfrm>
            <a:off x="11045952"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7" name="Google Shape;1317;p170"/>
          <p:cNvSpPr/>
          <p:nvPr/>
        </p:nvSpPr>
        <p:spPr>
          <a:xfrm>
            <a:off x="11219688"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8" name="Google Shape;1318;p170"/>
          <p:cNvSpPr/>
          <p:nvPr/>
        </p:nvSpPr>
        <p:spPr>
          <a:xfrm>
            <a:off x="11219688"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9" name="Google Shape;1319;p170"/>
          <p:cNvSpPr/>
          <p:nvPr/>
        </p:nvSpPr>
        <p:spPr>
          <a:xfrm>
            <a:off x="11219688"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0" name="Google Shape;1320;p170"/>
          <p:cNvSpPr/>
          <p:nvPr/>
        </p:nvSpPr>
        <p:spPr>
          <a:xfrm>
            <a:off x="11219688"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1" name="Google Shape;1321;p170"/>
          <p:cNvSpPr/>
          <p:nvPr/>
        </p:nvSpPr>
        <p:spPr>
          <a:xfrm>
            <a:off x="11219688"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2" name="Google Shape;1322;p170"/>
          <p:cNvSpPr/>
          <p:nvPr/>
        </p:nvSpPr>
        <p:spPr>
          <a:xfrm>
            <a:off x="11393424"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3" name="Google Shape;1323;p170"/>
          <p:cNvSpPr/>
          <p:nvPr/>
        </p:nvSpPr>
        <p:spPr>
          <a:xfrm>
            <a:off x="11393424"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4" name="Google Shape;1324;p170"/>
          <p:cNvSpPr/>
          <p:nvPr/>
        </p:nvSpPr>
        <p:spPr>
          <a:xfrm>
            <a:off x="11393424"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5" name="Google Shape;1325;p170"/>
          <p:cNvSpPr/>
          <p:nvPr/>
        </p:nvSpPr>
        <p:spPr>
          <a:xfrm>
            <a:off x="11393424"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6" name="Google Shape;1326;p170"/>
          <p:cNvSpPr/>
          <p:nvPr/>
        </p:nvSpPr>
        <p:spPr>
          <a:xfrm>
            <a:off x="11393424"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7" name="Google Shape;1327;p170"/>
          <p:cNvSpPr/>
          <p:nvPr/>
        </p:nvSpPr>
        <p:spPr>
          <a:xfrm>
            <a:off x="11567160"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8" name="Google Shape;1328;p170"/>
          <p:cNvSpPr/>
          <p:nvPr/>
        </p:nvSpPr>
        <p:spPr>
          <a:xfrm>
            <a:off x="11567160"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9" name="Google Shape;1329;p170"/>
          <p:cNvSpPr/>
          <p:nvPr/>
        </p:nvSpPr>
        <p:spPr>
          <a:xfrm>
            <a:off x="11567160"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0" name="Google Shape;1330;p170"/>
          <p:cNvSpPr/>
          <p:nvPr/>
        </p:nvSpPr>
        <p:spPr>
          <a:xfrm>
            <a:off x="11567160"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1" name="Google Shape;1331;p170"/>
          <p:cNvSpPr/>
          <p:nvPr/>
        </p:nvSpPr>
        <p:spPr>
          <a:xfrm>
            <a:off x="11567160"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2" name="Google Shape;1332;p170"/>
          <p:cNvSpPr/>
          <p:nvPr/>
        </p:nvSpPr>
        <p:spPr>
          <a:xfrm>
            <a:off x="73152" y="578815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3" name="Google Shape;1333;p170"/>
          <p:cNvSpPr/>
          <p:nvPr/>
        </p:nvSpPr>
        <p:spPr>
          <a:xfrm>
            <a:off x="73152" y="597103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4" name="Google Shape;1334;p170"/>
          <p:cNvSpPr/>
          <p:nvPr/>
        </p:nvSpPr>
        <p:spPr>
          <a:xfrm>
            <a:off x="73152" y="615391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5" name="Google Shape;1335;p170"/>
          <p:cNvSpPr/>
          <p:nvPr/>
        </p:nvSpPr>
        <p:spPr>
          <a:xfrm>
            <a:off x="73152" y="633679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6" name="Google Shape;1336;p170"/>
          <p:cNvSpPr/>
          <p:nvPr/>
        </p:nvSpPr>
        <p:spPr>
          <a:xfrm>
            <a:off x="256032" y="578815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7" name="Google Shape;1337;p170"/>
          <p:cNvSpPr/>
          <p:nvPr/>
        </p:nvSpPr>
        <p:spPr>
          <a:xfrm>
            <a:off x="256032" y="597103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8" name="Google Shape;1338;p170"/>
          <p:cNvSpPr/>
          <p:nvPr/>
        </p:nvSpPr>
        <p:spPr>
          <a:xfrm>
            <a:off x="256032" y="615391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9" name="Google Shape;1339;p170"/>
          <p:cNvSpPr/>
          <p:nvPr/>
        </p:nvSpPr>
        <p:spPr>
          <a:xfrm>
            <a:off x="256032" y="633679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0" name="Google Shape;1340;p170"/>
          <p:cNvSpPr/>
          <p:nvPr/>
        </p:nvSpPr>
        <p:spPr>
          <a:xfrm>
            <a:off x="438912" y="578815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1" name="Google Shape;1341;p170"/>
          <p:cNvSpPr/>
          <p:nvPr/>
        </p:nvSpPr>
        <p:spPr>
          <a:xfrm>
            <a:off x="438912" y="597103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2" name="Google Shape;1342;p170"/>
          <p:cNvSpPr/>
          <p:nvPr/>
        </p:nvSpPr>
        <p:spPr>
          <a:xfrm>
            <a:off x="438912" y="615391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3" name="Google Shape;1343;p170"/>
          <p:cNvSpPr/>
          <p:nvPr/>
        </p:nvSpPr>
        <p:spPr>
          <a:xfrm>
            <a:off x="438912" y="633679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4" name="Google Shape;1344;p170"/>
          <p:cNvSpPr/>
          <p:nvPr/>
        </p:nvSpPr>
        <p:spPr>
          <a:xfrm>
            <a:off x="621792" y="578815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5" name="Google Shape;1345;p170"/>
          <p:cNvSpPr/>
          <p:nvPr/>
        </p:nvSpPr>
        <p:spPr>
          <a:xfrm>
            <a:off x="621792" y="597103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6" name="Google Shape;1346;p170"/>
          <p:cNvSpPr/>
          <p:nvPr/>
        </p:nvSpPr>
        <p:spPr>
          <a:xfrm>
            <a:off x="621792" y="615391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7" name="Google Shape;1347;p170"/>
          <p:cNvSpPr/>
          <p:nvPr/>
        </p:nvSpPr>
        <p:spPr>
          <a:xfrm>
            <a:off x="621792" y="633679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8" name="Google Shape;1348;p170"/>
          <p:cNvSpPr/>
          <p:nvPr/>
        </p:nvSpPr>
        <p:spPr>
          <a:xfrm>
            <a:off x="804672" y="578815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9" name="Google Shape;1349;p170"/>
          <p:cNvSpPr/>
          <p:nvPr/>
        </p:nvSpPr>
        <p:spPr>
          <a:xfrm>
            <a:off x="804672" y="597103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0" name="Google Shape;1350;p170"/>
          <p:cNvSpPr/>
          <p:nvPr/>
        </p:nvSpPr>
        <p:spPr>
          <a:xfrm>
            <a:off x="804672" y="615391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1" name="Google Shape;1351;p170"/>
          <p:cNvSpPr/>
          <p:nvPr/>
        </p:nvSpPr>
        <p:spPr>
          <a:xfrm>
            <a:off x="804672" y="633679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2" name="Google Shape;1352;p170"/>
          <p:cNvSpPr/>
          <p:nvPr/>
        </p:nvSpPr>
        <p:spPr>
          <a:xfrm>
            <a:off x="987552" y="578815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3" name="Google Shape;1353;p170"/>
          <p:cNvSpPr/>
          <p:nvPr/>
        </p:nvSpPr>
        <p:spPr>
          <a:xfrm>
            <a:off x="987552" y="597103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4" name="Google Shape;1354;p170"/>
          <p:cNvSpPr/>
          <p:nvPr/>
        </p:nvSpPr>
        <p:spPr>
          <a:xfrm>
            <a:off x="987552" y="615391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5" name="Google Shape;1355;p170"/>
          <p:cNvSpPr/>
          <p:nvPr/>
        </p:nvSpPr>
        <p:spPr>
          <a:xfrm>
            <a:off x="987552" y="633679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6" name="Google Shape;1356;p170"/>
          <p:cNvSpPr/>
          <p:nvPr/>
        </p:nvSpPr>
        <p:spPr>
          <a:xfrm>
            <a:off x="630936" y="310896"/>
            <a:ext cx="1545336" cy="301752"/>
          </a:xfrm>
          <a:prstGeom prst="roundRect">
            <a:avLst>
              <a:gd fmla="val 50000" name="adj"/>
            </a:avLst>
          </a:prstGeom>
          <a:solidFill>
            <a:srgbClr val="161934"/>
          </a:solidFill>
          <a:ln cap="flat" cmpd="sng" w="12700">
            <a:solidFill>
              <a:srgbClr val="16193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7" name="Google Shape;1357;p170"/>
          <p:cNvSpPr/>
          <p:nvPr/>
        </p:nvSpPr>
        <p:spPr>
          <a:xfrm>
            <a:off x="731520" y="329184"/>
            <a:ext cx="1344168" cy="26517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030"/>
              <a:buFont typeface="Inter"/>
              <a:buNone/>
            </a:pPr>
            <a:r>
              <a:rPr b="1" i="0" lang="en-US" spc="45" sz="1030" u="none" cap="none" strike="noStrike">
                <a:solidFill>
                  <a:srgbClr val="FFFFFF"/>
                </a:solidFill>
                <a:latin typeface="Inter"/>
                <a:ea typeface="Inter"/>
                <a:cs typeface="Inter"/>
                <a:sym typeface="Inter"/>
              </a:rPr>
              <a:t>AI / THINK LAB</a:t>
            </a:r>
            <a:endParaRPr b="0" i="0" sz="1030" u="none" cap="none" strike="noStrike">
              <a:solidFill>
                <a:schemeClr val="dk1"/>
              </a:solidFill>
              <a:latin typeface="Inter"/>
              <a:ea typeface="Inter"/>
              <a:cs typeface="Inter"/>
              <a:sym typeface="Inter"/>
            </a:endParaRPr>
          </a:p>
        </p:txBody>
      </p:sp>
      <p:sp>
        <p:nvSpPr>
          <p:cNvPr id="1358" name="Google Shape;1358;p170"/>
          <p:cNvSpPr/>
          <p:nvPr/>
        </p:nvSpPr>
        <p:spPr>
          <a:xfrm>
            <a:off x="2377440" y="356616"/>
            <a:ext cx="621792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156F6"/>
              </a:buClr>
              <a:buSzPts val="1060"/>
              <a:buFont typeface="Inter"/>
              <a:buNone/>
            </a:pPr>
            <a:r>
              <a:rPr b="1" i="0" lang="en-US" spc="145" sz="1060" u="none" cap="none" strike="noStrike">
                <a:solidFill>
                  <a:srgbClr val="7156F6"/>
                </a:solidFill>
                <a:latin typeface="Inter"/>
                <a:ea typeface="Inter"/>
                <a:cs typeface="Inter"/>
                <a:sym typeface="Inter"/>
              </a:rPr>
              <a:t>SPOT IT IN REAL LIFE</a:t>
            </a:r>
            <a:endParaRPr b="0" i="0" sz="1060" u="none" cap="none" strike="noStrike">
              <a:solidFill>
                <a:schemeClr val="dk1"/>
              </a:solidFill>
              <a:latin typeface="Inter"/>
              <a:ea typeface="Inter"/>
              <a:cs typeface="Inter"/>
              <a:sym typeface="Inter"/>
            </a:endParaRPr>
          </a:p>
        </p:txBody>
      </p:sp>
      <p:sp>
        <p:nvSpPr>
          <p:cNvPr id="1359" name="Google Shape;1359;p170"/>
          <p:cNvSpPr/>
          <p:nvPr/>
        </p:nvSpPr>
        <p:spPr>
          <a:xfrm>
            <a:off x="10661904" y="6364224"/>
            <a:ext cx="868680" cy="292608"/>
          </a:xfrm>
          <a:prstGeom prst="roundRect">
            <a:avLst>
              <a:gd fmla="val 50000" name="adj"/>
            </a:avLst>
          </a:prstGeom>
          <a:solidFill>
            <a:srgbClr val="EFEAFD"/>
          </a:solidFill>
          <a:ln cap="flat" cmpd="sng" w="12700">
            <a:solidFill>
              <a:srgbClr val="EFEAFD">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0" name="Google Shape;1360;p170"/>
          <p:cNvSpPr/>
          <p:nvPr/>
        </p:nvSpPr>
        <p:spPr>
          <a:xfrm>
            <a:off x="10762488" y="6382512"/>
            <a:ext cx="667512"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61934"/>
              </a:buClr>
              <a:buSzPts val="1000"/>
              <a:buFont typeface="Inter"/>
              <a:buNone/>
            </a:pPr>
            <a:r>
              <a:rPr b="1" i="0" lang="en-US" spc="45" sz="1000" u="none" cap="none" strike="noStrike">
                <a:solidFill>
                  <a:srgbClr val="161934"/>
                </a:solidFill>
                <a:latin typeface="Inter"/>
                <a:ea typeface="Inter"/>
                <a:cs typeface="Inter"/>
                <a:sym typeface="Inter"/>
              </a:rPr>
              <a:t>04 / 16</a:t>
            </a:r>
            <a:endParaRPr b="0" i="0" sz="1000" u="none" cap="none" strike="noStrike">
              <a:solidFill>
                <a:schemeClr val="dk1"/>
              </a:solidFill>
              <a:latin typeface="Inter"/>
              <a:ea typeface="Inter"/>
              <a:cs typeface="Inter"/>
              <a:sym typeface="Inter"/>
            </a:endParaRPr>
          </a:p>
        </p:txBody>
      </p:sp>
      <p:sp>
        <p:nvSpPr>
          <p:cNvPr id="1361" name="Google Shape;1361;p170"/>
          <p:cNvSpPr/>
          <p:nvPr/>
        </p:nvSpPr>
        <p:spPr>
          <a:xfrm>
            <a:off x="658368" y="932688"/>
            <a:ext cx="10881360" cy="7315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3280"/>
              <a:buFont typeface="Inter"/>
              <a:buNone/>
            </a:pPr>
            <a:r>
              <a:rPr b="1" i="0" lang="en-US" sz="3280" u="none" cap="none" strike="noStrike">
                <a:solidFill>
                  <a:srgbClr val="161934"/>
                </a:solidFill>
                <a:latin typeface="Inter"/>
                <a:ea typeface="Inter"/>
                <a:cs typeface="Inter"/>
                <a:sym typeface="Inter"/>
              </a:rPr>
              <a:t>YOU PROBABLY USED AI TODAY</a:t>
            </a:r>
            <a:endParaRPr b="0" i="0" sz="3280" u="none" cap="none" strike="noStrike">
              <a:solidFill>
                <a:schemeClr val="dk1"/>
              </a:solidFill>
              <a:latin typeface="Inter"/>
              <a:ea typeface="Inter"/>
              <a:cs typeface="Inter"/>
              <a:sym typeface="Inter"/>
            </a:endParaRPr>
          </a:p>
        </p:txBody>
      </p:sp>
      <p:sp>
        <p:nvSpPr>
          <p:cNvPr id="1362" name="Google Shape;1362;p170"/>
          <p:cNvSpPr/>
          <p:nvPr/>
        </p:nvSpPr>
        <p:spPr>
          <a:xfrm>
            <a:off x="685800" y="1746504"/>
            <a:ext cx="10835640" cy="42062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D6280"/>
              </a:buClr>
              <a:buSzPts val="1570"/>
              <a:buFont typeface="Inter"/>
              <a:buNone/>
            </a:pPr>
            <a:r>
              <a:rPr b="0" i="0" lang="en-US" sz="1570" u="none" cap="none" strike="noStrike">
                <a:solidFill>
                  <a:srgbClr val="5D6280"/>
                </a:solidFill>
                <a:latin typeface="Inter"/>
                <a:ea typeface="Inter"/>
                <a:cs typeface="Inter"/>
                <a:sym typeface="Inter"/>
              </a:rPr>
              <a:t>Different AI tools do different things. They are not all chatbots.</a:t>
            </a:r>
            <a:endParaRPr b="0" i="0" sz="1570" u="none" cap="none" strike="noStrike">
              <a:solidFill>
                <a:schemeClr val="dk1"/>
              </a:solidFill>
              <a:latin typeface="Inter"/>
              <a:ea typeface="Inter"/>
              <a:cs typeface="Inter"/>
              <a:sym typeface="Inter"/>
            </a:endParaRPr>
          </a:p>
        </p:txBody>
      </p:sp>
      <p:sp>
        <p:nvSpPr>
          <p:cNvPr id="1363" name="Google Shape;1363;p170"/>
          <p:cNvSpPr/>
          <p:nvPr/>
        </p:nvSpPr>
        <p:spPr>
          <a:xfrm>
            <a:off x="758952" y="2359152"/>
            <a:ext cx="5230368" cy="1517904"/>
          </a:xfrm>
          <a:prstGeom prst="roundRect">
            <a:avLst>
              <a:gd fmla="val 12048" name="adj"/>
            </a:avLst>
          </a:prstGeom>
          <a:solidFill>
            <a:srgbClr val="11132D"/>
          </a:solidFill>
          <a:ln cap="flat" cmpd="sng" w="12700">
            <a:solidFill>
              <a:srgbClr val="11132D">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4" name="Google Shape;1364;p170"/>
          <p:cNvSpPr/>
          <p:nvPr/>
        </p:nvSpPr>
        <p:spPr>
          <a:xfrm>
            <a:off x="676656" y="2267712"/>
            <a:ext cx="5230368" cy="1517904"/>
          </a:xfrm>
          <a:prstGeom prst="roundRect">
            <a:avLst>
              <a:gd fmla="val 12048" name="adj"/>
            </a:avLst>
          </a:prstGeom>
          <a:solidFill>
            <a:srgbClr val="FFE8F2"/>
          </a:solidFill>
          <a:ln cap="flat" cmpd="sng" w="12700">
            <a:solidFill>
              <a:srgbClr val="FFE8F2">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5" name="Google Shape;1365;p170"/>
          <p:cNvSpPr/>
          <p:nvPr/>
        </p:nvSpPr>
        <p:spPr>
          <a:xfrm>
            <a:off x="896112" y="2532888"/>
            <a:ext cx="923544" cy="923544"/>
          </a:xfrm>
          <a:prstGeom prst="ellipse">
            <a:avLst/>
          </a:prstGeom>
          <a:solidFill>
            <a:srgbClr val="FFFFFF"/>
          </a:solidFill>
          <a:ln cap="flat" cmpd="sng" w="12700">
            <a:solidFill>
              <a:srgbClr val="FFFF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mnt/data/teen_ai_icon_assets/faCamera_161934.png" id="1366" name="Google Shape;1366;p170"/>
          <p:cNvPicPr preferRelativeResize="0"/>
          <p:nvPr/>
        </p:nvPicPr>
        <p:blipFill rotWithShape="1">
          <a:blip r:embed="rId3">
            <a:alphaModFix/>
          </a:blip>
          <a:srcRect b="0" l="0" r="0" t="0"/>
          <a:stretch/>
        </p:blipFill>
        <p:spPr>
          <a:xfrm>
            <a:off x="1143000" y="2770632"/>
            <a:ext cx="420624" cy="420624"/>
          </a:xfrm>
          <a:prstGeom prst="rect">
            <a:avLst/>
          </a:prstGeom>
          <a:noFill/>
          <a:ln>
            <a:noFill/>
          </a:ln>
        </p:spPr>
      </p:pic>
      <p:sp>
        <p:nvSpPr>
          <p:cNvPr id="1367" name="Google Shape;1367;p170"/>
          <p:cNvSpPr/>
          <p:nvPr/>
        </p:nvSpPr>
        <p:spPr>
          <a:xfrm>
            <a:off x="2048256" y="2560320"/>
            <a:ext cx="3602736" cy="4297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2300"/>
              <a:buFont typeface="Inter"/>
              <a:buNone/>
            </a:pPr>
            <a:r>
              <a:rPr b="1" i="0" lang="en-US" sz="2300" u="none" cap="none" strike="noStrike">
                <a:solidFill>
                  <a:srgbClr val="161934"/>
                </a:solidFill>
                <a:latin typeface="Inter"/>
                <a:ea typeface="Inter"/>
                <a:cs typeface="Inter"/>
                <a:sym typeface="Inter"/>
              </a:rPr>
              <a:t>RECOGNIZE</a:t>
            </a:r>
            <a:endParaRPr b="0" i="0" sz="2300" u="none" cap="none" strike="noStrike">
              <a:solidFill>
                <a:schemeClr val="dk1"/>
              </a:solidFill>
              <a:latin typeface="Inter"/>
              <a:ea typeface="Inter"/>
              <a:cs typeface="Inter"/>
              <a:sym typeface="Inter"/>
            </a:endParaRPr>
          </a:p>
        </p:txBody>
      </p:sp>
      <p:sp>
        <p:nvSpPr>
          <p:cNvPr id="1368" name="Google Shape;1368;p170"/>
          <p:cNvSpPr/>
          <p:nvPr/>
        </p:nvSpPr>
        <p:spPr>
          <a:xfrm>
            <a:off x="2057400" y="3099816"/>
            <a:ext cx="3547872"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D6280"/>
              </a:buClr>
              <a:buSzPts val="1530"/>
              <a:buFont typeface="Inter"/>
              <a:buNone/>
            </a:pPr>
            <a:r>
              <a:rPr b="0" i="0" lang="en-US" sz="1530" u="none" cap="none" strike="noStrike">
                <a:solidFill>
                  <a:srgbClr val="5D6280"/>
                </a:solidFill>
                <a:latin typeface="Inter"/>
                <a:ea typeface="Inter"/>
                <a:cs typeface="Inter"/>
                <a:sym typeface="Inter"/>
              </a:rPr>
              <a:t>A camera app identifies a face or object.</a:t>
            </a:r>
            <a:endParaRPr b="0" i="0" sz="1530" u="none" cap="none" strike="noStrike">
              <a:solidFill>
                <a:schemeClr val="dk1"/>
              </a:solidFill>
              <a:latin typeface="Inter"/>
              <a:ea typeface="Inter"/>
              <a:cs typeface="Inter"/>
              <a:sym typeface="Inter"/>
            </a:endParaRPr>
          </a:p>
        </p:txBody>
      </p:sp>
      <p:sp>
        <p:nvSpPr>
          <p:cNvPr id="1369" name="Google Shape;1369;p170"/>
          <p:cNvSpPr/>
          <p:nvPr/>
        </p:nvSpPr>
        <p:spPr>
          <a:xfrm>
            <a:off x="6281928" y="2359152"/>
            <a:ext cx="5230368" cy="1517904"/>
          </a:xfrm>
          <a:prstGeom prst="roundRect">
            <a:avLst>
              <a:gd fmla="val 12048" name="adj"/>
            </a:avLst>
          </a:prstGeom>
          <a:solidFill>
            <a:srgbClr val="11132D"/>
          </a:solidFill>
          <a:ln cap="flat" cmpd="sng" w="12700">
            <a:solidFill>
              <a:srgbClr val="11132D">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0" name="Google Shape;1370;p170"/>
          <p:cNvSpPr/>
          <p:nvPr/>
        </p:nvSpPr>
        <p:spPr>
          <a:xfrm>
            <a:off x="6199632" y="2267712"/>
            <a:ext cx="5230368" cy="1517904"/>
          </a:xfrm>
          <a:prstGeom prst="roundRect">
            <a:avLst>
              <a:gd fmla="val 12048" name="adj"/>
            </a:avLst>
          </a:prstGeom>
          <a:solidFill>
            <a:srgbClr val="F1FAD9"/>
          </a:solidFill>
          <a:ln cap="flat" cmpd="sng" w="12700">
            <a:solidFill>
              <a:srgbClr val="F1FAD9">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1" name="Google Shape;1371;p170"/>
          <p:cNvSpPr/>
          <p:nvPr/>
        </p:nvSpPr>
        <p:spPr>
          <a:xfrm>
            <a:off x="6419088" y="2532888"/>
            <a:ext cx="923544" cy="923544"/>
          </a:xfrm>
          <a:prstGeom prst="ellipse">
            <a:avLst/>
          </a:prstGeom>
          <a:solidFill>
            <a:srgbClr val="FFFFFF"/>
          </a:solidFill>
          <a:ln cap="flat" cmpd="sng" w="12700">
            <a:solidFill>
              <a:srgbClr val="FFFF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mnt/data/teen_ai_icon_assets/faChartLine_161934.png" id="1372" name="Google Shape;1372;p170"/>
          <p:cNvPicPr preferRelativeResize="0"/>
          <p:nvPr/>
        </p:nvPicPr>
        <p:blipFill rotWithShape="1">
          <a:blip r:embed="rId4">
            <a:alphaModFix/>
          </a:blip>
          <a:srcRect b="0" l="0" r="0" t="0"/>
          <a:stretch/>
        </p:blipFill>
        <p:spPr>
          <a:xfrm>
            <a:off x="6665976" y="2770632"/>
            <a:ext cx="420624" cy="420624"/>
          </a:xfrm>
          <a:prstGeom prst="rect">
            <a:avLst/>
          </a:prstGeom>
          <a:noFill/>
          <a:ln>
            <a:noFill/>
          </a:ln>
        </p:spPr>
      </p:pic>
      <p:sp>
        <p:nvSpPr>
          <p:cNvPr id="1373" name="Google Shape;1373;p170"/>
          <p:cNvSpPr/>
          <p:nvPr/>
        </p:nvSpPr>
        <p:spPr>
          <a:xfrm>
            <a:off x="7571232" y="2560320"/>
            <a:ext cx="3602736" cy="4297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2300"/>
              <a:buFont typeface="Inter"/>
              <a:buNone/>
            </a:pPr>
            <a:r>
              <a:rPr b="1" i="0" lang="en-US" sz="2300" u="none" cap="none" strike="noStrike">
                <a:solidFill>
                  <a:srgbClr val="161934"/>
                </a:solidFill>
                <a:latin typeface="Inter"/>
                <a:ea typeface="Inter"/>
                <a:cs typeface="Inter"/>
                <a:sym typeface="Inter"/>
              </a:rPr>
              <a:t>PREDICT</a:t>
            </a:r>
            <a:endParaRPr b="0" i="0" sz="2300" u="none" cap="none" strike="noStrike">
              <a:solidFill>
                <a:schemeClr val="dk1"/>
              </a:solidFill>
              <a:latin typeface="Inter"/>
              <a:ea typeface="Inter"/>
              <a:cs typeface="Inter"/>
              <a:sym typeface="Inter"/>
            </a:endParaRPr>
          </a:p>
        </p:txBody>
      </p:sp>
      <p:sp>
        <p:nvSpPr>
          <p:cNvPr id="1374" name="Google Shape;1374;p170"/>
          <p:cNvSpPr/>
          <p:nvPr/>
        </p:nvSpPr>
        <p:spPr>
          <a:xfrm>
            <a:off x="7580376" y="3099816"/>
            <a:ext cx="3547872"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D6280"/>
              </a:buClr>
              <a:buSzPts val="1530"/>
              <a:buFont typeface="Inter"/>
              <a:buNone/>
            </a:pPr>
            <a:r>
              <a:rPr b="0" i="0" lang="en-US" sz="1530" u="none" cap="none" strike="noStrike">
                <a:solidFill>
                  <a:srgbClr val="5D6280"/>
                </a:solidFill>
                <a:latin typeface="Inter"/>
                <a:ea typeface="Inter"/>
                <a:cs typeface="Inter"/>
                <a:sym typeface="Inter"/>
              </a:rPr>
              <a:t>An app estimates tomorrow’s traffic.</a:t>
            </a:r>
            <a:endParaRPr b="0" i="0" sz="1530" u="none" cap="none" strike="noStrike">
              <a:solidFill>
                <a:schemeClr val="dk1"/>
              </a:solidFill>
              <a:latin typeface="Inter"/>
              <a:ea typeface="Inter"/>
              <a:cs typeface="Inter"/>
              <a:sym typeface="Inter"/>
            </a:endParaRPr>
          </a:p>
        </p:txBody>
      </p:sp>
      <p:sp>
        <p:nvSpPr>
          <p:cNvPr id="1375" name="Google Shape;1375;p170"/>
          <p:cNvSpPr/>
          <p:nvPr/>
        </p:nvSpPr>
        <p:spPr>
          <a:xfrm>
            <a:off x="758952" y="4142232"/>
            <a:ext cx="5230368" cy="1517904"/>
          </a:xfrm>
          <a:prstGeom prst="roundRect">
            <a:avLst>
              <a:gd fmla="val 12048" name="adj"/>
            </a:avLst>
          </a:prstGeom>
          <a:solidFill>
            <a:srgbClr val="11132D"/>
          </a:solidFill>
          <a:ln cap="flat" cmpd="sng" w="12700">
            <a:solidFill>
              <a:srgbClr val="11132D">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6" name="Google Shape;1376;p170"/>
          <p:cNvSpPr/>
          <p:nvPr/>
        </p:nvSpPr>
        <p:spPr>
          <a:xfrm>
            <a:off x="676656" y="4050792"/>
            <a:ext cx="5230368" cy="1517904"/>
          </a:xfrm>
          <a:prstGeom prst="roundRect">
            <a:avLst>
              <a:gd fmla="val 12048" name="adj"/>
            </a:avLst>
          </a:prstGeom>
          <a:solidFill>
            <a:srgbClr val="E8F9FC"/>
          </a:solidFill>
          <a:ln cap="flat" cmpd="sng" w="12700">
            <a:solidFill>
              <a:srgbClr val="E8F9FC">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7" name="Google Shape;1377;p170"/>
          <p:cNvSpPr/>
          <p:nvPr/>
        </p:nvSpPr>
        <p:spPr>
          <a:xfrm>
            <a:off x="896112" y="4315968"/>
            <a:ext cx="923544" cy="923544"/>
          </a:xfrm>
          <a:prstGeom prst="ellipse">
            <a:avLst/>
          </a:prstGeom>
          <a:solidFill>
            <a:srgbClr val="FFFFFF"/>
          </a:solidFill>
          <a:ln cap="flat" cmpd="sng" w="12700">
            <a:solidFill>
              <a:srgbClr val="FFFF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mnt/data/teen_ai_icon_assets/faMusic_161934.png" id="1378" name="Google Shape;1378;p170"/>
          <p:cNvPicPr preferRelativeResize="0"/>
          <p:nvPr/>
        </p:nvPicPr>
        <p:blipFill rotWithShape="1">
          <a:blip r:embed="rId5">
            <a:alphaModFix/>
          </a:blip>
          <a:srcRect b="0" l="0" r="0" t="0"/>
          <a:stretch/>
        </p:blipFill>
        <p:spPr>
          <a:xfrm>
            <a:off x="1143000" y="4553712"/>
            <a:ext cx="420624" cy="420624"/>
          </a:xfrm>
          <a:prstGeom prst="rect">
            <a:avLst/>
          </a:prstGeom>
          <a:noFill/>
          <a:ln>
            <a:noFill/>
          </a:ln>
        </p:spPr>
      </p:pic>
      <p:sp>
        <p:nvSpPr>
          <p:cNvPr id="1379" name="Google Shape;1379;p170"/>
          <p:cNvSpPr/>
          <p:nvPr/>
        </p:nvSpPr>
        <p:spPr>
          <a:xfrm>
            <a:off x="2048256" y="4343400"/>
            <a:ext cx="3602736" cy="4297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2300"/>
              <a:buFont typeface="Inter"/>
              <a:buNone/>
            </a:pPr>
            <a:r>
              <a:rPr b="1" i="0" lang="en-US" sz="2300" u="none" cap="none" strike="noStrike">
                <a:solidFill>
                  <a:srgbClr val="161934"/>
                </a:solidFill>
                <a:latin typeface="Inter"/>
                <a:ea typeface="Inter"/>
                <a:cs typeface="Inter"/>
                <a:sym typeface="Inter"/>
              </a:rPr>
              <a:t>RECOMMEND</a:t>
            </a:r>
            <a:endParaRPr b="0" i="0" sz="2300" u="none" cap="none" strike="noStrike">
              <a:solidFill>
                <a:schemeClr val="dk1"/>
              </a:solidFill>
              <a:latin typeface="Inter"/>
              <a:ea typeface="Inter"/>
              <a:cs typeface="Inter"/>
              <a:sym typeface="Inter"/>
            </a:endParaRPr>
          </a:p>
        </p:txBody>
      </p:sp>
      <p:sp>
        <p:nvSpPr>
          <p:cNvPr id="1380" name="Google Shape;1380;p170"/>
          <p:cNvSpPr/>
          <p:nvPr/>
        </p:nvSpPr>
        <p:spPr>
          <a:xfrm>
            <a:off x="2057400" y="4882896"/>
            <a:ext cx="3547872"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D6280"/>
              </a:buClr>
              <a:buSzPts val="1530"/>
              <a:buFont typeface="Inter"/>
              <a:buNone/>
            </a:pPr>
            <a:r>
              <a:rPr b="0" i="0" lang="en-US" sz="1530" u="none" cap="none" strike="noStrike">
                <a:solidFill>
                  <a:srgbClr val="5D6280"/>
                </a:solidFill>
                <a:latin typeface="Inter"/>
                <a:ea typeface="Inter"/>
                <a:cs typeface="Inter"/>
                <a:sym typeface="Inter"/>
              </a:rPr>
              <a:t>A playlist suggests your next favorite song.</a:t>
            </a:r>
            <a:endParaRPr b="0" i="0" sz="1530" u="none" cap="none" strike="noStrike">
              <a:solidFill>
                <a:schemeClr val="dk1"/>
              </a:solidFill>
              <a:latin typeface="Inter"/>
              <a:ea typeface="Inter"/>
              <a:cs typeface="Inter"/>
              <a:sym typeface="Inter"/>
            </a:endParaRPr>
          </a:p>
        </p:txBody>
      </p:sp>
      <p:sp>
        <p:nvSpPr>
          <p:cNvPr id="1381" name="Google Shape;1381;p170"/>
          <p:cNvSpPr/>
          <p:nvPr/>
        </p:nvSpPr>
        <p:spPr>
          <a:xfrm>
            <a:off x="6281928" y="4142232"/>
            <a:ext cx="5230368" cy="1517904"/>
          </a:xfrm>
          <a:prstGeom prst="roundRect">
            <a:avLst>
              <a:gd fmla="val 12048" name="adj"/>
            </a:avLst>
          </a:prstGeom>
          <a:solidFill>
            <a:srgbClr val="11132D"/>
          </a:solidFill>
          <a:ln cap="flat" cmpd="sng" w="12700">
            <a:solidFill>
              <a:srgbClr val="11132D">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2" name="Google Shape;1382;p170"/>
          <p:cNvSpPr/>
          <p:nvPr/>
        </p:nvSpPr>
        <p:spPr>
          <a:xfrm>
            <a:off x="6199632" y="4050792"/>
            <a:ext cx="5230368" cy="1517904"/>
          </a:xfrm>
          <a:prstGeom prst="roundRect">
            <a:avLst>
              <a:gd fmla="val 12048" name="adj"/>
            </a:avLst>
          </a:prstGeom>
          <a:solidFill>
            <a:srgbClr val="EFEAFD"/>
          </a:solidFill>
          <a:ln cap="flat" cmpd="sng" w="12700">
            <a:solidFill>
              <a:srgbClr val="EFEAFD">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3" name="Google Shape;1383;p170"/>
          <p:cNvSpPr/>
          <p:nvPr/>
        </p:nvSpPr>
        <p:spPr>
          <a:xfrm>
            <a:off x="6419088" y="4315968"/>
            <a:ext cx="923544" cy="923544"/>
          </a:xfrm>
          <a:prstGeom prst="ellipse">
            <a:avLst/>
          </a:prstGeom>
          <a:solidFill>
            <a:srgbClr val="FFFFFF"/>
          </a:solidFill>
          <a:ln cap="flat" cmpd="sng" w="12700">
            <a:solidFill>
              <a:srgbClr val="FFFF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mnt/data/teen_ai_icon_assets/faComments_161934.png" id="1384" name="Google Shape;1384;p170"/>
          <p:cNvPicPr preferRelativeResize="0"/>
          <p:nvPr/>
        </p:nvPicPr>
        <p:blipFill rotWithShape="1">
          <a:blip r:embed="rId6">
            <a:alphaModFix/>
          </a:blip>
          <a:srcRect b="0" l="0" r="0" t="0"/>
          <a:stretch/>
        </p:blipFill>
        <p:spPr>
          <a:xfrm>
            <a:off x="6665976" y="4553712"/>
            <a:ext cx="420624" cy="420624"/>
          </a:xfrm>
          <a:prstGeom prst="rect">
            <a:avLst/>
          </a:prstGeom>
          <a:noFill/>
          <a:ln>
            <a:noFill/>
          </a:ln>
        </p:spPr>
      </p:pic>
      <p:sp>
        <p:nvSpPr>
          <p:cNvPr id="1385" name="Google Shape;1385;p170"/>
          <p:cNvSpPr/>
          <p:nvPr/>
        </p:nvSpPr>
        <p:spPr>
          <a:xfrm>
            <a:off x="7571232" y="4343400"/>
            <a:ext cx="3602736" cy="4297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2300"/>
              <a:buFont typeface="Inter"/>
              <a:buNone/>
            </a:pPr>
            <a:r>
              <a:rPr b="1" i="0" lang="en-US" sz="2300" u="none" cap="none" strike="noStrike">
                <a:solidFill>
                  <a:srgbClr val="161934"/>
                </a:solidFill>
                <a:latin typeface="Inter"/>
                <a:ea typeface="Inter"/>
                <a:cs typeface="Inter"/>
                <a:sym typeface="Inter"/>
              </a:rPr>
              <a:t>GENERATE</a:t>
            </a:r>
            <a:endParaRPr b="0" i="0" sz="2300" u="none" cap="none" strike="noStrike">
              <a:solidFill>
                <a:schemeClr val="dk1"/>
              </a:solidFill>
              <a:latin typeface="Inter"/>
              <a:ea typeface="Inter"/>
              <a:cs typeface="Inter"/>
              <a:sym typeface="Inter"/>
            </a:endParaRPr>
          </a:p>
        </p:txBody>
      </p:sp>
      <p:sp>
        <p:nvSpPr>
          <p:cNvPr id="1386" name="Google Shape;1386;p170"/>
          <p:cNvSpPr/>
          <p:nvPr/>
        </p:nvSpPr>
        <p:spPr>
          <a:xfrm>
            <a:off x="7580376" y="4882896"/>
            <a:ext cx="3547872"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D6280"/>
              </a:buClr>
              <a:buSzPts val="1530"/>
              <a:buFont typeface="Inter"/>
              <a:buNone/>
            </a:pPr>
            <a:r>
              <a:rPr b="0" i="0" lang="en-US" sz="1530" u="none" cap="none" strike="noStrike">
                <a:solidFill>
                  <a:srgbClr val="5D6280"/>
                </a:solidFill>
                <a:latin typeface="Inter"/>
                <a:ea typeface="Inter"/>
                <a:cs typeface="Inter"/>
                <a:sym typeface="Inter"/>
              </a:rPr>
              <a:t>A chatbot drafts text from your prompt.</a:t>
            </a:r>
            <a:endParaRPr b="0" i="0" sz="1530" u="none" cap="none" strike="noStrike">
              <a:solidFill>
                <a:schemeClr val="dk1"/>
              </a:solidFill>
              <a:latin typeface="Inter"/>
              <a:ea typeface="Inter"/>
              <a:cs typeface="Inter"/>
              <a:sym typeface="Inter"/>
            </a:endParaRPr>
          </a:p>
        </p:txBody>
      </p:sp>
      <p:sp>
        <p:nvSpPr>
          <p:cNvPr id="1387" name="Google Shape;1387;p170"/>
          <p:cNvSpPr/>
          <p:nvPr/>
        </p:nvSpPr>
        <p:spPr>
          <a:xfrm rot="-300000">
            <a:off x="8627364" y="6053328"/>
            <a:ext cx="2633472" cy="411480"/>
          </a:xfrm>
          <a:prstGeom prst="roundRect">
            <a:avLst>
              <a:gd fmla="val 23333" name="adj"/>
            </a:avLst>
          </a:prstGeom>
          <a:solidFill>
            <a:srgbClr val="11132D"/>
          </a:solidFill>
          <a:ln cap="flat" cmpd="sng" w="12700">
            <a:solidFill>
              <a:srgbClr val="11132D">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8" name="Google Shape;1388;p170"/>
          <p:cNvSpPr/>
          <p:nvPr/>
        </p:nvSpPr>
        <p:spPr>
          <a:xfrm rot="-300000">
            <a:off x="8586216" y="6007608"/>
            <a:ext cx="2633472" cy="411480"/>
          </a:xfrm>
          <a:prstGeom prst="roundRect">
            <a:avLst>
              <a:gd fmla="val 23333" name="adj"/>
            </a:avLst>
          </a:prstGeom>
          <a:solidFill>
            <a:srgbClr val="D0F269"/>
          </a:solidFill>
          <a:ln cap="flat" cmpd="sng" w="12700">
            <a:solidFill>
              <a:srgbClr val="D0F269">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9" name="Google Shape;1389;p170"/>
          <p:cNvSpPr/>
          <p:nvPr/>
        </p:nvSpPr>
        <p:spPr>
          <a:xfrm rot="-300000">
            <a:off x="8695944" y="6071616"/>
            <a:ext cx="2414016" cy="26517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61934"/>
              </a:buClr>
              <a:buSzPts val="1110"/>
              <a:buFont typeface="Inter"/>
              <a:buNone/>
            </a:pPr>
            <a:r>
              <a:rPr b="1" i="0" lang="en-US" sz="1110" u="none" cap="none" strike="noStrike">
                <a:solidFill>
                  <a:srgbClr val="161934"/>
                </a:solidFill>
                <a:latin typeface="Inter"/>
                <a:ea typeface="Inter"/>
                <a:cs typeface="Inter"/>
                <a:sym typeface="Inter"/>
              </a:rPr>
              <a:t>AI ≠ JUST CHATBOTS</a:t>
            </a:r>
            <a:endParaRPr b="0" i="0" sz="1110" u="none" cap="none" strike="noStrike">
              <a:solidFill>
                <a:schemeClr val="dk1"/>
              </a:solidFill>
              <a:latin typeface="Inter"/>
              <a:ea typeface="Inter"/>
              <a:cs typeface="Inter"/>
              <a:sym typeface="Inte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AF7"/>
        </a:solidFill>
      </p:bgPr>
    </p:bg>
    <p:spTree>
      <p:nvGrpSpPr>
        <p:cNvPr id="1394" name="Shape 1394"/>
        <p:cNvGrpSpPr/>
        <p:nvPr/>
      </p:nvGrpSpPr>
      <p:grpSpPr>
        <a:xfrm>
          <a:off x="0" y="0"/>
          <a:ext cx="0" cy="0"/>
          <a:chOff x="0" y="0"/>
          <a:chExt cx="0" cy="0"/>
        </a:xfrm>
      </p:grpSpPr>
      <p:sp>
        <p:nvSpPr>
          <p:cNvPr id="1395" name="Google Shape;1395;p171"/>
          <p:cNvSpPr/>
          <p:nvPr/>
        </p:nvSpPr>
        <p:spPr>
          <a:xfrm>
            <a:off x="0" y="0"/>
            <a:ext cx="12191695" cy="86868"/>
          </a:xfrm>
          <a:prstGeom prst="rect">
            <a:avLst/>
          </a:prstGeom>
          <a:solidFill>
            <a:srgbClr val="7156F6"/>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6" name="Google Shape;1396;p171"/>
          <p:cNvSpPr/>
          <p:nvPr/>
        </p:nvSpPr>
        <p:spPr>
          <a:xfrm>
            <a:off x="10698480"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7" name="Google Shape;1397;p171"/>
          <p:cNvSpPr/>
          <p:nvPr/>
        </p:nvSpPr>
        <p:spPr>
          <a:xfrm>
            <a:off x="10698480"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8" name="Google Shape;1398;p171"/>
          <p:cNvSpPr/>
          <p:nvPr/>
        </p:nvSpPr>
        <p:spPr>
          <a:xfrm>
            <a:off x="10698480"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9" name="Google Shape;1399;p171"/>
          <p:cNvSpPr/>
          <p:nvPr/>
        </p:nvSpPr>
        <p:spPr>
          <a:xfrm>
            <a:off x="10698480"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0" name="Google Shape;1400;p171"/>
          <p:cNvSpPr/>
          <p:nvPr/>
        </p:nvSpPr>
        <p:spPr>
          <a:xfrm>
            <a:off x="10698480"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1" name="Google Shape;1401;p171"/>
          <p:cNvSpPr/>
          <p:nvPr/>
        </p:nvSpPr>
        <p:spPr>
          <a:xfrm>
            <a:off x="10872216"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2" name="Google Shape;1402;p171"/>
          <p:cNvSpPr/>
          <p:nvPr/>
        </p:nvSpPr>
        <p:spPr>
          <a:xfrm>
            <a:off x="10872216"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3" name="Google Shape;1403;p171"/>
          <p:cNvSpPr/>
          <p:nvPr/>
        </p:nvSpPr>
        <p:spPr>
          <a:xfrm>
            <a:off x="10872216"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4" name="Google Shape;1404;p171"/>
          <p:cNvSpPr/>
          <p:nvPr/>
        </p:nvSpPr>
        <p:spPr>
          <a:xfrm>
            <a:off x="10872216"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5" name="Google Shape;1405;p171"/>
          <p:cNvSpPr/>
          <p:nvPr/>
        </p:nvSpPr>
        <p:spPr>
          <a:xfrm>
            <a:off x="10872216"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6" name="Google Shape;1406;p171"/>
          <p:cNvSpPr/>
          <p:nvPr/>
        </p:nvSpPr>
        <p:spPr>
          <a:xfrm>
            <a:off x="11045952"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7" name="Google Shape;1407;p171"/>
          <p:cNvSpPr/>
          <p:nvPr/>
        </p:nvSpPr>
        <p:spPr>
          <a:xfrm>
            <a:off x="11045952"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8" name="Google Shape;1408;p171"/>
          <p:cNvSpPr/>
          <p:nvPr/>
        </p:nvSpPr>
        <p:spPr>
          <a:xfrm>
            <a:off x="11045952"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9" name="Google Shape;1409;p171"/>
          <p:cNvSpPr/>
          <p:nvPr/>
        </p:nvSpPr>
        <p:spPr>
          <a:xfrm>
            <a:off x="11045952"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0" name="Google Shape;1410;p171"/>
          <p:cNvSpPr/>
          <p:nvPr/>
        </p:nvSpPr>
        <p:spPr>
          <a:xfrm>
            <a:off x="11045952"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1" name="Google Shape;1411;p171"/>
          <p:cNvSpPr/>
          <p:nvPr/>
        </p:nvSpPr>
        <p:spPr>
          <a:xfrm>
            <a:off x="11219688"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2" name="Google Shape;1412;p171"/>
          <p:cNvSpPr/>
          <p:nvPr/>
        </p:nvSpPr>
        <p:spPr>
          <a:xfrm>
            <a:off x="11219688"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3" name="Google Shape;1413;p171"/>
          <p:cNvSpPr/>
          <p:nvPr/>
        </p:nvSpPr>
        <p:spPr>
          <a:xfrm>
            <a:off x="11219688"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4" name="Google Shape;1414;p171"/>
          <p:cNvSpPr/>
          <p:nvPr/>
        </p:nvSpPr>
        <p:spPr>
          <a:xfrm>
            <a:off x="11219688"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5" name="Google Shape;1415;p171"/>
          <p:cNvSpPr/>
          <p:nvPr/>
        </p:nvSpPr>
        <p:spPr>
          <a:xfrm>
            <a:off x="11219688"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6" name="Google Shape;1416;p171"/>
          <p:cNvSpPr/>
          <p:nvPr/>
        </p:nvSpPr>
        <p:spPr>
          <a:xfrm>
            <a:off x="11393424"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7" name="Google Shape;1417;p171"/>
          <p:cNvSpPr/>
          <p:nvPr/>
        </p:nvSpPr>
        <p:spPr>
          <a:xfrm>
            <a:off x="11393424"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8" name="Google Shape;1418;p171"/>
          <p:cNvSpPr/>
          <p:nvPr/>
        </p:nvSpPr>
        <p:spPr>
          <a:xfrm>
            <a:off x="11393424"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9" name="Google Shape;1419;p171"/>
          <p:cNvSpPr/>
          <p:nvPr/>
        </p:nvSpPr>
        <p:spPr>
          <a:xfrm>
            <a:off x="11393424"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0" name="Google Shape;1420;p171"/>
          <p:cNvSpPr/>
          <p:nvPr/>
        </p:nvSpPr>
        <p:spPr>
          <a:xfrm>
            <a:off x="11393424"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1" name="Google Shape;1421;p171"/>
          <p:cNvSpPr/>
          <p:nvPr/>
        </p:nvSpPr>
        <p:spPr>
          <a:xfrm>
            <a:off x="11567160"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2" name="Google Shape;1422;p171"/>
          <p:cNvSpPr/>
          <p:nvPr/>
        </p:nvSpPr>
        <p:spPr>
          <a:xfrm>
            <a:off x="11567160"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3" name="Google Shape;1423;p171"/>
          <p:cNvSpPr/>
          <p:nvPr/>
        </p:nvSpPr>
        <p:spPr>
          <a:xfrm>
            <a:off x="11567160"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4" name="Google Shape;1424;p171"/>
          <p:cNvSpPr/>
          <p:nvPr/>
        </p:nvSpPr>
        <p:spPr>
          <a:xfrm>
            <a:off x="11567160"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5" name="Google Shape;1425;p171"/>
          <p:cNvSpPr/>
          <p:nvPr/>
        </p:nvSpPr>
        <p:spPr>
          <a:xfrm>
            <a:off x="11567160"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6" name="Google Shape;1426;p171"/>
          <p:cNvSpPr/>
          <p:nvPr/>
        </p:nvSpPr>
        <p:spPr>
          <a:xfrm>
            <a:off x="73152" y="578815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7" name="Google Shape;1427;p171"/>
          <p:cNvSpPr/>
          <p:nvPr/>
        </p:nvSpPr>
        <p:spPr>
          <a:xfrm>
            <a:off x="73152" y="597103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8" name="Google Shape;1428;p171"/>
          <p:cNvSpPr/>
          <p:nvPr/>
        </p:nvSpPr>
        <p:spPr>
          <a:xfrm>
            <a:off x="73152" y="615391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9" name="Google Shape;1429;p171"/>
          <p:cNvSpPr/>
          <p:nvPr/>
        </p:nvSpPr>
        <p:spPr>
          <a:xfrm>
            <a:off x="73152" y="633679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0" name="Google Shape;1430;p171"/>
          <p:cNvSpPr/>
          <p:nvPr/>
        </p:nvSpPr>
        <p:spPr>
          <a:xfrm>
            <a:off x="256032" y="578815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1" name="Google Shape;1431;p171"/>
          <p:cNvSpPr/>
          <p:nvPr/>
        </p:nvSpPr>
        <p:spPr>
          <a:xfrm>
            <a:off x="256032" y="597103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2" name="Google Shape;1432;p171"/>
          <p:cNvSpPr/>
          <p:nvPr/>
        </p:nvSpPr>
        <p:spPr>
          <a:xfrm>
            <a:off x="256032" y="615391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3" name="Google Shape;1433;p171"/>
          <p:cNvSpPr/>
          <p:nvPr/>
        </p:nvSpPr>
        <p:spPr>
          <a:xfrm>
            <a:off x="256032" y="633679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4" name="Google Shape;1434;p171"/>
          <p:cNvSpPr/>
          <p:nvPr/>
        </p:nvSpPr>
        <p:spPr>
          <a:xfrm>
            <a:off x="438912" y="578815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5" name="Google Shape;1435;p171"/>
          <p:cNvSpPr/>
          <p:nvPr/>
        </p:nvSpPr>
        <p:spPr>
          <a:xfrm>
            <a:off x="438912" y="597103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6" name="Google Shape;1436;p171"/>
          <p:cNvSpPr/>
          <p:nvPr/>
        </p:nvSpPr>
        <p:spPr>
          <a:xfrm>
            <a:off x="438912" y="615391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7" name="Google Shape;1437;p171"/>
          <p:cNvSpPr/>
          <p:nvPr/>
        </p:nvSpPr>
        <p:spPr>
          <a:xfrm>
            <a:off x="438912" y="633679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8" name="Google Shape;1438;p171"/>
          <p:cNvSpPr/>
          <p:nvPr/>
        </p:nvSpPr>
        <p:spPr>
          <a:xfrm>
            <a:off x="621792" y="578815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9" name="Google Shape;1439;p171"/>
          <p:cNvSpPr/>
          <p:nvPr/>
        </p:nvSpPr>
        <p:spPr>
          <a:xfrm>
            <a:off x="621792" y="597103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0" name="Google Shape;1440;p171"/>
          <p:cNvSpPr/>
          <p:nvPr/>
        </p:nvSpPr>
        <p:spPr>
          <a:xfrm>
            <a:off x="621792" y="615391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1" name="Google Shape;1441;p171"/>
          <p:cNvSpPr/>
          <p:nvPr/>
        </p:nvSpPr>
        <p:spPr>
          <a:xfrm>
            <a:off x="621792" y="633679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2" name="Google Shape;1442;p171"/>
          <p:cNvSpPr/>
          <p:nvPr/>
        </p:nvSpPr>
        <p:spPr>
          <a:xfrm>
            <a:off x="804672" y="578815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3" name="Google Shape;1443;p171"/>
          <p:cNvSpPr/>
          <p:nvPr/>
        </p:nvSpPr>
        <p:spPr>
          <a:xfrm>
            <a:off x="804672" y="597103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4" name="Google Shape;1444;p171"/>
          <p:cNvSpPr/>
          <p:nvPr/>
        </p:nvSpPr>
        <p:spPr>
          <a:xfrm>
            <a:off x="804672" y="615391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5" name="Google Shape;1445;p171"/>
          <p:cNvSpPr/>
          <p:nvPr/>
        </p:nvSpPr>
        <p:spPr>
          <a:xfrm>
            <a:off x="804672" y="633679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6" name="Google Shape;1446;p171"/>
          <p:cNvSpPr/>
          <p:nvPr/>
        </p:nvSpPr>
        <p:spPr>
          <a:xfrm>
            <a:off x="987552" y="578815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7" name="Google Shape;1447;p171"/>
          <p:cNvSpPr/>
          <p:nvPr/>
        </p:nvSpPr>
        <p:spPr>
          <a:xfrm>
            <a:off x="987552" y="597103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8" name="Google Shape;1448;p171"/>
          <p:cNvSpPr/>
          <p:nvPr/>
        </p:nvSpPr>
        <p:spPr>
          <a:xfrm>
            <a:off x="987552" y="615391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9" name="Google Shape;1449;p171"/>
          <p:cNvSpPr/>
          <p:nvPr/>
        </p:nvSpPr>
        <p:spPr>
          <a:xfrm>
            <a:off x="987552" y="633679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0" name="Google Shape;1450;p171"/>
          <p:cNvSpPr/>
          <p:nvPr/>
        </p:nvSpPr>
        <p:spPr>
          <a:xfrm>
            <a:off x="630936" y="310896"/>
            <a:ext cx="1545336" cy="301752"/>
          </a:xfrm>
          <a:prstGeom prst="roundRect">
            <a:avLst>
              <a:gd fmla="val 50000" name="adj"/>
            </a:avLst>
          </a:prstGeom>
          <a:solidFill>
            <a:srgbClr val="161934"/>
          </a:solidFill>
          <a:ln cap="flat" cmpd="sng" w="12700">
            <a:solidFill>
              <a:srgbClr val="16193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1" name="Google Shape;1451;p171"/>
          <p:cNvSpPr/>
          <p:nvPr/>
        </p:nvSpPr>
        <p:spPr>
          <a:xfrm>
            <a:off x="731520" y="329184"/>
            <a:ext cx="1344168" cy="26517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030"/>
              <a:buFont typeface="Inter"/>
              <a:buNone/>
            </a:pPr>
            <a:r>
              <a:rPr b="1" i="0" lang="en-US" spc="45" sz="1030" u="none" cap="none" strike="noStrike">
                <a:solidFill>
                  <a:srgbClr val="FFFFFF"/>
                </a:solidFill>
                <a:latin typeface="Inter"/>
                <a:ea typeface="Inter"/>
                <a:cs typeface="Inter"/>
                <a:sym typeface="Inter"/>
              </a:rPr>
              <a:t>AI / THINK LAB</a:t>
            </a:r>
            <a:endParaRPr b="0" i="0" sz="1030" u="none" cap="none" strike="noStrike">
              <a:solidFill>
                <a:schemeClr val="dk1"/>
              </a:solidFill>
              <a:latin typeface="Inter"/>
              <a:ea typeface="Inter"/>
              <a:cs typeface="Inter"/>
              <a:sym typeface="Inter"/>
            </a:endParaRPr>
          </a:p>
        </p:txBody>
      </p:sp>
      <p:sp>
        <p:nvSpPr>
          <p:cNvPr id="1452" name="Google Shape;1452;p171"/>
          <p:cNvSpPr/>
          <p:nvPr/>
        </p:nvSpPr>
        <p:spPr>
          <a:xfrm>
            <a:off x="2377440" y="356616"/>
            <a:ext cx="621792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156F6"/>
              </a:buClr>
              <a:buSzPts val="1060"/>
              <a:buFont typeface="Inter"/>
              <a:buNone/>
            </a:pPr>
            <a:r>
              <a:rPr b="1" i="0" lang="en-US" spc="145" sz="1060" u="none" cap="none" strike="noStrike">
                <a:solidFill>
                  <a:srgbClr val="7156F6"/>
                </a:solidFill>
                <a:latin typeface="Inter"/>
                <a:ea typeface="Inter"/>
                <a:cs typeface="Inter"/>
                <a:sym typeface="Inter"/>
              </a:rPr>
              <a:t>MINI CHALLENGE</a:t>
            </a:r>
            <a:endParaRPr b="0" i="0" sz="1060" u="none" cap="none" strike="noStrike">
              <a:solidFill>
                <a:schemeClr val="dk1"/>
              </a:solidFill>
              <a:latin typeface="Inter"/>
              <a:ea typeface="Inter"/>
              <a:cs typeface="Inter"/>
              <a:sym typeface="Inter"/>
            </a:endParaRPr>
          </a:p>
        </p:txBody>
      </p:sp>
      <p:sp>
        <p:nvSpPr>
          <p:cNvPr id="1453" name="Google Shape;1453;p171"/>
          <p:cNvSpPr/>
          <p:nvPr/>
        </p:nvSpPr>
        <p:spPr>
          <a:xfrm>
            <a:off x="10661904" y="6364224"/>
            <a:ext cx="868680" cy="292608"/>
          </a:xfrm>
          <a:prstGeom prst="roundRect">
            <a:avLst>
              <a:gd fmla="val 50000" name="adj"/>
            </a:avLst>
          </a:prstGeom>
          <a:solidFill>
            <a:srgbClr val="EFEAFD"/>
          </a:solidFill>
          <a:ln cap="flat" cmpd="sng" w="12700">
            <a:solidFill>
              <a:srgbClr val="EFEAFD">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4" name="Google Shape;1454;p171"/>
          <p:cNvSpPr/>
          <p:nvPr/>
        </p:nvSpPr>
        <p:spPr>
          <a:xfrm>
            <a:off x="10762488" y="6382512"/>
            <a:ext cx="667512"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61934"/>
              </a:buClr>
              <a:buSzPts val="1000"/>
              <a:buFont typeface="Inter"/>
              <a:buNone/>
            </a:pPr>
            <a:r>
              <a:rPr b="1" i="0" lang="en-US" spc="45" sz="1000" u="none" cap="none" strike="noStrike">
                <a:solidFill>
                  <a:srgbClr val="161934"/>
                </a:solidFill>
                <a:latin typeface="Inter"/>
                <a:ea typeface="Inter"/>
                <a:cs typeface="Inter"/>
                <a:sym typeface="Inter"/>
              </a:rPr>
              <a:t>06 / 16</a:t>
            </a:r>
            <a:endParaRPr b="0" i="0" sz="1000" u="none" cap="none" strike="noStrike">
              <a:solidFill>
                <a:schemeClr val="dk1"/>
              </a:solidFill>
              <a:latin typeface="Inter"/>
              <a:ea typeface="Inter"/>
              <a:cs typeface="Inter"/>
              <a:sym typeface="Inter"/>
            </a:endParaRPr>
          </a:p>
        </p:txBody>
      </p:sp>
      <p:sp>
        <p:nvSpPr>
          <p:cNvPr id="1455" name="Google Shape;1455;p171"/>
          <p:cNvSpPr/>
          <p:nvPr/>
        </p:nvSpPr>
        <p:spPr>
          <a:xfrm>
            <a:off x="658368" y="932688"/>
            <a:ext cx="10881360" cy="7315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3280"/>
              <a:buFont typeface="Inter"/>
              <a:buNone/>
            </a:pPr>
            <a:r>
              <a:rPr b="1" i="0" lang="en-US" sz="3280" u="none" cap="none" strike="noStrike">
                <a:solidFill>
                  <a:srgbClr val="161934"/>
                </a:solidFill>
                <a:latin typeface="Inter"/>
                <a:ea typeface="Inter"/>
                <a:cs typeface="Inter"/>
                <a:sym typeface="Inter"/>
              </a:rPr>
              <a:t>AI? NOT AI? IT DEPENDS?</a:t>
            </a:r>
            <a:endParaRPr b="0" i="0" sz="3280" u="none" cap="none" strike="noStrike">
              <a:solidFill>
                <a:schemeClr val="dk1"/>
              </a:solidFill>
              <a:latin typeface="Inter"/>
              <a:ea typeface="Inter"/>
              <a:cs typeface="Inter"/>
              <a:sym typeface="Inter"/>
            </a:endParaRPr>
          </a:p>
        </p:txBody>
      </p:sp>
      <p:sp>
        <p:nvSpPr>
          <p:cNvPr id="1456" name="Google Shape;1456;p171"/>
          <p:cNvSpPr/>
          <p:nvPr/>
        </p:nvSpPr>
        <p:spPr>
          <a:xfrm>
            <a:off x="685800" y="1746504"/>
            <a:ext cx="10835640" cy="42062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D6280"/>
              </a:buClr>
              <a:buSzPts val="1570"/>
              <a:buFont typeface="Inter"/>
              <a:buNone/>
            </a:pPr>
            <a:r>
              <a:rPr b="0" i="0" lang="en-US" sz="1570" u="none" cap="none" strike="noStrike">
                <a:solidFill>
                  <a:srgbClr val="5D6280"/>
                </a:solidFill>
                <a:latin typeface="Inter"/>
                <a:ea typeface="Inter"/>
                <a:cs typeface="Inter"/>
                <a:sym typeface="Inter"/>
              </a:rPr>
              <a:t>Make your call first. Then tell a partner WHY.</a:t>
            </a:r>
            <a:endParaRPr b="0" i="0" sz="1570" u="none" cap="none" strike="noStrike">
              <a:solidFill>
                <a:schemeClr val="dk1"/>
              </a:solidFill>
              <a:latin typeface="Inter"/>
              <a:ea typeface="Inter"/>
              <a:cs typeface="Inter"/>
              <a:sym typeface="Inter"/>
            </a:endParaRPr>
          </a:p>
        </p:txBody>
      </p:sp>
      <p:sp>
        <p:nvSpPr>
          <p:cNvPr id="1457" name="Google Shape;1457;p171"/>
          <p:cNvSpPr/>
          <p:nvPr/>
        </p:nvSpPr>
        <p:spPr>
          <a:xfrm>
            <a:off x="777240" y="2368296"/>
            <a:ext cx="5248656" cy="1536192"/>
          </a:xfrm>
          <a:prstGeom prst="roundRect">
            <a:avLst>
              <a:gd fmla="val 10714" name="adj"/>
            </a:avLst>
          </a:prstGeom>
          <a:solidFill>
            <a:srgbClr val="11132D"/>
          </a:solidFill>
          <a:ln cap="flat" cmpd="sng" w="12700">
            <a:solidFill>
              <a:srgbClr val="11132D">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8" name="Google Shape;1458;p171"/>
          <p:cNvSpPr/>
          <p:nvPr/>
        </p:nvSpPr>
        <p:spPr>
          <a:xfrm>
            <a:off x="694944" y="2276856"/>
            <a:ext cx="5248656" cy="1536192"/>
          </a:xfrm>
          <a:prstGeom prst="roundRect">
            <a:avLst>
              <a:gd fmla="val 10714" name="adj"/>
            </a:avLst>
          </a:prstGeom>
          <a:solidFill>
            <a:srgbClr val="E8F9FC"/>
          </a:solidFill>
          <a:ln cap="flat" cmpd="sng" w="12700">
            <a:solidFill>
              <a:srgbClr val="E8F9FC">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9" name="Google Shape;1459;p171"/>
          <p:cNvSpPr/>
          <p:nvPr/>
        </p:nvSpPr>
        <p:spPr>
          <a:xfrm>
            <a:off x="932688" y="2514600"/>
            <a:ext cx="475488" cy="448056"/>
          </a:xfrm>
          <a:prstGeom prst="roundRect">
            <a:avLst>
              <a:gd fmla="val 50000" name="adj"/>
            </a:avLst>
          </a:prstGeom>
          <a:solidFill>
            <a:srgbClr val="161934"/>
          </a:solidFill>
          <a:ln cap="flat" cmpd="sng" w="12700">
            <a:solidFill>
              <a:srgbClr val="16193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0" name="Google Shape;1460;p171"/>
          <p:cNvSpPr/>
          <p:nvPr/>
        </p:nvSpPr>
        <p:spPr>
          <a:xfrm>
            <a:off x="1033272" y="2532888"/>
            <a:ext cx="274320" cy="411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600"/>
              <a:buFont typeface="Inter"/>
              <a:buNone/>
            </a:pPr>
            <a:r>
              <a:rPr b="1" i="0" lang="en-US" spc="45" sz="1600" u="none" cap="none" strike="noStrike">
                <a:solidFill>
                  <a:srgbClr val="FFFFFF"/>
                </a:solidFill>
                <a:latin typeface="Inter"/>
                <a:ea typeface="Inter"/>
                <a:cs typeface="Inter"/>
                <a:sym typeface="Inter"/>
              </a:rPr>
              <a:t>A</a:t>
            </a:r>
            <a:endParaRPr b="0" i="0" sz="1600" u="none" cap="none" strike="noStrike">
              <a:solidFill>
                <a:schemeClr val="dk1"/>
              </a:solidFill>
              <a:latin typeface="Inter"/>
              <a:ea typeface="Inter"/>
              <a:cs typeface="Inter"/>
              <a:sym typeface="Inter"/>
            </a:endParaRPr>
          </a:p>
        </p:txBody>
      </p:sp>
      <p:sp>
        <p:nvSpPr>
          <p:cNvPr id="1461" name="Google Shape;1461;p171"/>
          <p:cNvSpPr/>
          <p:nvPr/>
        </p:nvSpPr>
        <p:spPr>
          <a:xfrm>
            <a:off x="1545336" y="2578608"/>
            <a:ext cx="3520440" cy="98755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1820"/>
              <a:buFont typeface="Inter"/>
              <a:buNone/>
            </a:pPr>
            <a:r>
              <a:rPr b="1" i="0" lang="en-US" sz="1820" u="none" cap="none" strike="noStrike">
                <a:solidFill>
                  <a:srgbClr val="161934"/>
                </a:solidFill>
                <a:latin typeface="Inter"/>
                <a:ea typeface="Inter"/>
                <a:cs typeface="Inter"/>
                <a:sym typeface="Inter"/>
              </a:rPr>
              <a:t>A thermostat turns on at 68°F.</a:t>
            </a:r>
            <a:endParaRPr b="0" i="0" sz="1820" u="none" cap="none" strike="noStrike">
              <a:solidFill>
                <a:schemeClr val="dk1"/>
              </a:solidFill>
              <a:latin typeface="Inter"/>
              <a:ea typeface="Inter"/>
              <a:cs typeface="Inter"/>
              <a:sym typeface="Inter"/>
            </a:endParaRPr>
          </a:p>
        </p:txBody>
      </p:sp>
      <p:pic>
        <p:nvPicPr>
          <p:cNvPr descr="/mnt/data/teen_ai_icon_assets/faTemperatureHalf_161934.png" id="1462" name="Google Shape;1462;p171"/>
          <p:cNvPicPr preferRelativeResize="0"/>
          <p:nvPr/>
        </p:nvPicPr>
        <p:blipFill rotWithShape="1">
          <a:blip r:embed="rId3">
            <a:alphaModFix/>
          </a:blip>
          <a:srcRect b="0" l="0" r="0" t="0"/>
          <a:stretch/>
        </p:blipFill>
        <p:spPr>
          <a:xfrm>
            <a:off x="5221224" y="2761488"/>
            <a:ext cx="429768" cy="429768"/>
          </a:xfrm>
          <a:prstGeom prst="rect">
            <a:avLst/>
          </a:prstGeom>
          <a:noFill/>
          <a:ln>
            <a:noFill/>
          </a:ln>
        </p:spPr>
      </p:pic>
      <p:sp>
        <p:nvSpPr>
          <p:cNvPr id="1463" name="Google Shape;1463;p171"/>
          <p:cNvSpPr/>
          <p:nvPr/>
        </p:nvSpPr>
        <p:spPr>
          <a:xfrm>
            <a:off x="6281928" y="2368296"/>
            <a:ext cx="5248656" cy="1536192"/>
          </a:xfrm>
          <a:prstGeom prst="roundRect">
            <a:avLst>
              <a:gd fmla="val 10714" name="adj"/>
            </a:avLst>
          </a:prstGeom>
          <a:solidFill>
            <a:srgbClr val="11132D"/>
          </a:solidFill>
          <a:ln cap="flat" cmpd="sng" w="12700">
            <a:solidFill>
              <a:srgbClr val="11132D">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4" name="Google Shape;1464;p171"/>
          <p:cNvSpPr/>
          <p:nvPr/>
        </p:nvSpPr>
        <p:spPr>
          <a:xfrm>
            <a:off x="6199632" y="2276856"/>
            <a:ext cx="5248656" cy="1536192"/>
          </a:xfrm>
          <a:prstGeom prst="roundRect">
            <a:avLst>
              <a:gd fmla="val 10714" name="adj"/>
            </a:avLst>
          </a:prstGeom>
          <a:solidFill>
            <a:srgbClr val="FFE8F2"/>
          </a:solidFill>
          <a:ln cap="flat" cmpd="sng" w="12700">
            <a:solidFill>
              <a:srgbClr val="FFE8F2">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5" name="Google Shape;1465;p171"/>
          <p:cNvSpPr/>
          <p:nvPr/>
        </p:nvSpPr>
        <p:spPr>
          <a:xfrm>
            <a:off x="6437376" y="2514600"/>
            <a:ext cx="475488" cy="448056"/>
          </a:xfrm>
          <a:prstGeom prst="roundRect">
            <a:avLst>
              <a:gd fmla="val 50000" name="adj"/>
            </a:avLst>
          </a:prstGeom>
          <a:solidFill>
            <a:srgbClr val="161934"/>
          </a:solidFill>
          <a:ln cap="flat" cmpd="sng" w="12700">
            <a:solidFill>
              <a:srgbClr val="16193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6" name="Google Shape;1466;p171"/>
          <p:cNvSpPr/>
          <p:nvPr/>
        </p:nvSpPr>
        <p:spPr>
          <a:xfrm>
            <a:off x="6537960" y="2532888"/>
            <a:ext cx="274320" cy="411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600"/>
              <a:buFont typeface="Inter"/>
              <a:buNone/>
            </a:pPr>
            <a:r>
              <a:rPr b="1" i="0" lang="en-US" spc="45" sz="1600" u="none" cap="none" strike="noStrike">
                <a:solidFill>
                  <a:srgbClr val="FFFFFF"/>
                </a:solidFill>
                <a:latin typeface="Inter"/>
                <a:ea typeface="Inter"/>
                <a:cs typeface="Inter"/>
                <a:sym typeface="Inter"/>
              </a:rPr>
              <a:t>B</a:t>
            </a:r>
            <a:endParaRPr b="0" i="0" sz="1600" u="none" cap="none" strike="noStrike">
              <a:solidFill>
                <a:schemeClr val="dk1"/>
              </a:solidFill>
              <a:latin typeface="Inter"/>
              <a:ea typeface="Inter"/>
              <a:cs typeface="Inter"/>
              <a:sym typeface="Inter"/>
            </a:endParaRPr>
          </a:p>
        </p:txBody>
      </p:sp>
      <p:sp>
        <p:nvSpPr>
          <p:cNvPr id="1467" name="Google Shape;1467;p171"/>
          <p:cNvSpPr/>
          <p:nvPr/>
        </p:nvSpPr>
        <p:spPr>
          <a:xfrm>
            <a:off x="7050024" y="2578608"/>
            <a:ext cx="3520440" cy="98755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1820"/>
              <a:buFont typeface="Inter"/>
              <a:buNone/>
            </a:pPr>
            <a:r>
              <a:rPr b="1" i="0" lang="en-US" sz="1820" u="none" cap="none" strike="noStrike">
                <a:solidFill>
                  <a:srgbClr val="161934"/>
                </a:solidFill>
                <a:latin typeface="Inter"/>
                <a:ea typeface="Inter"/>
                <a:cs typeface="Inter"/>
                <a:sym typeface="Inter"/>
              </a:rPr>
              <a:t>A photo app identifies dog breeds.</a:t>
            </a:r>
            <a:endParaRPr b="0" i="0" sz="1820" u="none" cap="none" strike="noStrike">
              <a:solidFill>
                <a:schemeClr val="dk1"/>
              </a:solidFill>
              <a:latin typeface="Inter"/>
              <a:ea typeface="Inter"/>
              <a:cs typeface="Inter"/>
              <a:sym typeface="Inter"/>
            </a:endParaRPr>
          </a:p>
        </p:txBody>
      </p:sp>
      <p:pic>
        <p:nvPicPr>
          <p:cNvPr descr="/mnt/data/teen_ai_icon_assets/faCamera_161934.png" id="1468" name="Google Shape;1468;p171"/>
          <p:cNvPicPr preferRelativeResize="0"/>
          <p:nvPr/>
        </p:nvPicPr>
        <p:blipFill rotWithShape="1">
          <a:blip r:embed="rId4">
            <a:alphaModFix/>
          </a:blip>
          <a:srcRect b="0" l="0" r="0" t="0"/>
          <a:stretch/>
        </p:blipFill>
        <p:spPr>
          <a:xfrm>
            <a:off x="10725912" y="2761488"/>
            <a:ext cx="429768" cy="429768"/>
          </a:xfrm>
          <a:prstGeom prst="rect">
            <a:avLst/>
          </a:prstGeom>
          <a:noFill/>
          <a:ln>
            <a:noFill/>
          </a:ln>
        </p:spPr>
      </p:pic>
      <p:sp>
        <p:nvSpPr>
          <p:cNvPr id="1469" name="Google Shape;1469;p171"/>
          <p:cNvSpPr/>
          <p:nvPr/>
        </p:nvSpPr>
        <p:spPr>
          <a:xfrm>
            <a:off x="777240" y="4142232"/>
            <a:ext cx="5248656" cy="1536192"/>
          </a:xfrm>
          <a:prstGeom prst="roundRect">
            <a:avLst>
              <a:gd fmla="val 10714" name="adj"/>
            </a:avLst>
          </a:prstGeom>
          <a:solidFill>
            <a:srgbClr val="11132D"/>
          </a:solidFill>
          <a:ln cap="flat" cmpd="sng" w="12700">
            <a:solidFill>
              <a:srgbClr val="11132D">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0" name="Google Shape;1470;p171"/>
          <p:cNvSpPr/>
          <p:nvPr/>
        </p:nvSpPr>
        <p:spPr>
          <a:xfrm>
            <a:off x="694944" y="4050792"/>
            <a:ext cx="5248656" cy="1536192"/>
          </a:xfrm>
          <a:prstGeom prst="roundRect">
            <a:avLst>
              <a:gd fmla="val 10714" name="adj"/>
            </a:avLst>
          </a:prstGeom>
          <a:solidFill>
            <a:srgbClr val="F1FAD9"/>
          </a:solidFill>
          <a:ln cap="flat" cmpd="sng" w="12700">
            <a:solidFill>
              <a:srgbClr val="F1FAD9">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1" name="Google Shape;1471;p171"/>
          <p:cNvSpPr/>
          <p:nvPr/>
        </p:nvSpPr>
        <p:spPr>
          <a:xfrm>
            <a:off x="932688" y="4288536"/>
            <a:ext cx="475488" cy="448056"/>
          </a:xfrm>
          <a:prstGeom prst="roundRect">
            <a:avLst>
              <a:gd fmla="val 50000" name="adj"/>
            </a:avLst>
          </a:prstGeom>
          <a:solidFill>
            <a:srgbClr val="161934"/>
          </a:solidFill>
          <a:ln cap="flat" cmpd="sng" w="12700">
            <a:solidFill>
              <a:srgbClr val="16193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2" name="Google Shape;1472;p171"/>
          <p:cNvSpPr/>
          <p:nvPr/>
        </p:nvSpPr>
        <p:spPr>
          <a:xfrm>
            <a:off x="1033272" y="4306824"/>
            <a:ext cx="274320" cy="411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600"/>
              <a:buFont typeface="Inter"/>
              <a:buNone/>
            </a:pPr>
            <a:r>
              <a:rPr b="1" i="0" lang="en-US" spc="45" sz="1600" u="none" cap="none" strike="noStrike">
                <a:solidFill>
                  <a:srgbClr val="FFFFFF"/>
                </a:solidFill>
                <a:latin typeface="Inter"/>
                <a:ea typeface="Inter"/>
                <a:cs typeface="Inter"/>
                <a:sym typeface="Inter"/>
              </a:rPr>
              <a:t>C</a:t>
            </a:r>
            <a:endParaRPr b="0" i="0" sz="1600" u="none" cap="none" strike="noStrike">
              <a:solidFill>
                <a:schemeClr val="dk1"/>
              </a:solidFill>
              <a:latin typeface="Inter"/>
              <a:ea typeface="Inter"/>
              <a:cs typeface="Inter"/>
              <a:sym typeface="Inter"/>
            </a:endParaRPr>
          </a:p>
        </p:txBody>
      </p:sp>
      <p:sp>
        <p:nvSpPr>
          <p:cNvPr id="1473" name="Google Shape;1473;p171"/>
          <p:cNvSpPr/>
          <p:nvPr/>
        </p:nvSpPr>
        <p:spPr>
          <a:xfrm>
            <a:off x="1545336" y="4352544"/>
            <a:ext cx="3520440" cy="98755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1820"/>
              <a:buFont typeface="Inter"/>
              <a:buNone/>
            </a:pPr>
            <a:r>
              <a:rPr b="1" i="0" lang="en-US" sz="1820" u="none" cap="none" strike="noStrike">
                <a:solidFill>
                  <a:srgbClr val="161934"/>
                </a:solidFill>
                <a:latin typeface="Inter"/>
                <a:ea typeface="Inter"/>
                <a:cs typeface="Inter"/>
                <a:sym typeface="Inter"/>
              </a:rPr>
              <a:t>A vending machine gives exact change.</a:t>
            </a:r>
            <a:endParaRPr b="0" i="0" sz="1820" u="none" cap="none" strike="noStrike">
              <a:solidFill>
                <a:schemeClr val="dk1"/>
              </a:solidFill>
              <a:latin typeface="Inter"/>
              <a:ea typeface="Inter"/>
              <a:cs typeface="Inter"/>
              <a:sym typeface="Inter"/>
            </a:endParaRPr>
          </a:p>
        </p:txBody>
      </p:sp>
      <p:pic>
        <p:nvPicPr>
          <p:cNvPr descr="/mnt/data/teen_ai_icon_assets/faCalculator_161934.png" id="1474" name="Google Shape;1474;p171"/>
          <p:cNvPicPr preferRelativeResize="0"/>
          <p:nvPr/>
        </p:nvPicPr>
        <p:blipFill rotWithShape="1">
          <a:blip r:embed="rId5">
            <a:alphaModFix/>
          </a:blip>
          <a:srcRect b="0" l="0" r="0" t="0"/>
          <a:stretch/>
        </p:blipFill>
        <p:spPr>
          <a:xfrm>
            <a:off x="5221224" y="4535424"/>
            <a:ext cx="429768" cy="429768"/>
          </a:xfrm>
          <a:prstGeom prst="rect">
            <a:avLst/>
          </a:prstGeom>
          <a:noFill/>
          <a:ln>
            <a:noFill/>
          </a:ln>
        </p:spPr>
      </p:pic>
      <p:sp>
        <p:nvSpPr>
          <p:cNvPr id="1475" name="Google Shape;1475;p171"/>
          <p:cNvSpPr/>
          <p:nvPr/>
        </p:nvSpPr>
        <p:spPr>
          <a:xfrm>
            <a:off x="6281928" y="4142232"/>
            <a:ext cx="5248656" cy="1536192"/>
          </a:xfrm>
          <a:prstGeom prst="roundRect">
            <a:avLst>
              <a:gd fmla="val 10714" name="adj"/>
            </a:avLst>
          </a:prstGeom>
          <a:solidFill>
            <a:srgbClr val="11132D"/>
          </a:solidFill>
          <a:ln cap="flat" cmpd="sng" w="12700">
            <a:solidFill>
              <a:srgbClr val="11132D">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6" name="Google Shape;1476;p171"/>
          <p:cNvSpPr/>
          <p:nvPr/>
        </p:nvSpPr>
        <p:spPr>
          <a:xfrm>
            <a:off x="6199632" y="4050792"/>
            <a:ext cx="5248656" cy="1536192"/>
          </a:xfrm>
          <a:prstGeom prst="roundRect">
            <a:avLst>
              <a:gd fmla="val 10714" name="adj"/>
            </a:avLst>
          </a:prstGeom>
          <a:solidFill>
            <a:srgbClr val="EFEAFD"/>
          </a:solidFill>
          <a:ln cap="flat" cmpd="sng" w="12700">
            <a:solidFill>
              <a:srgbClr val="EFEAFD">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7" name="Google Shape;1477;p171"/>
          <p:cNvSpPr/>
          <p:nvPr/>
        </p:nvSpPr>
        <p:spPr>
          <a:xfrm>
            <a:off x="6437376" y="4288536"/>
            <a:ext cx="475488" cy="448056"/>
          </a:xfrm>
          <a:prstGeom prst="roundRect">
            <a:avLst>
              <a:gd fmla="val 50000" name="adj"/>
            </a:avLst>
          </a:prstGeom>
          <a:solidFill>
            <a:srgbClr val="161934"/>
          </a:solidFill>
          <a:ln cap="flat" cmpd="sng" w="12700">
            <a:solidFill>
              <a:srgbClr val="16193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8" name="Google Shape;1478;p171"/>
          <p:cNvSpPr/>
          <p:nvPr/>
        </p:nvSpPr>
        <p:spPr>
          <a:xfrm>
            <a:off x="6537960" y="4306824"/>
            <a:ext cx="274320" cy="411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600"/>
              <a:buFont typeface="Inter"/>
              <a:buNone/>
            </a:pPr>
            <a:r>
              <a:rPr b="1" i="0" lang="en-US" spc="45" sz="1600" u="none" cap="none" strike="noStrike">
                <a:solidFill>
                  <a:srgbClr val="FFFFFF"/>
                </a:solidFill>
                <a:latin typeface="Inter"/>
                <a:ea typeface="Inter"/>
                <a:cs typeface="Inter"/>
                <a:sym typeface="Inter"/>
              </a:rPr>
              <a:t>D</a:t>
            </a:r>
            <a:endParaRPr b="0" i="0" sz="1600" u="none" cap="none" strike="noStrike">
              <a:solidFill>
                <a:schemeClr val="dk1"/>
              </a:solidFill>
              <a:latin typeface="Inter"/>
              <a:ea typeface="Inter"/>
              <a:cs typeface="Inter"/>
              <a:sym typeface="Inter"/>
            </a:endParaRPr>
          </a:p>
        </p:txBody>
      </p:sp>
      <p:sp>
        <p:nvSpPr>
          <p:cNvPr id="1479" name="Google Shape;1479;p171"/>
          <p:cNvSpPr/>
          <p:nvPr/>
        </p:nvSpPr>
        <p:spPr>
          <a:xfrm>
            <a:off x="7050024" y="4352544"/>
            <a:ext cx="3520440" cy="98755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1820"/>
              <a:buFont typeface="Inter"/>
              <a:buNone/>
            </a:pPr>
            <a:r>
              <a:rPr b="1" i="0" lang="en-US" sz="1820" u="none" cap="none" strike="noStrike">
                <a:solidFill>
                  <a:srgbClr val="161934"/>
                </a:solidFill>
                <a:latin typeface="Inter"/>
                <a:ea typeface="Inter"/>
                <a:cs typeface="Inter"/>
                <a:sym typeface="Inter"/>
              </a:rPr>
              <a:t>A chatbot writes an original story.</a:t>
            </a:r>
            <a:endParaRPr b="0" i="0" sz="1820" u="none" cap="none" strike="noStrike">
              <a:solidFill>
                <a:schemeClr val="dk1"/>
              </a:solidFill>
              <a:latin typeface="Inter"/>
              <a:ea typeface="Inter"/>
              <a:cs typeface="Inter"/>
              <a:sym typeface="Inter"/>
            </a:endParaRPr>
          </a:p>
        </p:txBody>
      </p:sp>
      <p:pic>
        <p:nvPicPr>
          <p:cNvPr descr="/mnt/data/teen_ai_icon_assets/faComments_161934.png" id="1480" name="Google Shape;1480;p171"/>
          <p:cNvPicPr preferRelativeResize="0"/>
          <p:nvPr/>
        </p:nvPicPr>
        <p:blipFill rotWithShape="1">
          <a:blip r:embed="rId6">
            <a:alphaModFix/>
          </a:blip>
          <a:srcRect b="0" l="0" r="0" t="0"/>
          <a:stretch/>
        </p:blipFill>
        <p:spPr>
          <a:xfrm>
            <a:off x="10725912" y="4535424"/>
            <a:ext cx="429768" cy="429768"/>
          </a:xfrm>
          <a:prstGeom prst="rect">
            <a:avLst/>
          </a:prstGeom>
          <a:noFill/>
          <a:ln>
            <a:noFill/>
          </a:ln>
        </p:spPr>
      </p:pic>
      <p:sp>
        <p:nvSpPr>
          <p:cNvPr id="1481" name="Google Shape;1481;p171"/>
          <p:cNvSpPr/>
          <p:nvPr/>
        </p:nvSpPr>
        <p:spPr>
          <a:xfrm>
            <a:off x="3364992" y="6108192"/>
            <a:ext cx="5449824" cy="374904"/>
          </a:xfrm>
          <a:prstGeom prst="roundRect">
            <a:avLst>
              <a:gd fmla="val 50000" name="adj"/>
            </a:avLst>
          </a:prstGeom>
          <a:solidFill>
            <a:srgbClr val="161934"/>
          </a:solidFill>
          <a:ln cap="flat" cmpd="sng" w="12700">
            <a:solidFill>
              <a:srgbClr val="16193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2" name="Google Shape;1482;p171"/>
          <p:cNvSpPr/>
          <p:nvPr/>
        </p:nvSpPr>
        <p:spPr>
          <a:xfrm>
            <a:off x="3465576" y="6126480"/>
            <a:ext cx="5248656" cy="33832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40"/>
              <a:buFont typeface="Inter"/>
              <a:buNone/>
            </a:pPr>
            <a:r>
              <a:rPr b="1" i="0" lang="en-US" spc="45" sz="1140" u="none" cap="none" strike="noStrike">
                <a:solidFill>
                  <a:srgbClr val="FFFFFF"/>
                </a:solidFill>
                <a:latin typeface="Inter"/>
                <a:ea typeface="Inter"/>
                <a:cs typeface="Inter"/>
                <a:sym typeface="Inter"/>
              </a:rPr>
              <a:t>VOTE WITH YOUR HANDS / NO PEEKING!</a:t>
            </a:r>
            <a:endParaRPr b="0" i="0" sz="1140" u="none" cap="none" strike="noStrike">
              <a:solidFill>
                <a:schemeClr val="dk1"/>
              </a:solidFill>
              <a:latin typeface="Inter"/>
              <a:ea typeface="Inter"/>
              <a:cs typeface="Inter"/>
              <a:sym typeface="Inte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AF7"/>
        </a:solidFill>
      </p:bgPr>
    </p:bg>
    <p:spTree>
      <p:nvGrpSpPr>
        <p:cNvPr id="1487" name="Shape 1487"/>
        <p:cNvGrpSpPr/>
        <p:nvPr/>
      </p:nvGrpSpPr>
      <p:grpSpPr>
        <a:xfrm>
          <a:off x="0" y="0"/>
          <a:ext cx="0" cy="0"/>
          <a:chOff x="0" y="0"/>
          <a:chExt cx="0" cy="0"/>
        </a:xfrm>
      </p:grpSpPr>
      <p:sp>
        <p:nvSpPr>
          <p:cNvPr id="1488" name="Google Shape;1488;p172"/>
          <p:cNvSpPr/>
          <p:nvPr/>
        </p:nvSpPr>
        <p:spPr>
          <a:xfrm>
            <a:off x="0" y="0"/>
            <a:ext cx="12191695" cy="86868"/>
          </a:xfrm>
          <a:prstGeom prst="rect">
            <a:avLst/>
          </a:prstGeom>
          <a:solidFill>
            <a:srgbClr val="48DAE4"/>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9" name="Google Shape;1489;p172"/>
          <p:cNvSpPr/>
          <p:nvPr/>
        </p:nvSpPr>
        <p:spPr>
          <a:xfrm>
            <a:off x="10698480"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0" name="Google Shape;1490;p172"/>
          <p:cNvSpPr/>
          <p:nvPr/>
        </p:nvSpPr>
        <p:spPr>
          <a:xfrm>
            <a:off x="10698480"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1" name="Google Shape;1491;p172"/>
          <p:cNvSpPr/>
          <p:nvPr/>
        </p:nvSpPr>
        <p:spPr>
          <a:xfrm>
            <a:off x="10698480"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2" name="Google Shape;1492;p172"/>
          <p:cNvSpPr/>
          <p:nvPr/>
        </p:nvSpPr>
        <p:spPr>
          <a:xfrm>
            <a:off x="10698480"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3" name="Google Shape;1493;p172"/>
          <p:cNvSpPr/>
          <p:nvPr/>
        </p:nvSpPr>
        <p:spPr>
          <a:xfrm>
            <a:off x="10698480"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4" name="Google Shape;1494;p172"/>
          <p:cNvSpPr/>
          <p:nvPr/>
        </p:nvSpPr>
        <p:spPr>
          <a:xfrm>
            <a:off x="10872216"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5" name="Google Shape;1495;p172"/>
          <p:cNvSpPr/>
          <p:nvPr/>
        </p:nvSpPr>
        <p:spPr>
          <a:xfrm>
            <a:off x="10872216"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6" name="Google Shape;1496;p172"/>
          <p:cNvSpPr/>
          <p:nvPr/>
        </p:nvSpPr>
        <p:spPr>
          <a:xfrm>
            <a:off x="10872216"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7" name="Google Shape;1497;p172"/>
          <p:cNvSpPr/>
          <p:nvPr/>
        </p:nvSpPr>
        <p:spPr>
          <a:xfrm>
            <a:off x="10872216"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8" name="Google Shape;1498;p172"/>
          <p:cNvSpPr/>
          <p:nvPr/>
        </p:nvSpPr>
        <p:spPr>
          <a:xfrm>
            <a:off x="10872216"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9" name="Google Shape;1499;p172"/>
          <p:cNvSpPr/>
          <p:nvPr/>
        </p:nvSpPr>
        <p:spPr>
          <a:xfrm>
            <a:off x="11045952"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0" name="Google Shape;1500;p172"/>
          <p:cNvSpPr/>
          <p:nvPr/>
        </p:nvSpPr>
        <p:spPr>
          <a:xfrm>
            <a:off x="11045952"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1" name="Google Shape;1501;p172"/>
          <p:cNvSpPr/>
          <p:nvPr/>
        </p:nvSpPr>
        <p:spPr>
          <a:xfrm>
            <a:off x="11045952"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2" name="Google Shape;1502;p172"/>
          <p:cNvSpPr/>
          <p:nvPr/>
        </p:nvSpPr>
        <p:spPr>
          <a:xfrm>
            <a:off x="11045952"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3" name="Google Shape;1503;p172"/>
          <p:cNvSpPr/>
          <p:nvPr/>
        </p:nvSpPr>
        <p:spPr>
          <a:xfrm>
            <a:off x="11045952"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4" name="Google Shape;1504;p172"/>
          <p:cNvSpPr/>
          <p:nvPr/>
        </p:nvSpPr>
        <p:spPr>
          <a:xfrm>
            <a:off x="11219688"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5" name="Google Shape;1505;p172"/>
          <p:cNvSpPr/>
          <p:nvPr/>
        </p:nvSpPr>
        <p:spPr>
          <a:xfrm>
            <a:off x="11219688"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6" name="Google Shape;1506;p172"/>
          <p:cNvSpPr/>
          <p:nvPr/>
        </p:nvSpPr>
        <p:spPr>
          <a:xfrm>
            <a:off x="11219688"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7" name="Google Shape;1507;p172"/>
          <p:cNvSpPr/>
          <p:nvPr/>
        </p:nvSpPr>
        <p:spPr>
          <a:xfrm>
            <a:off x="11219688"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8" name="Google Shape;1508;p172"/>
          <p:cNvSpPr/>
          <p:nvPr/>
        </p:nvSpPr>
        <p:spPr>
          <a:xfrm>
            <a:off x="11219688"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9" name="Google Shape;1509;p172"/>
          <p:cNvSpPr/>
          <p:nvPr/>
        </p:nvSpPr>
        <p:spPr>
          <a:xfrm>
            <a:off x="11393424"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0" name="Google Shape;1510;p172"/>
          <p:cNvSpPr/>
          <p:nvPr/>
        </p:nvSpPr>
        <p:spPr>
          <a:xfrm>
            <a:off x="11393424"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1" name="Google Shape;1511;p172"/>
          <p:cNvSpPr/>
          <p:nvPr/>
        </p:nvSpPr>
        <p:spPr>
          <a:xfrm>
            <a:off x="11393424"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2" name="Google Shape;1512;p172"/>
          <p:cNvSpPr/>
          <p:nvPr/>
        </p:nvSpPr>
        <p:spPr>
          <a:xfrm>
            <a:off x="11393424"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3" name="Google Shape;1513;p172"/>
          <p:cNvSpPr/>
          <p:nvPr/>
        </p:nvSpPr>
        <p:spPr>
          <a:xfrm>
            <a:off x="11393424"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4" name="Google Shape;1514;p172"/>
          <p:cNvSpPr/>
          <p:nvPr/>
        </p:nvSpPr>
        <p:spPr>
          <a:xfrm>
            <a:off x="11567160"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5" name="Google Shape;1515;p172"/>
          <p:cNvSpPr/>
          <p:nvPr/>
        </p:nvSpPr>
        <p:spPr>
          <a:xfrm>
            <a:off x="11567160"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6" name="Google Shape;1516;p172"/>
          <p:cNvSpPr/>
          <p:nvPr/>
        </p:nvSpPr>
        <p:spPr>
          <a:xfrm>
            <a:off x="11567160"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7" name="Google Shape;1517;p172"/>
          <p:cNvSpPr/>
          <p:nvPr/>
        </p:nvSpPr>
        <p:spPr>
          <a:xfrm>
            <a:off x="11567160"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8" name="Google Shape;1518;p172"/>
          <p:cNvSpPr/>
          <p:nvPr/>
        </p:nvSpPr>
        <p:spPr>
          <a:xfrm>
            <a:off x="11567160"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9" name="Google Shape;1519;p172"/>
          <p:cNvSpPr/>
          <p:nvPr/>
        </p:nvSpPr>
        <p:spPr>
          <a:xfrm>
            <a:off x="73152" y="578815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0" name="Google Shape;1520;p172"/>
          <p:cNvSpPr/>
          <p:nvPr/>
        </p:nvSpPr>
        <p:spPr>
          <a:xfrm>
            <a:off x="73152" y="597103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1" name="Google Shape;1521;p172"/>
          <p:cNvSpPr/>
          <p:nvPr/>
        </p:nvSpPr>
        <p:spPr>
          <a:xfrm>
            <a:off x="73152" y="615391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2" name="Google Shape;1522;p172"/>
          <p:cNvSpPr/>
          <p:nvPr/>
        </p:nvSpPr>
        <p:spPr>
          <a:xfrm>
            <a:off x="73152" y="633679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3" name="Google Shape;1523;p172"/>
          <p:cNvSpPr/>
          <p:nvPr/>
        </p:nvSpPr>
        <p:spPr>
          <a:xfrm>
            <a:off x="256032" y="578815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4" name="Google Shape;1524;p172"/>
          <p:cNvSpPr/>
          <p:nvPr/>
        </p:nvSpPr>
        <p:spPr>
          <a:xfrm>
            <a:off x="256032" y="597103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5" name="Google Shape;1525;p172"/>
          <p:cNvSpPr/>
          <p:nvPr/>
        </p:nvSpPr>
        <p:spPr>
          <a:xfrm>
            <a:off x="256032" y="615391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6" name="Google Shape;1526;p172"/>
          <p:cNvSpPr/>
          <p:nvPr/>
        </p:nvSpPr>
        <p:spPr>
          <a:xfrm>
            <a:off x="256032" y="633679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7" name="Google Shape;1527;p172"/>
          <p:cNvSpPr/>
          <p:nvPr/>
        </p:nvSpPr>
        <p:spPr>
          <a:xfrm>
            <a:off x="438912" y="578815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8" name="Google Shape;1528;p172"/>
          <p:cNvSpPr/>
          <p:nvPr/>
        </p:nvSpPr>
        <p:spPr>
          <a:xfrm>
            <a:off x="438912" y="597103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9" name="Google Shape;1529;p172"/>
          <p:cNvSpPr/>
          <p:nvPr/>
        </p:nvSpPr>
        <p:spPr>
          <a:xfrm>
            <a:off x="438912" y="615391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0" name="Google Shape;1530;p172"/>
          <p:cNvSpPr/>
          <p:nvPr/>
        </p:nvSpPr>
        <p:spPr>
          <a:xfrm>
            <a:off x="438912" y="633679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1" name="Google Shape;1531;p172"/>
          <p:cNvSpPr/>
          <p:nvPr/>
        </p:nvSpPr>
        <p:spPr>
          <a:xfrm>
            <a:off x="621792" y="578815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2" name="Google Shape;1532;p172"/>
          <p:cNvSpPr/>
          <p:nvPr/>
        </p:nvSpPr>
        <p:spPr>
          <a:xfrm>
            <a:off x="621792" y="597103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3" name="Google Shape;1533;p172"/>
          <p:cNvSpPr/>
          <p:nvPr/>
        </p:nvSpPr>
        <p:spPr>
          <a:xfrm>
            <a:off x="621792" y="615391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4" name="Google Shape;1534;p172"/>
          <p:cNvSpPr/>
          <p:nvPr/>
        </p:nvSpPr>
        <p:spPr>
          <a:xfrm>
            <a:off x="621792" y="633679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5" name="Google Shape;1535;p172"/>
          <p:cNvSpPr/>
          <p:nvPr/>
        </p:nvSpPr>
        <p:spPr>
          <a:xfrm>
            <a:off x="804672" y="578815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6" name="Google Shape;1536;p172"/>
          <p:cNvSpPr/>
          <p:nvPr/>
        </p:nvSpPr>
        <p:spPr>
          <a:xfrm>
            <a:off x="804672" y="597103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7" name="Google Shape;1537;p172"/>
          <p:cNvSpPr/>
          <p:nvPr/>
        </p:nvSpPr>
        <p:spPr>
          <a:xfrm>
            <a:off x="804672" y="615391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8" name="Google Shape;1538;p172"/>
          <p:cNvSpPr/>
          <p:nvPr/>
        </p:nvSpPr>
        <p:spPr>
          <a:xfrm>
            <a:off x="804672" y="633679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9" name="Google Shape;1539;p172"/>
          <p:cNvSpPr/>
          <p:nvPr/>
        </p:nvSpPr>
        <p:spPr>
          <a:xfrm>
            <a:off x="987552" y="578815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0" name="Google Shape;1540;p172"/>
          <p:cNvSpPr/>
          <p:nvPr/>
        </p:nvSpPr>
        <p:spPr>
          <a:xfrm>
            <a:off x="987552" y="597103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1" name="Google Shape;1541;p172"/>
          <p:cNvSpPr/>
          <p:nvPr/>
        </p:nvSpPr>
        <p:spPr>
          <a:xfrm>
            <a:off x="987552" y="615391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2" name="Google Shape;1542;p172"/>
          <p:cNvSpPr/>
          <p:nvPr/>
        </p:nvSpPr>
        <p:spPr>
          <a:xfrm>
            <a:off x="987552" y="633679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3" name="Google Shape;1543;p172"/>
          <p:cNvSpPr/>
          <p:nvPr/>
        </p:nvSpPr>
        <p:spPr>
          <a:xfrm>
            <a:off x="630936" y="310896"/>
            <a:ext cx="1545336" cy="301752"/>
          </a:xfrm>
          <a:prstGeom prst="roundRect">
            <a:avLst>
              <a:gd fmla="val 50000" name="adj"/>
            </a:avLst>
          </a:prstGeom>
          <a:solidFill>
            <a:srgbClr val="161934"/>
          </a:solidFill>
          <a:ln cap="flat" cmpd="sng" w="12700">
            <a:solidFill>
              <a:srgbClr val="16193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4" name="Google Shape;1544;p172"/>
          <p:cNvSpPr/>
          <p:nvPr/>
        </p:nvSpPr>
        <p:spPr>
          <a:xfrm>
            <a:off x="731520" y="329184"/>
            <a:ext cx="1344168" cy="26517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030"/>
              <a:buFont typeface="Inter"/>
              <a:buNone/>
            </a:pPr>
            <a:r>
              <a:rPr b="1" i="0" lang="en-US" spc="45" sz="1030" u="none" cap="none" strike="noStrike">
                <a:solidFill>
                  <a:srgbClr val="FFFFFF"/>
                </a:solidFill>
                <a:latin typeface="Inter"/>
                <a:ea typeface="Inter"/>
                <a:cs typeface="Inter"/>
                <a:sym typeface="Inter"/>
              </a:rPr>
              <a:t>AI / THINK LAB</a:t>
            </a:r>
            <a:endParaRPr b="0" i="0" sz="1030" u="none" cap="none" strike="noStrike">
              <a:solidFill>
                <a:schemeClr val="dk1"/>
              </a:solidFill>
              <a:latin typeface="Inter"/>
              <a:ea typeface="Inter"/>
              <a:cs typeface="Inter"/>
              <a:sym typeface="Inter"/>
            </a:endParaRPr>
          </a:p>
        </p:txBody>
      </p:sp>
      <p:sp>
        <p:nvSpPr>
          <p:cNvPr id="1545" name="Google Shape;1545;p172"/>
          <p:cNvSpPr/>
          <p:nvPr/>
        </p:nvSpPr>
        <p:spPr>
          <a:xfrm>
            <a:off x="2377440" y="356616"/>
            <a:ext cx="621792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156F6"/>
              </a:buClr>
              <a:buSzPts val="1060"/>
              <a:buFont typeface="Inter"/>
              <a:buNone/>
            </a:pPr>
            <a:r>
              <a:rPr b="1" i="0" lang="en-US" spc="145" sz="1060" u="none" cap="none" strike="noStrike">
                <a:solidFill>
                  <a:srgbClr val="7156F6"/>
                </a:solidFill>
                <a:latin typeface="Inter"/>
                <a:ea typeface="Inter"/>
                <a:cs typeface="Inter"/>
                <a:sym typeface="Inter"/>
              </a:rPr>
              <a:t>MINI CHALLENGE • REVEAL</a:t>
            </a:r>
            <a:endParaRPr b="0" i="0" sz="1060" u="none" cap="none" strike="noStrike">
              <a:solidFill>
                <a:schemeClr val="dk1"/>
              </a:solidFill>
              <a:latin typeface="Inter"/>
              <a:ea typeface="Inter"/>
              <a:cs typeface="Inter"/>
              <a:sym typeface="Inter"/>
            </a:endParaRPr>
          </a:p>
        </p:txBody>
      </p:sp>
      <p:sp>
        <p:nvSpPr>
          <p:cNvPr id="1546" name="Google Shape;1546;p172"/>
          <p:cNvSpPr/>
          <p:nvPr/>
        </p:nvSpPr>
        <p:spPr>
          <a:xfrm>
            <a:off x="10661904" y="6364224"/>
            <a:ext cx="868680" cy="292608"/>
          </a:xfrm>
          <a:prstGeom prst="roundRect">
            <a:avLst>
              <a:gd fmla="val 50000" name="adj"/>
            </a:avLst>
          </a:prstGeom>
          <a:solidFill>
            <a:srgbClr val="EFEAFD"/>
          </a:solidFill>
          <a:ln cap="flat" cmpd="sng" w="12700">
            <a:solidFill>
              <a:srgbClr val="EFEAFD">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7" name="Google Shape;1547;p172"/>
          <p:cNvSpPr/>
          <p:nvPr/>
        </p:nvSpPr>
        <p:spPr>
          <a:xfrm>
            <a:off x="10762488" y="6382512"/>
            <a:ext cx="667512"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61934"/>
              </a:buClr>
              <a:buSzPts val="1000"/>
              <a:buFont typeface="Inter"/>
              <a:buNone/>
            </a:pPr>
            <a:r>
              <a:rPr b="1" i="0" lang="en-US" spc="45" sz="1000" u="none" cap="none" strike="noStrike">
                <a:solidFill>
                  <a:srgbClr val="161934"/>
                </a:solidFill>
                <a:latin typeface="Inter"/>
                <a:ea typeface="Inter"/>
                <a:cs typeface="Inter"/>
                <a:sym typeface="Inter"/>
              </a:rPr>
              <a:t>07 / 16</a:t>
            </a:r>
            <a:endParaRPr b="0" i="0" sz="1000" u="none" cap="none" strike="noStrike">
              <a:solidFill>
                <a:schemeClr val="dk1"/>
              </a:solidFill>
              <a:latin typeface="Inter"/>
              <a:ea typeface="Inter"/>
              <a:cs typeface="Inter"/>
              <a:sym typeface="Inter"/>
            </a:endParaRPr>
          </a:p>
        </p:txBody>
      </p:sp>
      <p:sp>
        <p:nvSpPr>
          <p:cNvPr id="1548" name="Google Shape;1548;p172"/>
          <p:cNvSpPr/>
          <p:nvPr/>
        </p:nvSpPr>
        <p:spPr>
          <a:xfrm>
            <a:off x="658368" y="932688"/>
            <a:ext cx="10881360" cy="7315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3280"/>
              <a:buFont typeface="Inter"/>
              <a:buNone/>
            </a:pPr>
            <a:r>
              <a:rPr b="1" i="0" lang="en-US" sz="3280" u="none" cap="none" strike="noStrike">
                <a:solidFill>
                  <a:srgbClr val="161934"/>
                </a:solidFill>
                <a:latin typeface="Inter"/>
                <a:ea typeface="Inter"/>
                <a:cs typeface="Inter"/>
                <a:sym typeface="Inter"/>
              </a:rPr>
              <a:t>THE ANSWER IS…</a:t>
            </a:r>
            <a:endParaRPr b="0" i="0" sz="3280" u="none" cap="none" strike="noStrike">
              <a:solidFill>
                <a:schemeClr val="dk1"/>
              </a:solidFill>
              <a:latin typeface="Inter"/>
              <a:ea typeface="Inter"/>
              <a:cs typeface="Inter"/>
              <a:sym typeface="Inter"/>
            </a:endParaRPr>
          </a:p>
        </p:txBody>
      </p:sp>
      <p:sp>
        <p:nvSpPr>
          <p:cNvPr id="1549" name="Google Shape;1549;p172"/>
          <p:cNvSpPr/>
          <p:nvPr/>
        </p:nvSpPr>
        <p:spPr>
          <a:xfrm>
            <a:off x="685800" y="1746504"/>
            <a:ext cx="10835640" cy="42062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D6280"/>
              </a:buClr>
              <a:buSzPts val="1570"/>
              <a:buFont typeface="Inter"/>
              <a:buNone/>
            </a:pPr>
            <a:r>
              <a:rPr b="0" i="0" lang="en-US" sz="1570" u="none" cap="none" strike="noStrike">
                <a:solidFill>
                  <a:srgbClr val="5D6280"/>
                </a:solidFill>
                <a:latin typeface="Inter"/>
                <a:ea typeface="Inter"/>
                <a:cs typeface="Inter"/>
                <a:sym typeface="Inter"/>
              </a:rPr>
              <a:t>Explain what each system does behind the scenes.</a:t>
            </a:r>
            <a:endParaRPr b="0" i="0" sz="1570" u="none" cap="none" strike="noStrike">
              <a:solidFill>
                <a:schemeClr val="dk1"/>
              </a:solidFill>
              <a:latin typeface="Inter"/>
              <a:ea typeface="Inter"/>
              <a:cs typeface="Inter"/>
              <a:sym typeface="Inter"/>
            </a:endParaRPr>
          </a:p>
        </p:txBody>
      </p:sp>
      <p:sp>
        <p:nvSpPr>
          <p:cNvPr id="1550" name="Google Shape;1550;p172"/>
          <p:cNvSpPr/>
          <p:nvPr/>
        </p:nvSpPr>
        <p:spPr>
          <a:xfrm>
            <a:off x="813816" y="2478024"/>
            <a:ext cx="5230368" cy="3310128"/>
          </a:xfrm>
          <a:prstGeom prst="roundRect">
            <a:avLst>
              <a:gd fmla="val 6077" name="adj"/>
            </a:avLst>
          </a:prstGeom>
          <a:solidFill>
            <a:srgbClr val="11132D"/>
          </a:solidFill>
          <a:ln cap="flat" cmpd="sng" w="12700">
            <a:solidFill>
              <a:srgbClr val="11132D">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1" name="Google Shape;1551;p172"/>
          <p:cNvSpPr/>
          <p:nvPr/>
        </p:nvSpPr>
        <p:spPr>
          <a:xfrm>
            <a:off x="731520" y="2386584"/>
            <a:ext cx="5230368" cy="3310128"/>
          </a:xfrm>
          <a:prstGeom prst="roundRect">
            <a:avLst>
              <a:gd fmla="val 6077" name="adj"/>
            </a:avLst>
          </a:prstGeom>
          <a:solidFill>
            <a:srgbClr val="F1FAD9"/>
          </a:solidFill>
          <a:ln cap="flat" cmpd="sng" w="12700">
            <a:solidFill>
              <a:srgbClr val="F1FAD9">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2" name="Google Shape;1552;p172"/>
          <p:cNvSpPr/>
          <p:nvPr/>
        </p:nvSpPr>
        <p:spPr>
          <a:xfrm>
            <a:off x="1060704" y="2734056"/>
            <a:ext cx="2596896" cy="7955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4400"/>
              <a:buFont typeface="Inter"/>
              <a:buNone/>
            </a:pPr>
            <a:r>
              <a:rPr b="1" i="0" lang="en-US" sz="4400" u="none" cap="none" strike="noStrike">
                <a:solidFill>
                  <a:srgbClr val="161934"/>
                </a:solidFill>
                <a:latin typeface="Inter"/>
                <a:ea typeface="Inter"/>
                <a:cs typeface="Inter"/>
                <a:sym typeface="Inter"/>
              </a:rPr>
              <a:t>A + C</a:t>
            </a:r>
            <a:endParaRPr b="0" i="0" sz="4400" u="none" cap="none" strike="noStrike">
              <a:solidFill>
                <a:schemeClr val="dk1"/>
              </a:solidFill>
              <a:latin typeface="Inter"/>
              <a:ea typeface="Inter"/>
              <a:cs typeface="Inter"/>
              <a:sym typeface="Inter"/>
            </a:endParaRPr>
          </a:p>
        </p:txBody>
      </p:sp>
      <p:pic>
        <p:nvPicPr>
          <p:cNvPr descr="/mnt/data/teen_ai_icon_assets/faClock_161934.png" id="1553" name="Google Shape;1553;p172"/>
          <p:cNvPicPr preferRelativeResize="0"/>
          <p:nvPr/>
        </p:nvPicPr>
        <p:blipFill rotWithShape="1">
          <a:blip r:embed="rId3">
            <a:alphaModFix/>
          </a:blip>
          <a:srcRect b="0" l="0" r="0" t="0"/>
          <a:stretch/>
        </p:blipFill>
        <p:spPr>
          <a:xfrm>
            <a:off x="4754880" y="2843784"/>
            <a:ext cx="704088" cy="704088"/>
          </a:xfrm>
          <a:prstGeom prst="rect">
            <a:avLst/>
          </a:prstGeom>
          <a:noFill/>
          <a:ln>
            <a:noFill/>
          </a:ln>
        </p:spPr>
      </p:pic>
      <p:sp>
        <p:nvSpPr>
          <p:cNvPr id="1554" name="Google Shape;1554;p172"/>
          <p:cNvSpPr/>
          <p:nvPr/>
        </p:nvSpPr>
        <p:spPr>
          <a:xfrm>
            <a:off x="1060704" y="3694176"/>
            <a:ext cx="1444752" cy="393192"/>
          </a:xfrm>
          <a:prstGeom prst="roundRect">
            <a:avLst>
              <a:gd fmla="val 50000" name="adj"/>
            </a:avLst>
          </a:prstGeom>
          <a:solidFill>
            <a:srgbClr val="161934"/>
          </a:solidFill>
          <a:ln cap="flat" cmpd="sng" w="12700">
            <a:solidFill>
              <a:srgbClr val="16193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5" name="Google Shape;1555;p172"/>
          <p:cNvSpPr/>
          <p:nvPr/>
        </p:nvSpPr>
        <p:spPr>
          <a:xfrm>
            <a:off x="1161288" y="3712464"/>
            <a:ext cx="1243584" cy="35661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400"/>
              <a:buFont typeface="Inter"/>
              <a:buNone/>
            </a:pPr>
            <a:r>
              <a:rPr b="1" i="0" lang="en-US" spc="45" sz="1400" u="none" cap="none" strike="noStrike">
                <a:solidFill>
                  <a:srgbClr val="FFFFFF"/>
                </a:solidFill>
                <a:latin typeface="Inter"/>
                <a:ea typeface="Inter"/>
                <a:cs typeface="Inter"/>
                <a:sym typeface="Inter"/>
              </a:rPr>
              <a:t>NOT AI</a:t>
            </a:r>
            <a:endParaRPr b="0" i="0" sz="1400" u="none" cap="none" strike="noStrike">
              <a:solidFill>
                <a:schemeClr val="dk1"/>
              </a:solidFill>
              <a:latin typeface="Inter"/>
              <a:ea typeface="Inter"/>
              <a:cs typeface="Inter"/>
              <a:sym typeface="Inter"/>
            </a:endParaRPr>
          </a:p>
        </p:txBody>
      </p:sp>
      <p:sp>
        <p:nvSpPr>
          <p:cNvPr id="1556" name="Google Shape;1556;p172"/>
          <p:cNvSpPr/>
          <p:nvPr/>
        </p:nvSpPr>
        <p:spPr>
          <a:xfrm>
            <a:off x="1060704" y="4325112"/>
            <a:ext cx="4544568" cy="94183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61934"/>
              </a:buClr>
              <a:buSzPts val="1670"/>
              <a:buFont typeface="Inter"/>
              <a:buNone/>
            </a:pPr>
            <a:r>
              <a:rPr b="0" i="0" lang="en-US" sz="1670" u="none" cap="none" strike="noStrike">
                <a:solidFill>
                  <a:srgbClr val="161934"/>
                </a:solidFill>
                <a:latin typeface="Inter"/>
                <a:ea typeface="Inter"/>
                <a:cs typeface="Inter"/>
                <a:sym typeface="Inter"/>
              </a:rPr>
              <a:t>Fixed temperature thresholds and exact-change rules can work with ordinary programming.</a:t>
            </a:r>
            <a:endParaRPr b="0" i="0" sz="1670" u="none" cap="none" strike="noStrike">
              <a:solidFill>
                <a:schemeClr val="dk1"/>
              </a:solidFill>
              <a:latin typeface="Inter"/>
              <a:ea typeface="Inter"/>
              <a:cs typeface="Inter"/>
              <a:sym typeface="Inter"/>
            </a:endParaRPr>
          </a:p>
        </p:txBody>
      </p:sp>
      <p:sp>
        <p:nvSpPr>
          <p:cNvPr id="1557" name="Google Shape;1557;p172"/>
          <p:cNvSpPr/>
          <p:nvPr/>
        </p:nvSpPr>
        <p:spPr>
          <a:xfrm>
            <a:off x="6309360" y="2478024"/>
            <a:ext cx="5230368" cy="3310128"/>
          </a:xfrm>
          <a:prstGeom prst="roundRect">
            <a:avLst>
              <a:gd fmla="val 6077" name="adj"/>
            </a:avLst>
          </a:prstGeom>
          <a:solidFill>
            <a:srgbClr val="11132D"/>
          </a:solidFill>
          <a:ln cap="flat" cmpd="sng" w="12700">
            <a:solidFill>
              <a:srgbClr val="11132D">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8" name="Google Shape;1558;p172"/>
          <p:cNvSpPr/>
          <p:nvPr/>
        </p:nvSpPr>
        <p:spPr>
          <a:xfrm>
            <a:off x="6227064" y="2386584"/>
            <a:ext cx="5230368" cy="3310128"/>
          </a:xfrm>
          <a:prstGeom prst="roundRect">
            <a:avLst>
              <a:gd fmla="val 6077" name="adj"/>
            </a:avLst>
          </a:prstGeom>
          <a:solidFill>
            <a:srgbClr val="EFEAFD"/>
          </a:solidFill>
          <a:ln cap="flat" cmpd="sng" w="12700">
            <a:solidFill>
              <a:srgbClr val="EFEAFD">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9" name="Google Shape;1559;p172"/>
          <p:cNvSpPr/>
          <p:nvPr/>
        </p:nvSpPr>
        <p:spPr>
          <a:xfrm>
            <a:off x="6556248" y="2734056"/>
            <a:ext cx="2596896" cy="7955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4400"/>
              <a:buFont typeface="Inter"/>
              <a:buNone/>
            </a:pPr>
            <a:r>
              <a:rPr b="1" i="0" lang="en-US" sz="4400" u="none" cap="none" strike="noStrike">
                <a:solidFill>
                  <a:srgbClr val="161934"/>
                </a:solidFill>
                <a:latin typeface="Inter"/>
                <a:ea typeface="Inter"/>
                <a:cs typeface="Inter"/>
                <a:sym typeface="Inter"/>
              </a:rPr>
              <a:t>B + D</a:t>
            </a:r>
            <a:endParaRPr b="0" i="0" sz="4400" u="none" cap="none" strike="noStrike">
              <a:solidFill>
                <a:schemeClr val="dk1"/>
              </a:solidFill>
              <a:latin typeface="Inter"/>
              <a:ea typeface="Inter"/>
              <a:cs typeface="Inter"/>
              <a:sym typeface="Inter"/>
            </a:endParaRPr>
          </a:p>
        </p:txBody>
      </p:sp>
      <p:pic>
        <p:nvPicPr>
          <p:cNvPr descr="/mnt/data/teen_ai_icon_assets/faBrain_161934.png" id="1560" name="Google Shape;1560;p172"/>
          <p:cNvPicPr preferRelativeResize="0"/>
          <p:nvPr/>
        </p:nvPicPr>
        <p:blipFill rotWithShape="1">
          <a:blip r:embed="rId4">
            <a:alphaModFix/>
          </a:blip>
          <a:srcRect b="0" l="0" r="0" t="0"/>
          <a:stretch/>
        </p:blipFill>
        <p:spPr>
          <a:xfrm>
            <a:off x="10250424" y="2843784"/>
            <a:ext cx="704088" cy="704088"/>
          </a:xfrm>
          <a:prstGeom prst="rect">
            <a:avLst/>
          </a:prstGeom>
          <a:noFill/>
          <a:ln>
            <a:noFill/>
          </a:ln>
        </p:spPr>
      </p:pic>
      <p:sp>
        <p:nvSpPr>
          <p:cNvPr id="1561" name="Google Shape;1561;p172"/>
          <p:cNvSpPr/>
          <p:nvPr/>
        </p:nvSpPr>
        <p:spPr>
          <a:xfrm>
            <a:off x="6556248" y="3694176"/>
            <a:ext cx="1444752" cy="393192"/>
          </a:xfrm>
          <a:prstGeom prst="roundRect">
            <a:avLst>
              <a:gd fmla="val 50000" name="adj"/>
            </a:avLst>
          </a:prstGeom>
          <a:solidFill>
            <a:srgbClr val="161934"/>
          </a:solidFill>
          <a:ln cap="flat" cmpd="sng" w="12700">
            <a:solidFill>
              <a:srgbClr val="16193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2" name="Google Shape;1562;p172"/>
          <p:cNvSpPr/>
          <p:nvPr/>
        </p:nvSpPr>
        <p:spPr>
          <a:xfrm>
            <a:off x="6656832" y="3712464"/>
            <a:ext cx="1243584" cy="35661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400"/>
              <a:buFont typeface="Inter"/>
              <a:buNone/>
            </a:pPr>
            <a:r>
              <a:rPr b="1" i="0" lang="en-US" spc="45" sz="1400" u="none" cap="none" strike="noStrike">
                <a:solidFill>
                  <a:srgbClr val="FFFFFF"/>
                </a:solidFill>
                <a:latin typeface="Inter"/>
                <a:ea typeface="Inter"/>
                <a:cs typeface="Inter"/>
                <a:sym typeface="Inter"/>
              </a:rPr>
              <a:t>AI</a:t>
            </a:r>
            <a:endParaRPr b="0" i="0" sz="1400" u="none" cap="none" strike="noStrike">
              <a:solidFill>
                <a:schemeClr val="dk1"/>
              </a:solidFill>
              <a:latin typeface="Inter"/>
              <a:ea typeface="Inter"/>
              <a:cs typeface="Inter"/>
              <a:sym typeface="Inter"/>
            </a:endParaRPr>
          </a:p>
        </p:txBody>
      </p:sp>
      <p:sp>
        <p:nvSpPr>
          <p:cNvPr id="1563" name="Google Shape;1563;p172"/>
          <p:cNvSpPr/>
          <p:nvPr/>
        </p:nvSpPr>
        <p:spPr>
          <a:xfrm>
            <a:off x="6556248" y="4325112"/>
            <a:ext cx="4544568" cy="94183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61934"/>
              </a:buClr>
              <a:buSzPts val="1670"/>
              <a:buFont typeface="Inter"/>
              <a:buNone/>
            </a:pPr>
            <a:r>
              <a:rPr b="0" i="0" lang="en-US" sz="1670" u="none" cap="none" strike="noStrike">
                <a:solidFill>
                  <a:srgbClr val="161934"/>
                </a:solidFill>
                <a:latin typeface="Inter"/>
                <a:ea typeface="Inter"/>
                <a:cs typeface="Inter"/>
                <a:sym typeface="Inter"/>
              </a:rPr>
              <a:t>Image classification and generative writing commonly use trained AI models.</a:t>
            </a:r>
            <a:endParaRPr b="0" i="0" sz="1670" u="none" cap="none" strike="noStrike">
              <a:solidFill>
                <a:schemeClr val="dk1"/>
              </a:solidFill>
              <a:latin typeface="Inter"/>
              <a:ea typeface="Inter"/>
              <a:cs typeface="Inter"/>
              <a:sym typeface="Inter"/>
            </a:endParaRPr>
          </a:p>
        </p:txBody>
      </p:sp>
      <p:sp>
        <p:nvSpPr>
          <p:cNvPr id="1564" name="Google Shape;1564;p172"/>
          <p:cNvSpPr/>
          <p:nvPr/>
        </p:nvSpPr>
        <p:spPr>
          <a:xfrm>
            <a:off x="886968" y="6035040"/>
            <a:ext cx="10396728" cy="34747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156F6"/>
              </a:buClr>
              <a:buSzPts val="1450"/>
              <a:buFont typeface="Inter"/>
              <a:buNone/>
            </a:pPr>
            <a:r>
              <a:rPr b="1" i="0" lang="en-US" sz="1450" u="none" cap="none" strike="noStrike">
                <a:solidFill>
                  <a:srgbClr val="7156F6"/>
                </a:solidFill>
                <a:latin typeface="Inter"/>
                <a:ea typeface="Inter"/>
                <a:cs typeface="Inter"/>
                <a:sym typeface="Inter"/>
              </a:rPr>
              <a:t>KEY IDEA  •  A fancy interface does not prove something uses AI.</a:t>
            </a:r>
            <a:endParaRPr b="0" i="0" sz="1450" u="none" cap="none" strike="noStrike">
              <a:solidFill>
                <a:schemeClr val="dk1"/>
              </a:solidFill>
              <a:latin typeface="Inter"/>
              <a:ea typeface="Inter"/>
              <a:cs typeface="Inter"/>
              <a:sym typeface="Inte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9" name="Shape 1569"/>
        <p:cNvGrpSpPr/>
        <p:nvPr/>
      </p:nvGrpSpPr>
      <p:grpSpPr>
        <a:xfrm>
          <a:off x="0" y="0"/>
          <a:ext cx="0" cy="0"/>
          <a:chOff x="0" y="0"/>
          <a:chExt cx="0" cy="0"/>
        </a:xfrm>
      </p:grpSpPr>
      <p:pic>
        <p:nvPicPr>
          <p:cNvPr id="1570" name="Google Shape;1570;p173" title="Screenshot 2026-10-09 at 8.52.40 PM.png"/>
          <p:cNvPicPr preferRelativeResize="0"/>
          <p:nvPr/>
        </p:nvPicPr>
        <p:blipFill>
          <a:blip r:embed="rId3">
            <a:alphaModFix/>
          </a:blip>
          <a:stretch>
            <a:fillRect/>
          </a:stretch>
        </p:blipFill>
        <p:spPr>
          <a:xfrm>
            <a:off x="152400" y="581988"/>
            <a:ext cx="11887201" cy="5694016"/>
          </a:xfrm>
          <a:prstGeom prst="rect">
            <a:avLst/>
          </a:prstGeom>
          <a:noFill/>
          <a:ln>
            <a:noFill/>
          </a:ln>
        </p:spPr>
      </p:pic>
      <p:sp>
        <p:nvSpPr>
          <p:cNvPr id="1571" name="Google Shape;1571;p173"/>
          <p:cNvSpPr txBox="1"/>
          <p:nvPr/>
        </p:nvSpPr>
        <p:spPr>
          <a:xfrm>
            <a:off x="3549225" y="5755075"/>
            <a:ext cx="5712600" cy="723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US" sz="3500">
                <a:latin typeface="Comfortaa"/>
                <a:ea typeface="Comfortaa"/>
                <a:cs typeface="Comfortaa"/>
                <a:sym typeface="Comfortaa"/>
              </a:rPr>
              <a:t>https://bit.ly/4rWZPXG</a:t>
            </a:r>
            <a:endParaRPr b="1" sz="3500">
              <a:latin typeface="Comfortaa"/>
              <a:ea typeface="Comfortaa"/>
              <a:cs typeface="Comfortaa"/>
              <a:sym typeface="Comfortaa"/>
            </a:endParaRPr>
          </a:p>
        </p:txBody>
      </p:sp>
      <p:sp>
        <p:nvSpPr>
          <p:cNvPr id="1572" name="Google Shape;1572;p173"/>
          <p:cNvSpPr txBox="1"/>
          <p:nvPr/>
        </p:nvSpPr>
        <p:spPr>
          <a:xfrm>
            <a:off x="1456450" y="3294675"/>
            <a:ext cx="81447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1573" name="Google Shape;1573;p173"/>
          <p:cNvSpPr txBox="1"/>
          <p:nvPr/>
        </p:nvSpPr>
        <p:spPr>
          <a:xfrm>
            <a:off x="152400" y="2336900"/>
            <a:ext cx="4553100" cy="877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4500"/>
              <a:t>Now is your turn!</a:t>
            </a:r>
            <a:endParaRPr sz="4500"/>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1132D"/>
        </a:solidFill>
      </p:bgPr>
    </p:bg>
    <p:spTree>
      <p:nvGrpSpPr>
        <p:cNvPr id="1578" name="Shape 1578"/>
        <p:cNvGrpSpPr/>
        <p:nvPr/>
      </p:nvGrpSpPr>
      <p:grpSpPr>
        <a:xfrm>
          <a:off x="0" y="0"/>
          <a:ext cx="0" cy="0"/>
          <a:chOff x="0" y="0"/>
          <a:chExt cx="0" cy="0"/>
        </a:xfrm>
      </p:grpSpPr>
      <p:sp>
        <p:nvSpPr>
          <p:cNvPr id="1579" name="Google Shape;1579;p174"/>
          <p:cNvSpPr/>
          <p:nvPr/>
        </p:nvSpPr>
        <p:spPr>
          <a:xfrm>
            <a:off x="0" y="0"/>
            <a:ext cx="12191695" cy="86868"/>
          </a:xfrm>
          <a:prstGeom prst="rect">
            <a:avLst/>
          </a:prstGeom>
          <a:solidFill>
            <a:srgbClr val="48DAE4"/>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0" name="Google Shape;1580;p174"/>
          <p:cNvSpPr/>
          <p:nvPr/>
        </p:nvSpPr>
        <p:spPr>
          <a:xfrm>
            <a:off x="10698480"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1" name="Google Shape;1581;p174"/>
          <p:cNvSpPr/>
          <p:nvPr/>
        </p:nvSpPr>
        <p:spPr>
          <a:xfrm>
            <a:off x="10698480"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2" name="Google Shape;1582;p174"/>
          <p:cNvSpPr/>
          <p:nvPr/>
        </p:nvSpPr>
        <p:spPr>
          <a:xfrm>
            <a:off x="10698480"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3" name="Google Shape;1583;p174"/>
          <p:cNvSpPr/>
          <p:nvPr/>
        </p:nvSpPr>
        <p:spPr>
          <a:xfrm>
            <a:off x="10698480"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4" name="Google Shape;1584;p174"/>
          <p:cNvSpPr/>
          <p:nvPr/>
        </p:nvSpPr>
        <p:spPr>
          <a:xfrm>
            <a:off x="10698480"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5" name="Google Shape;1585;p174"/>
          <p:cNvSpPr/>
          <p:nvPr/>
        </p:nvSpPr>
        <p:spPr>
          <a:xfrm>
            <a:off x="10872216"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6" name="Google Shape;1586;p174"/>
          <p:cNvSpPr/>
          <p:nvPr/>
        </p:nvSpPr>
        <p:spPr>
          <a:xfrm>
            <a:off x="10872216"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7" name="Google Shape;1587;p174"/>
          <p:cNvSpPr/>
          <p:nvPr/>
        </p:nvSpPr>
        <p:spPr>
          <a:xfrm>
            <a:off x="10872216"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8" name="Google Shape;1588;p174"/>
          <p:cNvSpPr/>
          <p:nvPr/>
        </p:nvSpPr>
        <p:spPr>
          <a:xfrm>
            <a:off x="10872216"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9" name="Google Shape;1589;p174"/>
          <p:cNvSpPr/>
          <p:nvPr/>
        </p:nvSpPr>
        <p:spPr>
          <a:xfrm>
            <a:off x="10872216"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0" name="Google Shape;1590;p174"/>
          <p:cNvSpPr/>
          <p:nvPr/>
        </p:nvSpPr>
        <p:spPr>
          <a:xfrm>
            <a:off x="11045952"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1" name="Google Shape;1591;p174"/>
          <p:cNvSpPr/>
          <p:nvPr/>
        </p:nvSpPr>
        <p:spPr>
          <a:xfrm>
            <a:off x="11045952"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2" name="Google Shape;1592;p174"/>
          <p:cNvSpPr/>
          <p:nvPr/>
        </p:nvSpPr>
        <p:spPr>
          <a:xfrm>
            <a:off x="11045952"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3" name="Google Shape;1593;p174"/>
          <p:cNvSpPr/>
          <p:nvPr/>
        </p:nvSpPr>
        <p:spPr>
          <a:xfrm>
            <a:off x="11045952"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4" name="Google Shape;1594;p174"/>
          <p:cNvSpPr/>
          <p:nvPr/>
        </p:nvSpPr>
        <p:spPr>
          <a:xfrm>
            <a:off x="11045952"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5" name="Google Shape;1595;p174"/>
          <p:cNvSpPr/>
          <p:nvPr/>
        </p:nvSpPr>
        <p:spPr>
          <a:xfrm>
            <a:off x="11219688"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6" name="Google Shape;1596;p174"/>
          <p:cNvSpPr/>
          <p:nvPr/>
        </p:nvSpPr>
        <p:spPr>
          <a:xfrm>
            <a:off x="11219688"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7" name="Google Shape;1597;p174"/>
          <p:cNvSpPr/>
          <p:nvPr/>
        </p:nvSpPr>
        <p:spPr>
          <a:xfrm>
            <a:off x="11219688"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8" name="Google Shape;1598;p174"/>
          <p:cNvSpPr/>
          <p:nvPr/>
        </p:nvSpPr>
        <p:spPr>
          <a:xfrm>
            <a:off x="11219688"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9" name="Google Shape;1599;p174"/>
          <p:cNvSpPr/>
          <p:nvPr/>
        </p:nvSpPr>
        <p:spPr>
          <a:xfrm>
            <a:off x="11219688"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0" name="Google Shape;1600;p174"/>
          <p:cNvSpPr/>
          <p:nvPr/>
        </p:nvSpPr>
        <p:spPr>
          <a:xfrm>
            <a:off x="11393424"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1" name="Google Shape;1601;p174"/>
          <p:cNvSpPr/>
          <p:nvPr/>
        </p:nvSpPr>
        <p:spPr>
          <a:xfrm>
            <a:off x="11393424"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2" name="Google Shape;1602;p174"/>
          <p:cNvSpPr/>
          <p:nvPr/>
        </p:nvSpPr>
        <p:spPr>
          <a:xfrm>
            <a:off x="11393424"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3" name="Google Shape;1603;p174"/>
          <p:cNvSpPr/>
          <p:nvPr/>
        </p:nvSpPr>
        <p:spPr>
          <a:xfrm>
            <a:off x="11393424"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4" name="Google Shape;1604;p174"/>
          <p:cNvSpPr/>
          <p:nvPr/>
        </p:nvSpPr>
        <p:spPr>
          <a:xfrm>
            <a:off x="11393424"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5" name="Google Shape;1605;p174"/>
          <p:cNvSpPr/>
          <p:nvPr/>
        </p:nvSpPr>
        <p:spPr>
          <a:xfrm>
            <a:off x="11567160"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6" name="Google Shape;1606;p174"/>
          <p:cNvSpPr/>
          <p:nvPr/>
        </p:nvSpPr>
        <p:spPr>
          <a:xfrm>
            <a:off x="11567160"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7" name="Google Shape;1607;p174"/>
          <p:cNvSpPr/>
          <p:nvPr/>
        </p:nvSpPr>
        <p:spPr>
          <a:xfrm>
            <a:off x="11567160"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8" name="Google Shape;1608;p174"/>
          <p:cNvSpPr/>
          <p:nvPr/>
        </p:nvSpPr>
        <p:spPr>
          <a:xfrm>
            <a:off x="11567160"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9" name="Google Shape;1609;p174"/>
          <p:cNvSpPr/>
          <p:nvPr/>
        </p:nvSpPr>
        <p:spPr>
          <a:xfrm>
            <a:off x="11567160"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0" name="Google Shape;1610;p174"/>
          <p:cNvSpPr/>
          <p:nvPr/>
        </p:nvSpPr>
        <p:spPr>
          <a:xfrm>
            <a:off x="73152" y="578815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1" name="Google Shape;1611;p174"/>
          <p:cNvSpPr/>
          <p:nvPr/>
        </p:nvSpPr>
        <p:spPr>
          <a:xfrm>
            <a:off x="73152" y="597103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2" name="Google Shape;1612;p174"/>
          <p:cNvSpPr/>
          <p:nvPr/>
        </p:nvSpPr>
        <p:spPr>
          <a:xfrm>
            <a:off x="73152" y="615391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3" name="Google Shape;1613;p174"/>
          <p:cNvSpPr/>
          <p:nvPr/>
        </p:nvSpPr>
        <p:spPr>
          <a:xfrm>
            <a:off x="73152" y="633679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4" name="Google Shape;1614;p174"/>
          <p:cNvSpPr/>
          <p:nvPr/>
        </p:nvSpPr>
        <p:spPr>
          <a:xfrm>
            <a:off x="256032" y="578815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5" name="Google Shape;1615;p174"/>
          <p:cNvSpPr/>
          <p:nvPr/>
        </p:nvSpPr>
        <p:spPr>
          <a:xfrm>
            <a:off x="256032" y="597103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6" name="Google Shape;1616;p174"/>
          <p:cNvSpPr/>
          <p:nvPr/>
        </p:nvSpPr>
        <p:spPr>
          <a:xfrm>
            <a:off x="256032" y="615391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7" name="Google Shape;1617;p174"/>
          <p:cNvSpPr/>
          <p:nvPr/>
        </p:nvSpPr>
        <p:spPr>
          <a:xfrm>
            <a:off x="256032" y="633679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8" name="Google Shape;1618;p174"/>
          <p:cNvSpPr/>
          <p:nvPr/>
        </p:nvSpPr>
        <p:spPr>
          <a:xfrm>
            <a:off x="438912" y="578815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9" name="Google Shape;1619;p174"/>
          <p:cNvSpPr/>
          <p:nvPr/>
        </p:nvSpPr>
        <p:spPr>
          <a:xfrm>
            <a:off x="438912" y="597103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0" name="Google Shape;1620;p174"/>
          <p:cNvSpPr/>
          <p:nvPr/>
        </p:nvSpPr>
        <p:spPr>
          <a:xfrm>
            <a:off x="438912" y="615391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1" name="Google Shape;1621;p174"/>
          <p:cNvSpPr/>
          <p:nvPr/>
        </p:nvSpPr>
        <p:spPr>
          <a:xfrm>
            <a:off x="438912" y="633679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2" name="Google Shape;1622;p174"/>
          <p:cNvSpPr/>
          <p:nvPr/>
        </p:nvSpPr>
        <p:spPr>
          <a:xfrm>
            <a:off x="621792" y="578815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3" name="Google Shape;1623;p174"/>
          <p:cNvSpPr/>
          <p:nvPr/>
        </p:nvSpPr>
        <p:spPr>
          <a:xfrm>
            <a:off x="621792" y="597103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4" name="Google Shape;1624;p174"/>
          <p:cNvSpPr/>
          <p:nvPr/>
        </p:nvSpPr>
        <p:spPr>
          <a:xfrm>
            <a:off x="621792" y="615391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5" name="Google Shape;1625;p174"/>
          <p:cNvSpPr/>
          <p:nvPr/>
        </p:nvSpPr>
        <p:spPr>
          <a:xfrm>
            <a:off x="621792" y="633679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6" name="Google Shape;1626;p174"/>
          <p:cNvSpPr/>
          <p:nvPr/>
        </p:nvSpPr>
        <p:spPr>
          <a:xfrm>
            <a:off x="804672" y="578815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7" name="Google Shape;1627;p174"/>
          <p:cNvSpPr/>
          <p:nvPr/>
        </p:nvSpPr>
        <p:spPr>
          <a:xfrm>
            <a:off x="804672" y="597103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8" name="Google Shape;1628;p174"/>
          <p:cNvSpPr/>
          <p:nvPr/>
        </p:nvSpPr>
        <p:spPr>
          <a:xfrm>
            <a:off x="804672" y="615391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9" name="Google Shape;1629;p174"/>
          <p:cNvSpPr/>
          <p:nvPr/>
        </p:nvSpPr>
        <p:spPr>
          <a:xfrm>
            <a:off x="804672" y="633679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0" name="Google Shape;1630;p174"/>
          <p:cNvSpPr/>
          <p:nvPr/>
        </p:nvSpPr>
        <p:spPr>
          <a:xfrm>
            <a:off x="987552" y="578815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1" name="Google Shape;1631;p174"/>
          <p:cNvSpPr/>
          <p:nvPr/>
        </p:nvSpPr>
        <p:spPr>
          <a:xfrm>
            <a:off x="987552" y="597103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2" name="Google Shape;1632;p174"/>
          <p:cNvSpPr/>
          <p:nvPr/>
        </p:nvSpPr>
        <p:spPr>
          <a:xfrm>
            <a:off x="987552" y="615391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3" name="Google Shape;1633;p174"/>
          <p:cNvSpPr/>
          <p:nvPr/>
        </p:nvSpPr>
        <p:spPr>
          <a:xfrm>
            <a:off x="987552" y="633679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4" name="Google Shape;1634;p174"/>
          <p:cNvSpPr/>
          <p:nvPr/>
        </p:nvSpPr>
        <p:spPr>
          <a:xfrm>
            <a:off x="630936" y="310896"/>
            <a:ext cx="1545336" cy="301752"/>
          </a:xfrm>
          <a:prstGeom prst="roundRect">
            <a:avLst>
              <a:gd fmla="val 50000" name="adj"/>
            </a:avLst>
          </a:prstGeom>
          <a:solidFill>
            <a:srgbClr val="1E2247"/>
          </a:solidFill>
          <a:ln cap="flat" cmpd="sng" w="12700">
            <a:solidFill>
              <a:srgbClr val="1E2247">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5" name="Google Shape;1635;p174"/>
          <p:cNvSpPr/>
          <p:nvPr/>
        </p:nvSpPr>
        <p:spPr>
          <a:xfrm>
            <a:off x="731520" y="329184"/>
            <a:ext cx="1344168" cy="26517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48DAE4"/>
              </a:buClr>
              <a:buSzPts val="1030"/>
              <a:buFont typeface="Inter"/>
              <a:buNone/>
            </a:pPr>
            <a:r>
              <a:rPr b="1" i="0" lang="en-US" spc="45" sz="1030" u="none" cap="none" strike="noStrike">
                <a:solidFill>
                  <a:srgbClr val="48DAE4"/>
                </a:solidFill>
                <a:latin typeface="Inter"/>
                <a:ea typeface="Inter"/>
                <a:cs typeface="Inter"/>
                <a:sym typeface="Inter"/>
              </a:rPr>
              <a:t>AI / THINK LAB</a:t>
            </a:r>
            <a:endParaRPr b="0" i="0" sz="1030" u="none" cap="none" strike="noStrike">
              <a:solidFill>
                <a:schemeClr val="dk1"/>
              </a:solidFill>
              <a:latin typeface="Inter"/>
              <a:ea typeface="Inter"/>
              <a:cs typeface="Inter"/>
              <a:sym typeface="Inter"/>
            </a:endParaRPr>
          </a:p>
        </p:txBody>
      </p:sp>
      <p:sp>
        <p:nvSpPr>
          <p:cNvPr id="1636" name="Google Shape;1636;p174"/>
          <p:cNvSpPr/>
          <p:nvPr/>
        </p:nvSpPr>
        <p:spPr>
          <a:xfrm>
            <a:off x="2377440" y="356616"/>
            <a:ext cx="621792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5A3FF"/>
              </a:buClr>
              <a:buSzPts val="1060"/>
              <a:buFont typeface="Inter"/>
              <a:buNone/>
            </a:pPr>
            <a:r>
              <a:rPr b="1" i="0" lang="en-US" spc="145" sz="1060" u="none" cap="none" strike="noStrike">
                <a:solidFill>
                  <a:srgbClr val="B5A3FF"/>
                </a:solidFill>
                <a:latin typeface="Inter"/>
                <a:ea typeface="Inter"/>
                <a:cs typeface="Inter"/>
                <a:sym typeface="Inter"/>
              </a:rPr>
              <a:t>THE BASICS</a:t>
            </a:r>
            <a:endParaRPr b="0" i="0" sz="1060" u="none" cap="none" strike="noStrike">
              <a:solidFill>
                <a:schemeClr val="dk1"/>
              </a:solidFill>
              <a:latin typeface="Inter"/>
              <a:ea typeface="Inter"/>
              <a:cs typeface="Inter"/>
              <a:sym typeface="Inter"/>
            </a:endParaRPr>
          </a:p>
        </p:txBody>
      </p:sp>
      <p:sp>
        <p:nvSpPr>
          <p:cNvPr id="1637" name="Google Shape;1637;p174"/>
          <p:cNvSpPr/>
          <p:nvPr/>
        </p:nvSpPr>
        <p:spPr>
          <a:xfrm>
            <a:off x="10661904" y="6364224"/>
            <a:ext cx="868680" cy="292608"/>
          </a:xfrm>
          <a:prstGeom prst="roundRect">
            <a:avLst>
              <a:gd fmla="val 50000" name="adj"/>
            </a:avLst>
          </a:prstGeom>
          <a:solidFill>
            <a:srgbClr val="1E2247"/>
          </a:solidFill>
          <a:ln cap="flat" cmpd="sng" w="12700">
            <a:solidFill>
              <a:srgbClr val="1E2247">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8" name="Google Shape;1638;p174"/>
          <p:cNvSpPr/>
          <p:nvPr/>
        </p:nvSpPr>
        <p:spPr>
          <a:xfrm>
            <a:off x="10762488" y="6382512"/>
            <a:ext cx="667512"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000"/>
              <a:buFont typeface="Inter"/>
              <a:buNone/>
            </a:pPr>
            <a:r>
              <a:rPr b="1" i="0" lang="en-US" spc="45" sz="1000" u="none" cap="none" strike="noStrike">
                <a:solidFill>
                  <a:srgbClr val="FFFFFF"/>
                </a:solidFill>
                <a:latin typeface="Inter"/>
                <a:ea typeface="Inter"/>
                <a:cs typeface="Inter"/>
                <a:sym typeface="Inter"/>
              </a:rPr>
              <a:t>03 / 16</a:t>
            </a:r>
            <a:endParaRPr b="0" i="0" sz="1000" u="none" cap="none" strike="noStrike">
              <a:solidFill>
                <a:schemeClr val="dk1"/>
              </a:solidFill>
              <a:latin typeface="Inter"/>
              <a:ea typeface="Inter"/>
              <a:cs typeface="Inter"/>
              <a:sym typeface="Inter"/>
            </a:endParaRPr>
          </a:p>
        </p:txBody>
      </p:sp>
      <p:sp>
        <p:nvSpPr>
          <p:cNvPr id="1639" name="Google Shape;1639;p174"/>
          <p:cNvSpPr/>
          <p:nvPr/>
        </p:nvSpPr>
        <p:spPr>
          <a:xfrm>
            <a:off x="658368" y="932688"/>
            <a:ext cx="10881360" cy="7315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3280"/>
              <a:buFont typeface="Inter"/>
              <a:buNone/>
            </a:pPr>
            <a:r>
              <a:rPr b="1" i="0" lang="en-US" sz="3280" u="none" cap="none" strike="noStrike">
                <a:solidFill>
                  <a:srgbClr val="FFFFFF"/>
                </a:solidFill>
                <a:latin typeface="Inter"/>
                <a:ea typeface="Inter"/>
                <a:cs typeface="Inter"/>
                <a:sym typeface="Inter"/>
              </a:rPr>
              <a:t>SO… WHAT EVEN IS AI?</a:t>
            </a:r>
            <a:endParaRPr b="0" i="0" sz="3280" u="none" cap="none" strike="noStrike">
              <a:solidFill>
                <a:schemeClr val="dk1"/>
              </a:solidFill>
              <a:latin typeface="Inter"/>
              <a:ea typeface="Inter"/>
              <a:cs typeface="Inter"/>
              <a:sym typeface="Inter"/>
            </a:endParaRPr>
          </a:p>
        </p:txBody>
      </p:sp>
      <p:sp>
        <p:nvSpPr>
          <p:cNvPr id="1640" name="Google Shape;1640;p174"/>
          <p:cNvSpPr/>
          <p:nvPr/>
        </p:nvSpPr>
        <p:spPr>
          <a:xfrm>
            <a:off x="685800" y="1746504"/>
            <a:ext cx="10835640" cy="42062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BD0EE"/>
              </a:buClr>
              <a:buSzPts val="1570"/>
              <a:buFont typeface="Inter"/>
              <a:buNone/>
            </a:pPr>
            <a:r>
              <a:rPr b="0" i="0" lang="en-US" sz="1570" u="none" cap="none" strike="noStrike">
                <a:solidFill>
                  <a:srgbClr val="CBD0EE"/>
                </a:solidFill>
                <a:latin typeface="Inter"/>
                <a:ea typeface="Inter"/>
                <a:cs typeface="Inter"/>
                <a:sym typeface="Inter"/>
              </a:rPr>
              <a:t>AI can use data to infer outputs, spot patterns, or generate content.</a:t>
            </a:r>
            <a:endParaRPr b="0" i="0" sz="1570" u="none" cap="none" strike="noStrike">
              <a:solidFill>
                <a:schemeClr val="dk1"/>
              </a:solidFill>
              <a:latin typeface="Inter"/>
              <a:ea typeface="Inter"/>
              <a:cs typeface="Inter"/>
              <a:sym typeface="Inter"/>
            </a:endParaRPr>
          </a:p>
        </p:txBody>
      </p:sp>
      <p:sp>
        <p:nvSpPr>
          <p:cNvPr id="1641" name="Google Shape;1641;p174"/>
          <p:cNvSpPr/>
          <p:nvPr/>
        </p:nvSpPr>
        <p:spPr>
          <a:xfrm>
            <a:off x="740664" y="2468880"/>
            <a:ext cx="3246120" cy="3017520"/>
          </a:xfrm>
          <a:prstGeom prst="roundRect">
            <a:avLst>
              <a:gd fmla="val 6061" name="adj"/>
            </a:avLst>
          </a:prstGeom>
          <a:solidFill>
            <a:srgbClr val="090C20"/>
          </a:solidFill>
          <a:ln cap="flat" cmpd="sng" w="12700">
            <a:solidFill>
              <a:srgbClr val="090C20">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2" name="Google Shape;1642;p174"/>
          <p:cNvSpPr/>
          <p:nvPr/>
        </p:nvSpPr>
        <p:spPr>
          <a:xfrm>
            <a:off x="658368" y="2377440"/>
            <a:ext cx="3246120" cy="3017520"/>
          </a:xfrm>
          <a:prstGeom prst="roundRect">
            <a:avLst>
              <a:gd fmla="val 6061" name="adj"/>
            </a:avLst>
          </a:prstGeom>
          <a:solidFill>
            <a:srgbClr val="E8F9FC"/>
          </a:solidFill>
          <a:ln cap="flat" cmpd="sng" w="12700">
            <a:solidFill>
              <a:srgbClr val="E8F9FC">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3" name="Google Shape;1643;p174"/>
          <p:cNvSpPr/>
          <p:nvPr/>
        </p:nvSpPr>
        <p:spPr>
          <a:xfrm>
            <a:off x="950976" y="2670048"/>
            <a:ext cx="786384" cy="786384"/>
          </a:xfrm>
          <a:prstGeom prst="ellipse">
            <a:avLst/>
          </a:prstGeom>
          <a:solidFill>
            <a:srgbClr val="FFFFFF"/>
          </a:solidFill>
          <a:ln cap="flat" cmpd="sng" w="12700">
            <a:solidFill>
              <a:srgbClr val="FFFF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mnt/data/teen_ai_icon_assets/faCircleNodes_161934.png" id="1644" name="Google Shape;1644;p174"/>
          <p:cNvPicPr preferRelativeResize="0"/>
          <p:nvPr/>
        </p:nvPicPr>
        <p:blipFill rotWithShape="1">
          <a:blip r:embed="rId3">
            <a:alphaModFix/>
          </a:blip>
          <a:srcRect b="0" l="0" r="0" t="0"/>
          <a:stretch/>
        </p:blipFill>
        <p:spPr>
          <a:xfrm>
            <a:off x="1152144" y="2871216"/>
            <a:ext cx="393192" cy="393192"/>
          </a:xfrm>
          <a:prstGeom prst="rect">
            <a:avLst/>
          </a:prstGeom>
          <a:noFill/>
          <a:ln>
            <a:noFill/>
          </a:ln>
        </p:spPr>
      </p:pic>
      <p:sp>
        <p:nvSpPr>
          <p:cNvPr id="1645" name="Google Shape;1645;p174"/>
          <p:cNvSpPr/>
          <p:nvPr/>
        </p:nvSpPr>
        <p:spPr>
          <a:xfrm>
            <a:off x="960120" y="3675888"/>
            <a:ext cx="2587752" cy="42062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2400"/>
              <a:buFont typeface="Inter"/>
              <a:buNone/>
            </a:pPr>
            <a:r>
              <a:rPr b="1" i="0" lang="en-US" sz="2400" u="none" cap="none" strike="noStrike">
                <a:solidFill>
                  <a:srgbClr val="161934"/>
                </a:solidFill>
                <a:latin typeface="Inter"/>
                <a:ea typeface="Inter"/>
                <a:cs typeface="Inter"/>
                <a:sym typeface="Inter"/>
              </a:rPr>
              <a:t>INPUT</a:t>
            </a:r>
            <a:endParaRPr b="0" i="0" sz="2400" u="none" cap="none" strike="noStrike">
              <a:solidFill>
                <a:schemeClr val="dk1"/>
              </a:solidFill>
              <a:latin typeface="Inter"/>
              <a:ea typeface="Inter"/>
              <a:cs typeface="Inter"/>
              <a:sym typeface="Inter"/>
            </a:endParaRPr>
          </a:p>
        </p:txBody>
      </p:sp>
      <p:sp>
        <p:nvSpPr>
          <p:cNvPr id="1646" name="Google Shape;1646;p174"/>
          <p:cNvSpPr/>
          <p:nvPr/>
        </p:nvSpPr>
        <p:spPr>
          <a:xfrm>
            <a:off x="969264" y="4261104"/>
            <a:ext cx="2624328" cy="87782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61934"/>
              </a:buClr>
              <a:buSzPts val="1620"/>
              <a:buFont typeface="Inter"/>
              <a:buNone/>
            </a:pPr>
            <a:r>
              <a:rPr b="0" i="0" lang="en-US" sz="1620" u="none" cap="none" strike="noStrike">
                <a:solidFill>
                  <a:srgbClr val="161934"/>
                </a:solidFill>
                <a:latin typeface="Inter"/>
                <a:ea typeface="Inter"/>
                <a:cs typeface="Inter"/>
                <a:sym typeface="Inter"/>
              </a:rPr>
              <a:t>Text, images, sound, numbers, or other data.</a:t>
            </a:r>
            <a:endParaRPr b="0" i="0" sz="1620" u="none" cap="none" strike="noStrike">
              <a:solidFill>
                <a:schemeClr val="dk1"/>
              </a:solidFill>
              <a:latin typeface="Inter"/>
              <a:ea typeface="Inter"/>
              <a:cs typeface="Inter"/>
              <a:sym typeface="Inter"/>
            </a:endParaRPr>
          </a:p>
        </p:txBody>
      </p:sp>
      <p:sp>
        <p:nvSpPr>
          <p:cNvPr id="1647" name="Google Shape;1647;p174"/>
          <p:cNvSpPr/>
          <p:nvPr/>
        </p:nvSpPr>
        <p:spPr>
          <a:xfrm>
            <a:off x="4526280" y="2468880"/>
            <a:ext cx="3246120" cy="3017520"/>
          </a:xfrm>
          <a:prstGeom prst="roundRect">
            <a:avLst>
              <a:gd fmla="val 6061" name="adj"/>
            </a:avLst>
          </a:prstGeom>
          <a:solidFill>
            <a:srgbClr val="090C20"/>
          </a:solidFill>
          <a:ln cap="flat" cmpd="sng" w="12700">
            <a:solidFill>
              <a:srgbClr val="090C20">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8" name="Google Shape;1648;p174"/>
          <p:cNvSpPr/>
          <p:nvPr/>
        </p:nvSpPr>
        <p:spPr>
          <a:xfrm>
            <a:off x="4443984" y="2377440"/>
            <a:ext cx="3246120" cy="3017520"/>
          </a:xfrm>
          <a:prstGeom prst="roundRect">
            <a:avLst>
              <a:gd fmla="val 6061" name="adj"/>
            </a:avLst>
          </a:prstGeom>
          <a:solidFill>
            <a:srgbClr val="EFEAFD"/>
          </a:solidFill>
          <a:ln cap="flat" cmpd="sng" w="12700">
            <a:solidFill>
              <a:srgbClr val="EFEAFD">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9" name="Google Shape;1649;p174"/>
          <p:cNvSpPr/>
          <p:nvPr/>
        </p:nvSpPr>
        <p:spPr>
          <a:xfrm>
            <a:off x="4736592" y="2670048"/>
            <a:ext cx="786384" cy="786384"/>
          </a:xfrm>
          <a:prstGeom prst="ellipse">
            <a:avLst/>
          </a:prstGeom>
          <a:solidFill>
            <a:srgbClr val="FFFFFF"/>
          </a:solidFill>
          <a:ln cap="flat" cmpd="sng" w="12700">
            <a:solidFill>
              <a:srgbClr val="FFFF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mnt/data/teen_ai_icon_assets/faBrain_161934.png" id="1650" name="Google Shape;1650;p174"/>
          <p:cNvPicPr preferRelativeResize="0"/>
          <p:nvPr/>
        </p:nvPicPr>
        <p:blipFill rotWithShape="1">
          <a:blip r:embed="rId4">
            <a:alphaModFix/>
          </a:blip>
          <a:srcRect b="0" l="0" r="0" t="0"/>
          <a:stretch/>
        </p:blipFill>
        <p:spPr>
          <a:xfrm>
            <a:off x="4937760" y="2871216"/>
            <a:ext cx="393192" cy="393192"/>
          </a:xfrm>
          <a:prstGeom prst="rect">
            <a:avLst/>
          </a:prstGeom>
          <a:noFill/>
          <a:ln>
            <a:noFill/>
          </a:ln>
        </p:spPr>
      </p:pic>
      <p:sp>
        <p:nvSpPr>
          <p:cNvPr id="1651" name="Google Shape;1651;p174"/>
          <p:cNvSpPr/>
          <p:nvPr/>
        </p:nvSpPr>
        <p:spPr>
          <a:xfrm>
            <a:off x="4745736" y="3675888"/>
            <a:ext cx="2587752" cy="42062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2400"/>
              <a:buFont typeface="Inter"/>
              <a:buNone/>
            </a:pPr>
            <a:r>
              <a:rPr b="1" i="0" lang="en-US" sz="2400" u="none" cap="none" strike="noStrike">
                <a:solidFill>
                  <a:srgbClr val="161934"/>
                </a:solidFill>
                <a:latin typeface="Inter"/>
                <a:ea typeface="Inter"/>
                <a:cs typeface="Inter"/>
                <a:sym typeface="Inter"/>
              </a:rPr>
              <a:t>AI SYSTEM</a:t>
            </a:r>
            <a:endParaRPr b="0" i="0" sz="2400" u="none" cap="none" strike="noStrike">
              <a:solidFill>
                <a:schemeClr val="dk1"/>
              </a:solidFill>
              <a:latin typeface="Inter"/>
              <a:ea typeface="Inter"/>
              <a:cs typeface="Inter"/>
              <a:sym typeface="Inter"/>
            </a:endParaRPr>
          </a:p>
        </p:txBody>
      </p:sp>
      <p:sp>
        <p:nvSpPr>
          <p:cNvPr id="1652" name="Google Shape;1652;p174"/>
          <p:cNvSpPr/>
          <p:nvPr/>
        </p:nvSpPr>
        <p:spPr>
          <a:xfrm>
            <a:off x="4754880" y="4261104"/>
            <a:ext cx="2624328" cy="87782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61934"/>
              </a:buClr>
              <a:buSzPts val="1620"/>
              <a:buFont typeface="Inter"/>
              <a:buNone/>
            </a:pPr>
            <a:r>
              <a:rPr b="0" i="0" lang="en-US" sz="1620" u="none" cap="none" strike="noStrike">
                <a:solidFill>
                  <a:srgbClr val="161934"/>
                </a:solidFill>
                <a:latin typeface="Inter"/>
                <a:ea typeface="Inter"/>
                <a:cs typeface="Inter"/>
                <a:sym typeface="Inter"/>
              </a:rPr>
              <a:t>A model uses patterns and learned relationships.</a:t>
            </a:r>
            <a:endParaRPr b="0" i="0" sz="1620" u="none" cap="none" strike="noStrike">
              <a:solidFill>
                <a:schemeClr val="dk1"/>
              </a:solidFill>
              <a:latin typeface="Inter"/>
              <a:ea typeface="Inter"/>
              <a:cs typeface="Inter"/>
              <a:sym typeface="Inter"/>
            </a:endParaRPr>
          </a:p>
        </p:txBody>
      </p:sp>
      <p:sp>
        <p:nvSpPr>
          <p:cNvPr id="1653" name="Google Shape;1653;p174"/>
          <p:cNvSpPr/>
          <p:nvPr/>
        </p:nvSpPr>
        <p:spPr>
          <a:xfrm>
            <a:off x="8311896" y="2468880"/>
            <a:ext cx="3246120" cy="3017520"/>
          </a:xfrm>
          <a:prstGeom prst="roundRect">
            <a:avLst>
              <a:gd fmla="val 6061" name="adj"/>
            </a:avLst>
          </a:prstGeom>
          <a:solidFill>
            <a:srgbClr val="090C20"/>
          </a:solidFill>
          <a:ln cap="flat" cmpd="sng" w="12700">
            <a:solidFill>
              <a:srgbClr val="090C20">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4" name="Google Shape;1654;p174"/>
          <p:cNvSpPr/>
          <p:nvPr/>
        </p:nvSpPr>
        <p:spPr>
          <a:xfrm>
            <a:off x="8229600" y="2377440"/>
            <a:ext cx="3246120" cy="3017520"/>
          </a:xfrm>
          <a:prstGeom prst="roundRect">
            <a:avLst>
              <a:gd fmla="val 6061" name="adj"/>
            </a:avLst>
          </a:prstGeom>
          <a:solidFill>
            <a:srgbClr val="F1FAD9"/>
          </a:solidFill>
          <a:ln cap="flat" cmpd="sng" w="12700">
            <a:solidFill>
              <a:srgbClr val="F1FAD9">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5" name="Google Shape;1655;p174"/>
          <p:cNvSpPr/>
          <p:nvPr/>
        </p:nvSpPr>
        <p:spPr>
          <a:xfrm>
            <a:off x="8522208" y="2670048"/>
            <a:ext cx="786384" cy="786384"/>
          </a:xfrm>
          <a:prstGeom prst="ellipse">
            <a:avLst/>
          </a:prstGeom>
          <a:solidFill>
            <a:srgbClr val="FFFFFF"/>
          </a:solidFill>
          <a:ln cap="flat" cmpd="sng" w="12700">
            <a:solidFill>
              <a:srgbClr val="FFFF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mnt/data/teen_ai_icon_assets/faWandMagicSparkles_161934.png" id="1656" name="Google Shape;1656;p174"/>
          <p:cNvPicPr preferRelativeResize="0"/>
          <p:nvPr/>
        </p:nvPicPr>
        <p:blipFill rotWithShape="1">
          <a:blip r:embed="rId5">
            <a:alphaModFix/>
          </a:blip>
          <a:srcRect b="0" l="0" r="0" t="0"/>
          <a:stretch/>
        </p:blipFill>
        <p:spPr>
          <a:xfrm>
            <a:off x="8723376" y="2871216"/>
            <a:ext cx="393192" cy="393192"/>
          </a:xfrm>
          <a:prstGeom prst="rect">
            <a:avLst/>
          </a:prstGeom>
          <a:noFill/>
          <a:ln>
            <a:noFill/>
          </a:ln>
        </p:spPr>
      </p:pic>
      <p:sp>
        <p:nvSpPr>
          <p:cNvPr id="1657" name="Google Shape;1657;p174"/>
          <p:cNvSpPr/>
          <p:nvPr/>
        </p:nvSpPr>
        <p:spPr>
          <a:xfrm>
            <a:off x="8531352" y="3675888"/>
            <a:ext cx="2587752" cy="42062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2400"/>
              <a:buFont typeface="Inter"/>
              <a:buNone/>
            </a:pPr>
            <a:r>
              <a:rPr b="1" i="0" lang="en-US" sz="2400" u="none" cap="none" strike="noStrike">
                <a:solidFill>
                  <a:srgbClr val="161934"/>
                </a:solidFill>
                <a:latin typeface="Inter"/>
                <a:ea typeface="Inter"/>
                <a:cs typeface="Inter"/>
                <a:sym typeface="Inter"/>
              </a:rPr>
              <a:t>OUTPUT</a:t>
            </a:r>
            <a:endParaRPr b="0" i="0" sz="2400" u="none" cap="none" strike="noStrike">
              <a:solidFill>
                <a:schemeClr val="dk1"/>
              </a:solidFill>
              <a:latin typeface="Inter"/>
              <a:ea typeface="Inter"/>
              <a:cs typeface="Inter"/>
              <a:sym typeface="Inter"/>
            </a:endParaRPr>
          </a:p>
        </p:txBody>
      </p:sp>
      <p:sp>
        <p:nvSpPr>
          <p:cNvPr id="1658" name="Google Shape;1658;p174"/>
          <p:cNvSpPr/>
          <p:nvPr/>
        </p:nvSpPr>
        <p:spPr>
          <a:xfrm>
            <a:off x="8540496" y="4261104"/>
            <a:ext cx="2624328" cy="87782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61934"/>
              </a:buClr>
              <a:buSzPts val="1620"/>
              <a:buFont typeface="Inter"/>
              <a:buNone/>
            </a:pPr>
            <a:r>
              <a:rPr b="0" i="0" lang="en-US" sz="1620" u="none" cap="none" strike="noStrike">
                <a:solidFill>
                  <a:srgbClr val="161934"/>
                </a:solidFill>
                <a:latin typeface="Inter"/>
                <a:ea typeface="Inter"/>
                <a:cs typeface="Inter"/>
                <a:sym typeface="Inter"/>
              </a:rPr>
              <a:t>A prediction, recommendation, or new content.</a:t>
            </a:r>
            <a:endParaRPr b="0" i="0" sz="1620" u="none" cap="none" strike="noStrike">
              <a:solidFill>
                <a:schemeClr val="dk1"/>
              </a:solidFill>
              <a:latin typeface="Inter"/>
              <a:ea typeface="Inter"/>
              <a:cs typeface="Inter"/>
              <a:sym typeface="Inter"/>
            </a:endParaRPr>
          </a:p>
        </p:txBody>
      </p:sp>
      <p:sp>
        <p:nvSpPr>
          <p:cNvPr id="1659" name="Google Shape;1659;p174"/>
          <p:cNvSpPr/>
          <p:nvPr/>
        </p:nvSpPr>
        <p:spPr>
          <a:xfrm>
            <a:off x="3941064" y="3419856"/>
            <a:ext cx="475488" cy="484632"/>
          </a:xfrm>
          <a:prstGeom prst="roundRect">
            <a:avLst>
              <a:gd fmla="val 50962" name="adj"/>
            </a:avLst>
          </a:prstGeom>
          <a:solidFill>
            <a:srgbClr val="D0F269"/>
          </a:solidFill>
          <a:ln cap="flat" cmpd="sng" w="12700">
            <a:solidFill>
              <a:srgbClr val="D0F269">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0" name="Google Shape;1660;p174"/>
          <p:cNvSpPr/>
          <p:nvPr/>
        </p:nvSpPr>
        <p:spPr>
          <a:xfrm>
            <a:off x="4041648" y="3438144"/>
            <a:ext cx="274320" cy="44805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61934"/>
              </a:buClr>
              <a:buSzPts val="2300"/>
              <a:buFont typeface="Inter"/>
              <a:buNone/>
            </a:pPr>
            <a:r>
              <a:rPr b="1" i="0" lang="en-US" spc="45" sz="2300" u="none" cap="none" strike="noStrike">
                <a:solidFill>
                  <a:srgbClr val="161934"/>
                </a:solidFill>
                <a:latin typeface="Inter"/>
                <a:ea typeface="Inter"/>
                <a:cs typeface="Inter"/>
                <a:sym typeface="Inter"/>
              </a:rPr>
              <a:t>→</a:t>
            </a:r>
            <a:endParaRPr b="0" i="0" sz="2300" u="none" cap="none" strike="noStrike">
              <a:solidFill>
                <a:schemeClr val="dk1"/>
              </a:solidFill>
              <a:latin typeface="Inter"/>
              <a:ea typeface="Inter"/>
              <a:cs typeface="Inter"/>
              <a:sym typeface="Inter"/>
            </a:endParaRPr>
          </a:p>
        </p:txBody>
      </p:sp>
      <p:sp>
        <p:nvSpPr>
          <p:cNvPr id="1661" name="Google Shape;1661;p174"/>
          <p:cNvSpPr/>
          <p:nvPr/>
        </p:nvSpPr>
        <p:spPr>
          <a:xfrm>
            <a:off x="7726680" y="3419856"/>
            <a:ext cx="475488" cy="484632"/>
          </a:xfrm>
          <a:prstGeom prst="roundRect">
            <a:avLst>
              <a:gd fmla="val 50962" name="adj"/>
            </a:avLst>
          </a:prstGeom>
          <a:solidFill>
            <a:srgbClr val="D0F269"/>
          </a:solidFill>
          <a:ln cap="flat" cmpd="sng" w="12700">
            <a:solidFill>
              <a:srgbClr val="D0F269">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2" name="Google Shape;1662;p174"/>
          <p:cNvSpPr/>
          <p:nvPr/>
        </p:nvSpPr>
        <p:spPr>
          <a:xfrm>
            <a:off x="7827264" y="3438144"/>
            <a:ext cx="274320" cy="44805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61934"/>
              </a:buClr>
              <a:buSzPts val="2300"/>
              <a:buFont typeface="Inter"/>
              <a:buNone/>
            </a:pPr>
            <a:r>
              <a:rPr b="1" i="0" lang="en-US" spc="45" sz="2300" u="none" cap="none" strike="noStrike">
                <a:solidFill>
                  <a:srgbClr val="161934"/>
                </a:solidFill>
                <a:latin typeface="Inter"/>
                <a:ea typeface="Inter"/>
                <a:cs typeface="Inter"/>
                <a:sym typeface="Inter"/>
              </a:rPr>
              <a:t>→</a:t>
            </a:r>
            <a:endParaRPr b="0" i="0" sz="2300" u="none" cap="none" strike="noStrike">
              <a:solidFill>
                <a:schemeClr val="dk1"/>
              </a:solidFill>
              <a:latin typeface="Inter"/>
              <a:ea typeface="Inter"/>
              <a:cs typeface="Inter"/>
              <a:sym typeface="Inter"/>
            </a:endParaRPr>
          </a:p>
        </p:txBody>
      </p:sp>
      <p:sp>
        <p:nvSpPr>
          <p:cNvPr id="1663" name="Google Shape;1663;p174"/>
          <p:cNvSpPr/>
          <p:nvPr/>
        </p:nvSpPr>
        <p:spPr>
          <a:xfrm>
            <a:off x="704088" y="5861304"/>
            <a:ext cx="10725912" cy="393192"/>
          </a:xfrm>
          <a:prstGeom prst="roundRect">
            <a:avLst>
              <a:gd fmla="val 30233" name="adj"/>
            </a:avLst>
          </a:prstGeom>
          <a:solidFill>
            <a:srgbClr val="1E2247"/>
          </a:solidFill>
          <a:ln cap="flat" cmpd="sng" w="12700">
            <a:solidFill>
              <a:srgbClr val="1E2247">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4" name="Google Shape;1664;p174"/>
          <p:cNvSpPr/>
          <p:nvPr/>
        </p:nvSpPr>
        <p:spPr>
          <a:xfrm>
            <a:off x="950976" y="5961888"/>
            <a:ext cx="1014984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D0F269"/>
              </a:buClr>
              <a:buSzPts val="1320"/>
              <a:buFont typeface="Inter"/>
              <a:buNone/>
            </a:pPr>
            <a:r>
              <a:rPr b="1" i="0" lang="en-US" sz="1320" u="none" cap="none" strike="noStrike">
                <a:solidFill>
                  <a:srgbClr val="D0F269"/>
                </a:solidFill>
                <a:latin typeface="Inter"/>
                <a:ea typeface="Inter"/>
                <a:cs typeface="Inter"/>
                <a:sym typeface="Inter"/>
              </a:rPr>
              <a:t>IMPORTANT: AI is not automatically correct, conscious, or human-like.</a:t>
            </a:r>
            <a:endParaRPr b="0" i="0" sz="1320" u="none" cap="none" strike="noStrike">
              <a:solidFill>
                <a:schemeClr val="dk1"/>
              </a:solidFill>
              <a:latin typeface="Inter"/>
              <a:ea typeface="Inter"/>
              <a:cs typeface="Inter"/>
              <a:sym typeface="Inte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1132D"/>
        </a:solidFill>
      </p:bgPr>
    </p:bg>
    <p:spTree>
      <p:nvGrpSpPr>
        <p:cNvPr id="1669" name="Shape 1669"/>
        <p:cNvGrpSpPr/>
        <p:nvPr/>
      </p:nvGrpSpPr>
      <p:grpSpPr>
        <a:xfrm>
          <a:off x="0" y="0"/>
          <a:ext cx="0" cy="0"/>
          <a:chOff x="0" y="0"/>
          <a:chExt cx="0" cy="0"/>
        </a:xfrm>
      </p:grpSpPr>
      <p:sp>
        <p:nvSpPr>
          <p:cNvPr id="1670" name="Google Shape;1670;p175"/>
          <p:cNvSpPr/>
          <p:nvPr/>
        </p:nvSpPr>
        <p:spPr>
          <a:xfrm>
            <a:off x="0" y="0"/>
            <a:ext cx="12191695" cy="86868"/>
          </a:xfrm>
          <a:prstGeom prst="rect">
            <a:avLst/>
          </a:prstGeom>
          <a:solidFill>
            <a:srgbClr val="D0F269"/>
          </a:solidFill>
          <a:ln cap="flat" cmpd="sng" w="12700">
            <a:solidFill>
              <a:srgbClr val="D0F269">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1" name="Google Shape;1671;p175"/>
          <p:cNvSpPr/>
          <p:nvPr/>
        </p:nvSpPr>
        <p:spPr>
          <a:xfrm>
            <a:off x="10698480"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2" name="Google Shape;1672;p175"/>
          <p:cNvSpPr/>
          <p:nvPr/>
        </p:nvSpPr>
        <p:spPr>
          <a:xfrm>
            <a:off x="10698480"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3" name="Google Shape;1673;p175"/>
          <p:cNvSpPr/>
          <p:nvPr/>
        </p:nvSpPr>
        <p:spPr>
          <a:xfrm>
            <a:off x="10698480"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4" name="Google Shape;1674;p175"/>
          <p:cNvSpPr/>
          <p:nvPr/>
        </p:nvSpPr>
        <p:spPr>
          <a:xfrm>
            <a:off x="10698480"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5" name="Google Shape;1675;p175"/>
          <p:cNvSpPr/>
          <p:nvPr/>
        </p:nvSpPr>
        <p:spPr>
          <a:xfrm>
            <a:off x="10698480"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6" name="Google Shape;1676;p175"/>
          <p:cNvSpPr/>
          <p:nvPr/>
        </p:nvSpPr>
        <p:spPr>
          <a:xfrm>
            <a:off x="10872216"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7" name="Google Shape;1677;p175"/>
          <p:cNvSpPr/>
          <p:nvPr/>
        </p:nvSpPr>
        <p:spPr>
          <a:xfrm>
            <a:off x="10872216"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8" name="Google Shape;1678;p175"/>
          <p:cNvSpPr/>
          <p:nvPr/>
        </p:nvSpPr>
        <p:spPr>
          <a:xfrm>
            <a:off x="10872216"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9" name="Google Shape;1679;p175"/>
          <p:cNvSpPr/>
          <p:nvPr/>
        </p:nvSpPr>
        <p:spPr>
          <a:xfrm>
            <a:off x="10872216"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0" name="Google Shape;1680;p175"/>
          <p:cNvSpPr/>
          <p:nvPr/>
        </p:nvSpPr>
        <p:spPr>
          <a:xfrm>
            <a:off x="10872216"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1" name="Google Shape;1681;p175"/>
          <p:cNvSpPr/>
          <p:nvPr/>
        </p:nvSpPr>
        <p:spPr>
          <a:xfrm>
            <a:off x="11045952"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2" name="Google Shape;1682;p175"/>
          <p:cNvSpPr/>
          <p:nvPr/>
        </p:nvSpPr>
        <p:spPr>
          <a:xfrm>
            <a:off x="11045952"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3" name="Google Shape;1683;p175"/>
          <p:cNvSpPr/>
          <p:nvPr/>
        </p:nvSpPr>
        <p:spPr>
          <a:xfrm>
            <a:off x="11045952"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4" name="Google Shape;1684;p175"/>
          <p:cNvSpPr/>
          <p:nvPr/>
        </p:nvSpPr>
        <p:spPr>
          <a:xfrm>
            <a:off x="11045952"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5" name="Google Shape;1685;p175"/>
          <p:cNvSpPr/>
          <p:nvPr/>
        </p:nvSpPr>
        <p:spPr>
          <a:xfrm>
            <a:off x="11045952"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6" name="Google Shape;1686;p175"/>
          <p:cNvSpPr/>
          <p:nvPr/>
        </p:nvSpPr>
        <p:spPr>
          <a:xfrm>
            <a:off x="11219688"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7" name="Google Shape;1687;p175"/>
          <p:cNvSpPr/>
          <p:nvPr/>
        </p:nvSpPr>
        <p:spPr>
          <a:xfrm>
            <a:off x="11219688"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8" name="Google Shape;1688;p175"/>
          <p:cNvSpPr/>
          <p:nvPr/>
        </p:nvSpPr>
        <p:spPr>
          <a:xfrm>
            <a:off x="11219688"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9" name="Google Shape;1689;p175"/>
          <p:cNvSpPr/>
          <p:nvPr/>
        </p:nvSpPr>
        <p:spPr>
          <a:xfrm>
            <a:off x="11219688"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0" name="Google Shape;1690;p175"/>
          <p:cNvSpPr/>
          <p:nvPr/>
        </p:nvSpPr>
        <p:spPr>
          <a:xfrm>
            <a:off x="11219688"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1" name="Google Shape;1691;p175"/>
          <p:cNvSpPr/>
          <p:nvPr/>
        </p:nvSpPr>
        <p:spPr>
          <a:xfrm>
            <a:off x="11393424"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2" name="Google Shape;1692;p175"/>
          <p:cNvSpPr/>
          <p:nvPr/>
        </p:nvSpPr>
        <p:spPr>
          <a:xfrm>
            <a:off x="11393424"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3" name="Google Shape;1693;p175"/>
          <p:cNvSpPr/>
          <p:nvPr/>
        </p:nvSpPr>
        <p:spPr>
          <a:xfrm>
            <a:off x="11393424"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4" name="Google Shape;1694;p175"/>
          <p:cNvSpPr/>
          <p:nvPr/>
        </p:nvSpPr>
        <p:spPr>
          <a:xfrm>
            <a:off x="11393424"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5" name="Google Shape;1695;p175"/>
          <p:cNvSpPr/>
          <p:nvPr/>
        </p:nvSpPr>
        <p:spPr>
          <a:xfrm>
            <a:off x="11393424"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6" name="Google Shape;1696;p175"/>
          <p:cNvSpPr/>
          <p:nvPr/>
        </p:nvSpPr>
        <p:spPr>
          <a:xfrm>
            <a:off x="11567160"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7" name="Google Shape;1697;p175"/>
          <p:cNvSpPr/>
          <p:nvPr/>
        </p:nvSpPr>
        <p:spPr>
          <a:xfrm>
            <a:off x="11567160"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8" name="Google Shape;1698;p175"/>
          <p:cNvSpPr/>
          <p:nvPr/>
        </p:nvSpPr>
        <p:spPr>
          <a:xfrm>
            <a:off x="11567160"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9" name="Google Shape;1699;p175"/>
          <p:cNvSpPr/>
          <p:nvPr/>
        </p:nvSpPr>
        <p:spPr>
          <a:xfrm>
            <a:off x="11567160"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0" name="Google Shape;1700;p175"/>
          <p:cNvSpPr/>
          <p:nvPr/>
        </p:nvSpPr>
        <p:spPr>
          <a:xfrm>
            <a:off x="11567160"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1" name="Google Shape;1701;p175"/>
          <p:cNvSpPr/>
          <p:nvPr/>
        </p:nvSpPr>
        <p:spPr>
          <a:xfrm>
            <a:off x="73152" y="578815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2" name="Google Shape;1702;p175"/>
          <p:cNvSpPr/>
          <p:nvPr/>
        </p:nvSpPr>
        <p:spPr>
          <a:xfrm>
            <a:off x="73152" y="597103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3" name="Google Shape;1703;p175"/>
          <p:cNvSpPr/>
          <p:nvPr/>
        </p:nvSpPr>
        <p:spPr>
          <a:xfrm>
            <a:off x="73152" y="615391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4" name="Google Shape;1704;p175"/>
          <p:cNvSpPr/>
          <p:nvPr/>
        </p:nvSpPr>
        <p:spPr>
          <a:xfrm>
            <a:off x="73152" y="633679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5" name="Google Shape;1705;p175"/>
          <p:cNvSpPr/>
          <p:nvPr/>
        </p:nvSpPr>
        <p:spPr>
          <a:xfrm>
            <a:off x="256032" y="578815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6" name="Google Shape;1706;p175"/>
          <p:cNvSpPr/>
          <p:nvPr/>
        </p:nvSpPr>
        <p:spPr>
          <a:xfrm>
            <a:off x="256032" y="597103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7" name="Google Shape;1707;p175"/>
          <p:cNvSpPr/>
          <p:nvPr/>
        </p:nvSpPr>
        <p:spPr>
          <a:xfrm>
            <a:off x="256032" y="615391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8" name="Google Shape;1708;p175"/>
          <p:cNvSpPr/>
          <p:nvPr/>
        </p:nvSpPr>
        <p:spPr>
          <a:xfrm>
            <a:off x="256032" y="633679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9" name="Google Shape;1709;p175"/>
          <p:cNvSpPr/>
          <p:nvPr/>
        </p:nvSpPr>
        <p:spPr>
          <a:xfrm>
            <a:off x="438912" y="578815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0" name="Google Shape;1710;p175"/>
          <p:cNvSpPr/>
          <p:nvPr/>
        </p:nvSpPr>
        <p:spPr>
          <a:xfrm>
            <a:off x="438912" y="597103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1" name="Google Shape;1711;p175"/>
          <p:cNvSpPr/>
          <p:nvPr/>
        </p:nvSpPr>
        <p:spPr>
          <a:xfrm>
            <a:off x="438912" y="615391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2" name="Google Shape;1712;p175"/>
          <p:cNvSpPr/>
          <p:nvPr/>
        </p:nvSpPr>
        <p:spPr>
          <a:xfrm>
            <a:off x="438912" y="633679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3" name="Google Shape;1713;p175"/>
          <p:cNvSpPr/>
          <p:nvPr/>
        </p:nvSpPr>
        <p:spPr>
          <a:xfrm>
            <a:off x="621792" y="578815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4" name="Google Shape;1714;p175"/>
          <p:cNvSpPr/>
          <p:nvPr/>
        </p:nvSpPr>
        <p:spPr>
          <a:xfrm>
            <a:off x="621792" y="597103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5" name="Google Shape;1715;p175"/>
          <p:cNvSpPr/>
          <p:nvPr/>
        </p:nvSpPr>
        <p:spPr>
          <a:xfrm>
            <a:off x="621792" y="615391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6" name="Google Shape;1716;p175"/>
          <p:cNvSpPr/>
          <p:nvPr/>
        </p:nvSpPr>
        <p:spPr>
          <a:xfrm>
            <a:off x="621792" y="633679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7" name="Google Shape;1717;p175"/>
          <p:cNvSpPr/>
          <p:nvPr/>
        </p:nvSpPr>
        <p:spPr>
          <a:xfrm>
            <a:off x="804672" y="578815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8" name="Google Shape;1718;p175"/>
          <p:cNvSpPr/>
          <p:nvPr/>
        </p:nvSpPr>
        <p:spPr>
          <a:xfrm>
            <a:off x="804672" y="597103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9" name="Google Shape;1719;p175"/>
          <p:cNvSpPr/>
          <p:nvPr/>
        </p:nvSpPr>
        <p:spPr>
          <a:xfrm>
            <a:off x="804672" y="615391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0" name="Google Shape;1720;p175"/>
          <p:cNvSpPr/>
          <p:nvPr/>
        </p:nvSpPr>
        <p:spPr>
          <a:xfrm>
            <a:off x="804672" y="633679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1" name="Google Shape;1721;p175"/>
          <p:cNvSpPr/>
          <p:nvPr/>
        </p:nvSpPr>
        <p:spPr>
          <a:xfrm>
            <a:off x="987552" y="578815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2" name="Google Shape;1722;p175"/>
          <p:cNvSpPr/>
          <p:nvPr/>
        </p:nvSpPr>
        <p:spPr>
          <a:xfrm>
            <a:off x="987552" y="597103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3" name="Google Shape;1723;p175"/>
          <p:cNvSpPr/>
          <p:nvPr/>
        </p:nvSpPr>
        <p:spPr>
          <a:xfrm>
            <a:off x="987552" y="615391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4" name="Google Shape;1724;p175"/>
          <p:cNvSpPr/>
          <p:nvPr/>
        </p:nvSpPr>
        <p:spPr>
          <a:xfrm>
            <a:off x="987552" y="633679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5" name="Google Shape;1725;p175"/>
          <p:cNvSpPr/>
          <p:nvPr/>
        </p:nvSpPr>
        <p:spPr>
          <a:xfrm>
            <a:off x="630936" y="310896"/>
            <a:ext cx="1545336" cy="301752"/>
          </a:xfrm>
          <a:prstGeom prst="roundRect">
            <a:avLst>
              <a:gd fmla="val 50000" name="adj"/>
            </a:avLst>
          </a:prstGeom>
          <a:solidFill>
            <a:srgbClr val="1E2247"/>
          </a:solidFill>
          <a:ln cap="flat" cmpd="sng" w="12700">
            <a:solidFill>
              <a:srgbClr val="1E2247">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6" name="Google Shape;1726;p175"/>
          <p:cNvSpPr/>
          <p:nvPr/>
        </p:nvSpPr>
        <p:spPr>
          <a:xfrm>
            <a:off x="731520" y="329184"/>
            <a:ext cx="1344168" cy="26517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48DAE4"/>
              </a:buClr>
              <a:buSzPts val="1030"/>
              <a:buFont typeface="Inter"/>
              <a:buNone/>
            </a:pPr>
            <a:r>
              <a:rPr b="1" i="0" lang="en-US" spc="45" sz="1030" u="none" cap="none" strike="noStrike">
                <a:solidFill>
                  <a:srgbClr val="48DAE4"/>
                </a:solidFill>
                <a:latin typeface="Inter"/>
                <a:ea typeface="Inter"/>
                <a:cs typeface="Inter"/>
                <a:sym typeface="Inter"/>
              </a:rPr>
              <a:t>AI / THINK LAB</a:t>
            </a:r>
            <a:endParaRPr b="0" i="0" sz="1030" u="none" cap="none" strike="noStrike">
              <a:solidFill>
                <a:schemeClr val="dk1"/>
              </a:solidFill>
              <a:latin typeface="Inter"/>
              <a:ea typeface="Inter"/>
              <a:cs typeface="Inter"/>
              <a:sym typeface="Inter"/>
            </a:endParaRPr>
          </a:p>
        </p:txBody>
      </p:sp>
      <p:sp>
        <p:nvSpPr>
          <p:cNvPr id="1727" name="Google Shape;1727;p175"/>
          <p:cNvSpPr/>
          <p:nvPr/>
        </p:nvSpPr>
        <p:spPr>
          <a:xfrm>
            <a:off x="2377440" y="356616"/>
            <a:ext cx="621792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5A3FF"/>
              </a:buClr>
              <a:buSzPts val="1060"/>
              <a:buFont typeface="Inter"/>
              <a:buNone/>
            </a:pPr>
            <a:r>
              <a:rPr b="1" i="0" lang="en-US" spc="145" sz="1060" u="none" cap="none" strike="noStrike">
                <a:solidFill>
                  <a:srgbClr val="B5A3FF"/>
                </a:solidFill>
                <a:latin typeface="Inter"/>
                <a:ea typeface="Inter"/>
                <a:cs typeface="Inter"/>
                <a:sym typeface="Inter"/>
              </a:rPr>
              <a:t>AI VS. NON-AI</a:t>
            </a:r>
            <a:endParaRPr b="0" i="0" sz="1060" u="none" cap="none" strike="noStrike">
              <a:solidFill>
                <a:schemeClr val="dk1"/>
              </a:solidFill>
              <a:latin typeface="Inter"/>
              <a:ea typeface="Inter"/>
              <a:cs typeface="Inter"/>
              <a:sym typeface="Inter"/>
            </a:endParaRPr>
          </a:p>
        </p:txBody>
      </p:sp>
      <p:sp>
        <p:nvSpPr>
          <p:cNvPr id="1728" name="Google Shape;1728;p175"/>
          <p:cNvSpPr/>
          <p:nvPr/>
        </p:nvSpPr>
        <p:spPr>
          <a:xfrm>
            <a:off x="10661904" y="6364224"/>
            <a:ext cx="868680" cy="292608"/>
          </a:xfrm>
          <a:prstGeom prst="roundRect">
            <a:avLst>
              <a:gd fmla="val 50000" name="adj"/>
            </a:avLst>
          </a:prstGeom>
          <a:solidFill>
            <a:srgbClr val="1E2247"/>
          </a:solidFill>
          <a:ln cap="flat" cmpd="sng" w="12700">
            <a:solidFill>
              <a:srgbClr val="1E2247">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9" name="Google Shape;1729;p175"/>
          <p:cNvSpPr/>
          <p:nvPr/>
        </p:nvSpPr>
        <p:spPr>
          <a:xfrm>
            <a:off x="10762488" y="6382512"/>
            <a:ext cx="667512"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000"/>
              <a:buFont typeface="Inter"/>
              <a:buNone/>
            </a:pPr>
            <a:r>
              <a:rPr b="1" i="0" lang="en-US" spc="45" sz="1000" u="none" cap="none" strike="noStrike">
                <a:solidFill>
                  <a:srgbClr val="FFFFFF"/>
                </a:solidFill>
                <a:latin typeface="Inter"/>
                <a:ea typeface="Inter"/>
                <a:cs typeface="Inter"/>
                <a:sym typeface="Inter"/>
              </a:rPr>
              <a:t>05 / 16</a:t>
            </a:r>
            <a:endParaRPr b="0" i="0" sz="1000" u="none" cap="none" strike="noStrike">
              <a:solidFill>
                <a:schemeClr val="dk1"/>
              </a:solidFill>
              <a:latin typeface="Inter"/>
              <a:ea typeface="Inter"/>
              <a:cs typeface="Inter"/>
              <a:sym typeface="Inter"/>
            </a:endParaRPr>
          </a:p>
        </p:txBody>
      </p:sp>
      <p:sp>
        <p:nvSpPr>
          <p:cNvPr id="1730" name="Google Shape;1730;p175"/>
          <p:cNvSpPr/>
          <p:nvPr/>
        </p:nvSpPr>
        <p:spPr>
          <a:xfrm>
            <a:off x="658368" y="932688"/>
            <a:ext cx="10881360" cy="7315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3280"/>
              <a:buFont typeface="Inter"/>
              <a:buNone/>
            </a:pPr>
            <a:r>
              <a:rPr b="1" i="0" lang="en-US" sz="3280" u="none" cap="none" strike="noStrike">
                <a:solidFill>
                  <a:srgbClr val="FFFFFF"/>
                </a:solidFill>
                <a:latin typeface="Inter"/>
                <a:ea typeface="Inter"/>
                <a:cs typeface="Inter"/>
                <a:sym typeface="Inter"/>
              </a:rPr>
              <a:t>AI OR JUST AUTOMATION?</a:t>
            </a:r>
            <a:endParaRPr b="0" i="0" sz="3280" u="none" cap="none" strike="noStrike">
              <a:solidFill>
                <a:schemeClr val="dk1"/>
              </a:solidFill>
              <a:latin typeface="Inter"/>
              <a:ea typeface="Inter"/>
              <a:cs typeface="Inter"/>
              <a:sym typeface="Inter"/>
            </a:endParaRPr>
          </a:p>
        </p:txBody>
      </p:sp>
      <p:sp>
        <p:nvSpPr>
          <p:cNvPr id="1731" name="Google Shape;1731;p175"/>
          <p:cNvSpPr/>
          <p:nvPr/>
        </p:nvSpPr>
        <p:spPr>
          <a:xfrm>
            <a:off x="685800" y="1746504"/>
            <a:ext cx="10835640" cy="42062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BD0EE"/>
              </a:buClr>
              <a:buSzPts val="1570"/>
              <a:buFont typeface="Inter"/>
              <a:buNone/>
            </a:pPr>
            <a:r>
              <a:rPr b="0" i="0" lang="en-US" sz="1570" u="none" cap="none" strike="noStrike">
                <a:solidFill>
                  <a:srgbClr val="CBD0EE"/>
                </a:solidFill>
                <a:latin typeface="Inter"/>
                <a:ea typeface="Inter"/>
                <a:cs typeface="Inter"/>
                <a:sym typeface="Inter"/>
              </a:rPr>
              <a:t>A tech product can look “smart” without using artificial intelligence.</a:t>
            </a:r>
            <a:endParaRPr b="0" i="0" sz="1570" u="none" cap="none" strike="noStrike">
              <a:solidFill>
                <a:schemeClr val="dk1"/>
              </a:solidFill>
              <a:latin typeface="Inter"/>
              <a:ea typeface="Inter"/>
              <a:cs typeface="Inter"/>
              <a:sym typeface="Inter"/>
            </a:endParaRPr>
          </a:p>
        </p:txBody>
      </p:sp>
      <p:sp>
        <p:nvSpPr>
          <p:cNvPr id="1732" name="Google Shape;1732;p175"/>
          <p:cNvSpPr/>
          <p:nvPr/>
        </p:nvSpPr>
        <p:spPr>
          <a:xfrm>
            <a:off x="777240" y="2377440"/>
            <a:ext cx="5239512" cy="3465576"/>
          </a:xfrm>
          <a:prstGeom prst="roundRect">
            <a:avLst>
              <a:gd fmla="val 6069" name="adj"/>
            </a:avLst>
          </a:prstGeom>
          <a:solidFill>
            <a:srgbClr val="090C20"/>
          </a:solidFill>
          <a:ln cap="flat" cmpd="sng" w="12700">
            <a:solidFill>
              <a:srgbClr val="090C20">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3" name="Google Shape;1733;p175"/>
          <p:cNvSpPr/>
          <p:nvPr/>
        </p:nvSpPr>
        <p:spPr>
          <a:xfrm>
            <a:off x="694944" y="2286000"/>
            <a:ext cx="5239512" cy="3465576"/>
          </a:xfrm>
          <a:prstGeom prst="roundRect">
            <a:avLst>
              <a:gd fmla="val 6069" name="adj"/>
            </a:avLst>
          </a:prstGeom>
          <a:solidFill>
            <a:srgbClr val="D0F269"/>
          </a:solidFill>
          <a:ln cap="flat" cmpd="sng" w="12700">
            <a:solidFill>
              <a:srgbClr val="D0F269">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4" name="Google Shape;1734;p175"/>
          <p:cNvSpPr/>
          <p:nvPr/>
        </p:nvSpPr>
        <p:spPr>
          <a:xfrm>
            <a:off x="6309360" y="2377440"/>
            <a:ext cx="5239512" cy="3465576"/>
          </a:xfrm>
          <a:prstGeom prst="roundRect">
            <a:avLst>
              <a:gd fmla="val 6069" name="adj"/>
            </a:avLst>
          </a:prstGeom>
          <a:solidFill>
            <a:srgbClr val="090C20"/>
          </a:solidFill>
          <a:ln cap="flat" cmpd="sng" w="12700">
            <a:solidFill>
              <a:srgbClr val="090C20">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5" name="Google Shape;1735;p175"/>
          <p:cNvSpPr/>
          <p:nvPr/>
        </p:nvSpPr>
        <p:spPr>
          <a:xfrm>
            <a:off x="6227064" y="2286000"/>
            <a:ext cx="5239512" cy="3465576"/>
          </a:xfrm>
          <a:prstGeom prst="roundRect">
            <a:avLst>
              <a:gd fmla="val 6069" name="adj"/>
            </a:avLst>
          </a:prstGeom>
          <a:solidFill>
            <a:srgbClr val="E8F9FC"/>
          </a:solidFill>
          <a:ln cap="flat" cmpd="sng" w="12700">
            <a:solidFill>
              <a:srgbClr val="E8F9FC">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6" name="Google Shape;1736;p175"/>
          <p:cNvSpPr/>
          <p:nvPr/>
        </p:nvSpPr>
        <p:spPr>
          <a:xfrm>
            <a:off x="941832" y="2542032"/>
            <a:ext cx="2075688" cy="356616"/>
          </a:xfrm>
          <a:prstGeom prst="roundRect">
            <a:avLst>
              <a:gd fmla="val 50000" name="adj"/>
            </a:avLst>
          </a:prstGeom>
          <a:solidFill>
            <a:srgbClr val="161934"/>
          </a:solidFill>
          <a:ln cap="flat" cmpd="sng" w="12700">
            <a:solidFill>
              <a:srgbClr val="16193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7" name="Google Shape;1737;p175"/>
          <p:cNvSpPr/>
          <p:nvPr/>
        </p:nvSpPr>
        <p:spPr>
          <a:xfrm>
            <a:off x="1042416" y="2560320"/>
            <a:ext cx="1874520" cy="3200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Inter"/>
              <a:buNone/>
            </a:pPr>
            <a:r>
              <a:rPr b="1" i="0" lang="en-US" spc="45" sz="1200" u="none" cap="none" strike="noStrike">
                <a:solidFill>
                  <a:srgbClr val="FFFFFF"/>
                </a:solidFill>
                <a:latin typeface="Inter"/>
                <a:ea typeface="Inter"/>
                <a:cs typeface="Inter"/>
                <a:sym typeface="Inter"/>
              </a:rPr>
              <a:t>USUALLY NOT AI</a:t>
            </a:r>
            <a:endParaRPr b="0" i="0" sz="1200" u="none" cap="none" strike="noStrike">
              <a:solidFill>
                <a:schemeClr val="dk1"/>
              </a:solidFill>
              <a:latin typeface="Inter"/>
              <a:ea typeface="Inter"/>
              <a:cs typeface="Inter"/>
              <a:sym typeface="Inter"/>
            </a:endParaRPr>
          </a:p>
        </p:txBody>
      </p:sp>
      <p:sp>
        <p:nvSpPr>
          <p:cNvPr id="1738" name="Google Shape;1738;p175"/>
          <p:cNvSpPr/>
          <p:nvPr/>
        </p:nvSpPr>
        <p:spPr>
          <a:xfrm>
            <a:off x="6473952" y="2542032"/>
            <a:ext cx="1645920" cy="356616"/>
          </a:xfrm>
          <a:prstGeom prst="roundRect">
            <a:avLst>
              <a:gd fmla="val 50000" name="adj"/>
            </a:avLst>
          </a:prstGeom>
          <a:solidFill>
            <a:srgbClr val="7156F6"/>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9" name="Google Shape;1739;p175"/>
          <p:cNvSpPr/>
          <p:nvPr/>
        </p:nvSpPr>
        <p:spPr>
          <a:xfrm>
            <a:off x="6574536" y="2560320"/>
            <a:ext cx="1444752" cy="3200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10"/>
              <a:buFont typeface="Inter"/>
              <a:buNone/>
            </a:pPr>
            <a:r>
              <a:rPr b="1" i="0" lang="en-US" spc="45" sz="1210" u="none" cap="none" strike="noStrike">
                <a:solidFill>
                  <a:srgbClr val="FFFFFF"/>
                </a:solidFill>
                <a:latin typeface="Inter"/>
                <a:ea typeface="Inter"/>
                <a:cs typeface="Inter"/>
                <a:sym typeface="Inter"/>
              </a:rPr>
              <a:t>CAN USE AI</a:t>
            </a:r>
            <a:endParaRPr b="0" i="0" sz="1210" u="none" cap="none" strike="noStrike">
              <a:solidFill>
                <a:schemeClr val="dk1"/>
              </a:solidFill>
              <a:latin typeface="Inter"/>
              <a:ea typeface="Inter"/>
              <a:cs typeface="Inter"/>
              <a:sym typeface="Inter"/>
            </a:endParaRPr>
          </a:p>
        </p:txBody>
      </p:sp>
      <p:pic>
        <p:nvPicPr>
          <p:cNvPr descr="/mnt/data/teen_ai_icon_assets/faCalculator_161934.png" id="1740" name="Google Shape;1740;p175"/>
          <p:cNvPicPr preferRelativeResize="0"/>
          <p:nvPr/>
        </p:nvPicPr>
        <p:blipFill rotWithShape="1">
          <a:blip r:embed="rId3">
            <a:alphaModFix/>
          </a:blip>
          <a:srcRect b="0" l="0" r="0" t="0"/>
          <a:stretch/>
        </p:blipFill>
        <p:spPr>
          <a:xfrm>
            <a:off x="4928616" y="2606040"/>
            <a:ext cx="594360" cy="594360"/>
          </a:xfrm>
          <a:prstGeom prst="rect">
            <a:avLst/>
          </a:prstGeom>
          <a:noFill/>
          <a:ln>
            <a:noFill/>
          </a:ln>
        </p:spPr>
      </p:pic>
      <p:pic>
        <p:nvPicPr>
          <p:cNvPr descr="/mnt/data/teen_ai_icon_assets/faBrain_161934.png" id="1741" name="Google Shape;1741;p175"/>
          <p:cNvPicPr preferRelativeResize="0"/>
          <p:nvPr/>
        </p:nvPicPr>
        <p:blipFill rotWithShape="1">
          <a:blip r:embed="rId4">
            <a:alphaModFix/>
          </a:blip>
          <a:srcRect b="0" l="0" r="0" t="0"/>
          <a:stretch/>
        </p:blipFill>
        <p:spPr>
          <a:xfrm>
            <a:off x="10424160" y="2606040"/>
            <a:ext cx="612648" cy="612648"/>
          </a:xfrm>
          <a:prstGeom prst="rect">
            <a:avLst/>
          </a:prstGeom>
          <a:noFill/>
          <a:ln>
            <a:noFill/>
          </a:ln>
        </p:spPr>
      </p:pic>
      <p:sp>
        <p:nvSpPr>
          <p:cNvPr id="1742" name="Google Shape;1742;p175"/>
          <p:cNvSpPr/>
          <p:nvPr/>
        </p:nvSpPr>
        <p:spPr>
          <a:xfrm>
            <a:off x="969264" y="3337560"/>
            <a:ext cx="82296" cy="82296"/>
          </a:xfrm>
          <a:prstGeom prst="ellipse">
            <a:avLst/>
          </a:prstGeom>
          <a:solidFill>
            <a:srgbClr val="7156F6"/>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3" name="Google Shape;1743;p175"/>
          <p:cNvSpPr/>
          <p:nvPr/>
        </p:nvSpPr>
        <p:spPr>
          <a:xfrm>
            <a:off x="1152144" y="3182112"/>
            <a:ext cx="4251960" cy="3931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1740"/>
              <a:buFont typeface="Inter"/>
              <a:buNone/>
            </a:pPr>
            <a:r>
              <a:rPr b="0" i="0" lang="en-US" sz="1740" u="none" cap="none" strike="noStrike">
                <a:solidFill>
                  <a:srgbClr val="161934"/>
                </a:solidFill>
                <a:latin typeface="Inter"/>
                <a:ea typeface="Inter"/>
                <a:cs typeface="Inter"/>
                <a:sym typeface="Inter"/>
              </a:rPr>
              <a:t>Basic calculator</a:t>
            </a:r>
            <a:endParaRPr b="0" i="0" sz="1740" u="none" cap="none" strike="noStrike">
              <a:solidFill>
                <a:schemeClr val="dk1"/>
              </a:solidFill>
              <a:latin typeface="Inter"/>
              <a:ea typeface="Inter"/>
              <a:cs typeface="Inter"/>
              <a:sym typeface="Inter"/>
            </a:endParaRPr>
          </a:p>
        </p:txBody>
      </p:sp>
      <p:sp>
        <p:nvSpPr>
          <p:cNvPr id="1744" name="Google Shape;1744;p175"/>
          <p:cNvSpPr/>
          <p:nvPr/>
        </p:nvSpPr>
        <p:spPr>
          <a:xfrm>
            <a:off x="969264" y="3867912"/>
            <a:ext cx="82296" cy="82296"/>
          </a:xfrm>
          <a:prstGeom prst="ellipse">
            <a:avLst/>
          </a:prstGeom>
          <a:solidFill>
            <a:srgbClr val="7156F6"/>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5" name="Google Shape;1745;p175"/>
          <p:cNvSpPr/>
          <p:nvPr/>
        </p:nvSpPr>
        <p:spPr>
          <a:xfrm>
            <a:off x="1152144" y="3712464"/>
            <a:ext cx="4251960" cy="3931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1740"/>
              <a:buFont typeface="Inter"/>
              <a:buNone/>
            </a:pPr>
            <a:r>
              <a:rPr b="0" i="0" lang="en-US" sz="1740" u="none" cap="none" strike="noStrike">
                <a:solidFill>
                  <a:srgbClr val="161934"/>
                </a:solidFill>
                <a:latin typeface="Inter"/>
                <a:ea typeface="Inter"/>
                <a:cs typeface="Inter"/>
                <a:sym typeface="Inter"/>
              </a:rPr>
              <a:t>Countdown timer</a:t>
            </a:r>
            <a:endParaRPr b="0" i="0" sz="1740" u="none" cap="none" strike="noStrike">
              <a:solidFill>
                <a:schemeClr val="dk1"/>
              </a:solidFill>
              <a:latin typeface="Inter"/>
              <a:ea typeface="Inter"/>
              <a:cs typeface="Inter"/>
              <a:sym typeface="Inter"/>
            </a:endParaRPr>
          </a:p>
        </p:txBody>
      </p:sp>
      <p:sp>
        <p:nvSpPr>
          <p:cNvPr id="1746" name="Google Shape;1746;p175"/>
          <p:cNvSpPr/>
          <p:nvPr/>
        </p:nvSpPr>
        <p:spPr>
          <a:xfrm>
            <a:off x="969264" y="4398264"/>
            <a:ext cx="82296" cy="82296"/>
          </a:xfrm>
          <a:prstGeom prst="ellipse">
            <a:avLst/>
          </a:prstGeom>
          <a:solidFill>
            <a:srgbClr val="7156F6"/>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7" name="Google Shape;1747;p175"/>
          <p:cNvSpPr/>
          <p:nvPr/>
        </p:nvSpPr>
        <p:spPr>
          <a:xfrm>
            <a:off x="1152144" y="4242816"/>
            <a:ext cx="4251960" cy="3931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1740"/>
              <a:buFont typeface="Inter"/>
              <a:buNone/>
            </a:pPr>
            <a:r>
              <a:rPr b="0" i="0" lang="en-US" sz="1740" u="none" cap="none" strike="noStrike">
                <a:solidFill>
                  <a:srgbClr val="161934"/>
                </a:solidFill>
                <a:latin typeface="Inter"/>
                <a:ea typeface="Inter"/>
                <a:cs typeface="Inter"/>
                <a:sym typeface="Inter"/>
              </a:rPr>
              <a:t>Fixed light schedule</a:t>
            </a:r>
            <a:endParaRPr b="0" i="0" sz="1740" u="none" cap="none" strike="noStrike">
              <a:solidFill>
                <a:schemeClr val="dk1"/>
              </a:solidFill>
              <a:latin typeface="Inter"/>
              <a:ea typeface="Inter"/>
              <a:cs typeface="Inter"/>
              <a:sym typeface="Inter"/>
            </a:endParaRPr>
          </a:p>
        </p:txBody>
      </p:sp>
      <p:sp>
        <p:nvSpPr>
          <p:cNvPr id="1748" name="Google Shape;1748;p175"/>
          <p:cNvSpPr/>
          <p:nvPr/>
        </p:nvSpPr>
        <p:spPr>
          <a:xfrm>
            <a:off x="969264" y="4928616"/>
            <a:ext cx="82296" cy="82296"/>
          </a:xfrm>
          <a:prstGeom prst="ellipse">
            <a:avLst/>
          </a:prstGeom>
          <a:solidFill>
            <a:srgbClr val="7156F6"/>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9" name="Google Shape;1749;p175"/>
          <p:cNvSpPr/>
          <p:nvPr/>
        </p:nvSpPr>
        <p:spPr>
          <a:xfrm>
            <a:off x="1152144" y="4773168"/>
            <a:ext cx="4251960" cy="3931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1740"/>
              <a:buFont typeface="Inter"/>
              <a:buNone/>
            </a:pPr>
            <a:r>
              <a:rPr b="0" i="0" lang="en-US" sz="1740" u="none" cap="none" strike="noStrike">
                <a:solidFill>
                  <a:srgbClr val="161934"/>
                </a:solidFill>
                <a:latin typeface="Inter"/>
                <a:ea typeface="Inter"/>
                <a:cs typeface="Inter"/>
                <a:sym typeface="Inter"/>
              </a:rPr>
              <a:t>Simple “if / then” rule</a:t>
            </a:r>
            <a:endParaRPr b="0" i="0" sz="1740" u="none" cap="none" strike="noStrike">
              <a:solidFill>
                <a:schemeClr val="dk1"/>
              </a:solidFill>
              <a:latin typeface="Inter"/>
              <a:ea typeface="Inter"/>
              <a:cs typeface="Inter"/>
              <a:sym typeface="Inter"/>
            </a:endParaRPr>
          </a:p>
        </p:txBody>
      </p:sp>
      <p:sp>
        <p:nvSpPr>
          <p:cNvPr id="1750" name="Google Shape;1750;p175"/>
          <p:cNvSpPr/>
          <p:nvPr/>
        </p:nvSpPr>
        <p:spPr>
          <a:xfrm>
            <a:off x="6492240" y="3337560"/>
            <a:ext cx="82296" cy="82296"/>
          </a:xfrm>
          <a:prstGeom prst="ellipse">
            <a:avLst/>
          </a:prstGeom>
          <a:solidFill>
            <a:srgbClr val="FF619E"/>
          </a:solidFill>
          <a:ln cap="flat" cmpd="sng" w="12700">
            <a:solidFill>
              <a:srgbClr val="FF619E">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1" name="Google Shape;1751;p175"/>
          <p:cNvSpPr/>
          <p:nvPr/>
        </p:nvSpPr>
        <p:spPr>
          <a:xfrm>
            <a:off x="6675120" y="3182112"/>
            <a:ext cx="4251960" cy="3931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1740"/>
              <a:buFont typeface="Inter"/>
              <a:buNone/>
            </a:pPr>
            <a:r>
              <a:rPr b="0" i="0" lang="en-US" sz="1740" u="none" cap="none" strike="noStrike">
                <a:solidFill>
                  <a:srgbClr val="161934"/>
                </a:solidFill>
                <a:latin typeface="Inter"/>
                <a:ea typeface="Inter"/>
                <a:cs typeface="Inter"/>
                <a:sym typeface="Inter"/>
              </a:rPr>
              <a:t>Speech transcription</a:t>
            </a:r>
            <a:endParaRPr b="0" i="0" sz="1740" u="none" cap="none" strike="noStrike">
              <a:solidFill>
                <a:schemeClr val="dk1"/>
              </a:solidFill>
              <a:latin typeface="Inter"/>
              <a:ea typeface="Inter"/>
              <a:cs typeface="Inter"/>
              <a:sym typeface="Inter"/>
            </a:endParaRPr>
          </a:p>
        </p:txBody>
      </p:sp>
      <p:sp>
        <p:nvSpPr>
          <p:cNvPr id="1752" name="Google Shape;1752;p175"/>
          <p:cNvSpPr/>
          <p:nvPr/>
        </p:nvSpPr>
        <p:spPr>
          <a:xfrm>
            <a:off x="6492240" y="3867912"/>
            <a:ext cx="82296" cy="82296"/>
          </a:xfrm>
          <a:prstGeom prst="ellipse">
            <a:avLst/>
          </a:prstGeom>
          <a:solidFill>
            <a:srgbClr val="FF619E"/>
          </a:solidFill>
          <a:ln cap="flat" cmpd="sng" w="12700">
            <a:solidFill>
              <a:srgbClr val="FF619E">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3" name="Google Shape;1753;p175"/>
          <p:cNvSpPr/>
          <p:nvPr/>
        </p:nvSpPr>
        <p:spPr>
          <a:xfrm>
            <a:off x="6675120" y="3712464"/>
            <a:ext cx="4251960" cy="3931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1740"/>
              <a:buFont typeface="Inter"/>
              <a:buNone/>
            </a:pPr>
            <a:r>
              <a:rPr b="0" i="0" lang="en-US" sz="1740" u="none" cap="none" strike="noStrike">
                <a:solidFill>
                  <a:srgbClr val="161934"/>
                </a:solidFill>
                <a:latin typeface="Inter"/>
                <a:ea typeface="Inter"/>
                <a:cs typeface="Inter"/>
                <a:sym typeface="Inter"/>
              </a:rPr>
              <a:t>Image recognition</a:t>
            </a:r>
            <a:endParaRPr b="0" i="0" sz="1740" u="none" cap="none" strike="noStrike">
              <a:solidFill>
                <a:schemeClr val="dk1"/>
              </a:solidFill>
              <a:latin typeface="Inter"/>
              <a:ea typeface="Inter"/>
              <a:cs typeface="Inter"/>
              <a:sym typeface="Inter"/>
            </a:endParaRPr>
          </a:p>
        </p:txBody>
      </p:sp>
      <p:sp>
        <p:nvSpPr>
          <p:cNvPr id="1754" name="Google Shape;1754;p175"/>
          <p:cNvSpPr/>
          <p:nvPr/>
        </p:nvSpPr>
        <p:spPr>
          <a:xfrm>
            <a:off x="6492240" y="4398264"/>
            <a:ext cx="82296" cy="82296"/>
          </a:xfrm>
          <a:prstGeom prst="ellipse">
            <a:avLst/>
          </a:prstGeom>
          <a:solidFill>
            <a:srgbClr val="FF619E"/>
          </a:solidFill>
          <a:ln cap="flat" cmpd="sng" w="12700">
            <a:solidFill>
              <a:srgbClr val="FF619E">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5" name="Google Shape;1755;p175"/>
          <p:cNvSpPr/>
          <p:nvPr/>
        </p:nvSpPr>
        <p:spPr>
          <a:xfrm>
            <a:off x="6675120" y="4242816"/>
            <a:ext cx="4251960" cy="3931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1740"/>
              <a:buFont typeface="Inter"/>
              <a:buNone/>
            </a:pPr>
            <a:r>
              <a:rPr b="0" i="0" lang="en-US" sz="1740" u="none" cap="none" strike="noStrike">
                <a:solidFill>
                  <a:srgbClr val="161934"/>
                </a:solidFill>
                <a:latin typeface="Inter"/>
                <a:ea typeface="Inter"/>
                <a:cs typeface="Inter"/>
                <a:sym typeface="Inter"/>
              </a:rPr>
              <a:t>Predictive spam filtering</a:t>
            </a:r>
            <a:endParaRPr b="0" i="0" sz="1740" u="none" cap="none" strike="noStrike">
              <a:solidFill>
                <a:schemeClr val="dk1"/>
              </a:solidFill>
              <a:latin typeface="Inter"/>
              <a:ea typeface="Inter"/>
              <a:cs typeface="Inter"/>
              <a:sym typeface="Inter"/>
            </a:endParaRPr>
          </a:p>
        </p:txBody>
      </p:sp>
      <p:sp>
        <p:nvSpPr>
          <p:cNvPr id="1756" name="Google Shape;1756;p175"/>
          <p:cNvSpPr/>
          <p:nvPr/>
        </p:nvSpPr>
        <p:spPr>
          <a:xfrm>
            <a:off x="6492240" y="4928616"/>
            <a:ext cx="82296" cy="82296"/>
          </a:xfrm>
          <a:prstGeom prst="ellipse">
            <a:avLst/>
          </a:prstGeom>
          <a:solidFill>
            <a:srgbClr val="FF619E"/>
          </a:solidFill>
          <a:ln cap="flat" cmpd="sng" w="12700">
            <a:solidFill>
              <a:srgbClr val="FF619E">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7" name="Google Shape;1757;p175"/>
          <p:cNvSpPr/>
          <p:nvPr/>
        </p:nvSpPr>
        <p:spPr>
          <a:xfrm>
            <a:off x="6675120" y="4773168"/>
            <a:ext cx="4251960" cy="3931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1740"/>
              <a:buFont typeface="Inter"/>
              <a:buNone/>
            </a:pPr>
            <a:r>
              <a:rPr b="0" i="0" lang="en-US" sz="1740" u="none" cap="none" strike="noStrike">
                <a:solidFill>
                  <a:srgbClr val="161934"/>
                </a:solidFill>
                <a:latin typeface="Inter"/>
                <a:ea typeface="Inter"/>
                <a:cs typeface="Inter"/>
                <a:sym typeface="Inter"/>
              </a:rPr>
              <a:t>AI writing assistant</a:t>
            </a:r>
            <a:endParaRPr b="0" i="0" sz="1740" u="none" cap="none" strike="noStrike">
              <a:solidFill>
                <a:schemeClr val="dk1"/>
              </a:solidFill>
              <a:latin typeface="Inter"/>
              <a:ea typeface="Inter"/>
              <a:cs typeface="Inter"/>
              <a:sym typeface="Inter"/>
            </a:endParaRPr>
          </a:p>
        </p:txBody>
      </p:sp>
      <p:sp>
        <p:nvSpPr>
          <p:cNvPr id="1758" name="Google Shape;1758;p175"/>
          <p:cNvSpPr/>
          <p:nvPr/>
        </p:nvSpPr>
        <p:spPr>
          <a:xfrm>
            <a:off x="950976" y="5998464"/>
            <a:ext cx="1051560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8DAE4"/>
              </a:buClr>
              <a:buSzPts val="1560"/>
              <a:buFont typeface="Inter"/>
              <a:buNone/>
            </a:pPr>
            <a:r>
              <a:rPr b="1" i="0" lang="en-US" sz="1560" u="none" cap="none" strike="noStrike">
                <a:solidFill>
                  <a:srgbClr val="48DAE4"/>
                </a:solidFill>
                <a:latin typeface="Inter"/>
                <a:ea typeface="Inter"/>
                <a:cs typeface="Inter"/>
                <a:sym typeface="Inter"/>
              </a:rPr>
              <a:t>PLOT TWIST: Some products combine both AI and regular code.</a:t>
            </a:r>
            <a:endParaRPr b="0" i="0" sz="1560" u="none" cap="none" strike="noStrike">
              <a:solidFill>
                <a:schemeClr val="dk1"/>
              </a:solidFill>
              <a:latin typeface="Inter"/>
              <a:ea typeface="Inter"/>
              <a:cs typeface="Inter"/>
              <a:sym typeface="Inte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1132D"/>
        </a:solidFill>
      </p:bgPr>
    </p:bg>
    <p:spTree>
      <p:nvGrpSpPr>
        <p:cNvPr id="1763" name="Shape 1763"/>
        <p:cNvGrpSpPr/>
        <p:nvPr/>
      </p:nvGrpSpPr>
      <p:grpSpPr>
        <a:xfrm>
          <a:off x="0" y="0"/>
          <a:ext cx="0" cy="0"/>
          <a:chOff x="0" y="0"/>
          <a:chExt cx="0" cy="0"/>
        </a:xfrm>
      </p:grpSpPr>
      <p:sp>
        <p:nvSpPr>
          <p:cNvPr id="1764" name="Google Shape;1764;p176"/>
          <p:cNvSpPr/>
          <p:nvPr/>
        </p:nvSpPr>
        <p:spPr>
          <a:xfrm>
            <a:off x="0" y="0"/>
            <a:ext cx="12191695" cy="86868"/>
          </a:xfrm>
          <a:prstGeom prst="rect">
            <a:avLst/>
          </a:prstGeom>
          <a:solidFill>
            <a:srgbClr val="FF619E"/>
          </a:solidFill>
          <a:ln cap="flat" cmpd="sng" w="12700">
            <a:solidFill>
              <a:srgbClr val="FF619E">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5" name="Google Shape;1765;p176"/>
          <p:cNvSpPr/>
          <p:nvPr/>
        </p:nvSpPr>
        <p:spPr>
          <a:xfrm>
            <a:off x="10698480"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6" name="Google Shape;1766;p176"/>
          <p:cNvSpPr/>
          <p:nvPr/>
        </p:nvSpPr>
        <p:spPr>
          <a:xfrm>
            <a:off x="10698480"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7" name="Google Shape;1767;p176"/>
          <p:cNvSpPr/>
          <p:nvPr/>
        </p:nvSpPr>
        <p:spPr>
          <a:xfrm>
            <a:off x="10698480"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8" name="Google Shape;1768;p176"/>
          <p:cNvSpPr/>
          <p:nvPr/>
        </p:nvSpPr>
        <p:spPr>
          <a:xfrm>
            <a:off x="10698480"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9" name="Google Shape;1769;p176"/>
          <p:cNvSpPr/>
          <p:nvPr/>
        </p:nvSpPr>
        <p:spPr>
          <a:xfrm>
            <a:off x="10698480"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0" name="Google Shape;1770;p176"/>
          <p:cNvSpPr/>
          <p:nvPr/>
        </p:nvSpPr>
        <p:spPr>
          <a:xfrm>
            <a:off x="10872216"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1" name="Google Shape;1771;p176"/>
          <p:cNvSpPr/>
          <p:nvPr/>
        </p:nvSpPr>
        <p:spPr>
          <a:xfrm>
            <a:off x="10872216"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2" name="Google Shape;1772;p176"/>
          <p:cNvSpPr/>
          <p:nvPr/>
        </p:nvSpPr>
        <p:spPr>
          <a:xfrm>
            <a:off x="10872216"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3" name="Google Shape;1773;p176"/>
          <p:cNvSpPr/>
          <p:nvPr/>
        </p:nvSpPr>
        <p:spPr>
          <a:xfrm>
            <a:off x="10872216"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4" name="Google Shape;1774;p176"/>
          <p:cNvSpPr/>
          <p:nvPr/>
        </p:nvSpPr>
        <p:spPr>
          <a:xfrm>
            <a:off x="10872216"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5" name="Google Shape;1775;p176"/>
          <p:cNvSpPr/>
          <p:nvPr/>
        </p:nvSpPr>
        <p:spPr>
          <a:xfrm>
            <a:off x="11045952"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6" name="Google Shape;1776;p176"/>
          <p:cNvSpPr/>
          <p:nvPr/>
        </p:nvSpPr>
        <p:spPr>
          <a:xfrm>
            <a:off x="11045952"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7" name="Google Shape;1777;p176"/>
          <p:cNvSpPr/>
          <p:nvPr/>
        </p:nvSpPr>
        <p:spPr>
          <a:xfrm>
            <a:off x="11045952"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8" name="Google Shape;1778;p176"/>
          <p:cNvSpPr/>
          <p:nvPr/>
        </p:nvSpPr>
        <p:spPr>
          <a:xfrm>
            <a:off x="11045952"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9" name="Google Shape;1779;p176"/>
          <p:cNvSpPr/>
          <p:nvPr/>
        </p:nvSpPr>
        <p:spPr>
          <a:xfrm>
            <a:off x="11045952"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0" name="Google Shape;1780;p176"/>
          <p:cNvSpPr/>
          <p:nvPr/>
        </p:nvSpPr>
        <p:spPr>
          <a:xfrm>
            <a:off x="11219688"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1" name="Google Shape;1781;p176"/>
          <p:cNvSpPr/>
          <p:nvPr/>
        </p:nvSpPr>
        <p:spPr>
          <a:xfrm>
            <a:off x="11219688"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2" name="Google Shape;1782;p176"/>
          <p:cNvSpPr/>
          <p:nvPr/>
        </p:nvSpPr>
        <p:spPr>
          <a:xfrm>
            <a:off x="11219688"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3" name="Google Shape;1783;p176"/>
          <p:cNvSpPr/>
          <p:nvPr/>
        </p:nvSpPr>
        <p:spPr>
          <a:xfrm>
            <a:off x="11219688"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4" name="Google Shape;1784;p176"/>
          <p:cNvSpPr/>
          <p:nvPr/>
        </p:nvSpPr>
        <p:spPr>
          <a:xfrm>
            <a:off x="11219688"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5" name="Google Shape;1785;p176"/>
          <p:cNvSpPr/>
          <p:nvPr/>
        </p:nvSpPr>
        <p:spPr>
          <a:xfrm>
            <a:off x="11393424"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6" name="Google Shape;1786;p176"/>
          <p:cNvSpPr/>
          <p:nvPr/>
        </p:nvSpPr>
        <p:spPr>
          <a:xfrm>
            <a:off x="11393424"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7" name="Google Shape;1787;p176"/>
          <p:cNvSpPr/>
          <p:nvPr/>
        </p:nvSpPr>
        <p:spPr>
          <a:xfrm>
            <a:off x="11393424"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8" name="Google Shape;1788;p176"/>
          <p:cNvSpPr/>
          <p:nvPr/>
        </p:nvSpPr>
        <p:spPr>
          <a:xfrm>
            <a:off x="11393424"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9" name="Google Shape;1789;p176"/>
          <p:cNvSpPr/>
          <p:nvPr/>
        </p:nvSpPr>
        <p:spPr>
          <a:xfrm>
            <a:off x="11393424"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0" name="Google Shape;1790;p176"/>
          <p:cNvSpPr/>
          <p:nvPr/>
        </p:nvSpPr>
        <p:spPr>
          <a:xfrm>
            <a:off x="11567160"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1" name="Google Shape;1791;p176"/>
          <p:cNvSpPr/>
          <p:nvPr/>
        </p:nvSpPr>
        <p:spPr>
          <a:xfrm>
            <a:off x="11567160"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2" name="Google Shape;1792;p176"/>
          <p:cNvSpPr/>
          <p:nvPr/>
        </p:nvSpPr>
        <p:spPr>
          <a:xfrm>
            <a:off x="11567160"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3" name="Google Shape;1793;p176"/>
          <p:cNvSpPr/>
          <p:nvPr/>
        </p:nvSpPr>
        <p:spPr>
          <a:xfrm>
            <a:off x="11567160"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4" name="Google Shape;1794;p176"/>
          <p:cNvSpPr/>
          <p:nvPr/>
        </p:nvSpPr>
        <p:spPr>
          <a:xfrm>
            <a:off x="11567160"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5" name="Google Shape;1795;p176"/>
          <p:cNvSpPr/>
          <p:nvPr/>
        </p:nvSpPr>
        <p:spPr>
          <a:xfrm>
            <a:off x="73152" y="578815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6" name="Google Shape;1796;p176"/>
          <p:cNvSpPr/>
          <p:nvPr/>
        </p:nvSpPr>
        <p:spPr>
          <a:xfrm>
            <a:off x="73152" y="597103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7" name="Google Shape;1797;p176"/>
          <p:cNvSpPr/>
          <p:nvPr/>
        </p:nvSpPr>
        <p:spPr>
          <a:xfrm>
            <a:off x="73152" y="615391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8" name="Google Shape;1798;p176"/>
          <p:cNvSpPr/>
          <p:nvPr/>
        </p:nvSpPr>
        <p:spPr>
          <a:xfrm>
            <a:off x="73152" y="633679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9" name="Google Shape;1799;p176"/>
          <p:cNvSpPr/>
          <p:nvPr/>
        </p:nvSpPr>
        <p:spPr>
          <a:xfrm>
            <a:off x="256032" y="578815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0" name="Google Shape;1800;p176"/>
          <p:cNvSpPr/>
          <p:nvPr/>
        </p:nvSpPr>
        <p:spPr>
          <a:xfrm>
            <a:off x="256032" y="597103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1" name="Google Shape;1801;p176"/>
          <p:cNvSpPr/>
          <p:nvPr/>
        </p:nvSpPr>
        <p:spPr>
          <a:xfrm>
            <a:off x="256032" y="615391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2" name="Google Shape;1802;p176"/>
          <p:cNvSpPr/>
          <p:nvPr/>
        </p:nvSpPr>
        <p:spPr>
          <a:xfrm>
            <a:off x="256032" y="633679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3" name="Google Shape;1803;p176"/>
          <p:cNvSpPr/>
          <p:nvPr/>
        </p:nvSpPr>
        <p:spPr>
          <a:xfrm>
            <a:off x="438912" y="578815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4" name="Google Shape;1804;p176"/>
          <p:cNvSpPr/>
          <p:nvPr/>
        </p:nvSpPr>
        <p:spPr>
          <a:xfrm>
            <a:off x="438912" y="597103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5" name="Google Shape;1805;p176"/>
          <p:cNvSpPr/>
          <p:nvPr/>
        </p:nvSpPr>
        <p:spPr>
          <a:xfrm>
            <a:off x="438912" y="615391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6" name="Google Shape;1806;p176"/>
          <p:cNvSpPr/>
          <p:nvPr/>
        </p:nvSpPr>
        <p:spPr>
          <a:xfrm>
            <a:off x="438912" y="633679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7" name="Google Shape;1807;p176"/>
          <p:cNvSpPr/>
          <p:nvPr/>
        </p:nvSpPr>
        <p:spPr>
          <a:xfrm>
            <a:off x="621792" y="578815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8" name="Google Shape;1808;p176"/>
          <p:cNvSpPr/>
          <p:nvPr/>
        </p:nvSpPr>
        <p:spPr>
          <a:xfrm>
            <a:off x="621792" y="597103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9" name="Google Shape;1809;p176"/>
          <p:cNvSpPr/>
          <p:nvPr/>
        </p:nvSpPr>
        <p:spPr>
          <a:xfrm>
            <a:off x="621792" y="615391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0" name="Google Shape;1810;p176"/>
          <p:cNvSpPr/>
          <p:nvPr/>
        </p:nvSpPr>
        <p:spPr>
          <a:xfrm>
            <a:off x="621792" y="633679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1" name="Google Shape;1811;p176"/>
          <p:cNvSpPr/>
          <p:nvPr/>
        </p:nvSpPr>
        <p:spPr>
          <a:xfrm>
            <a:off x="804672" y="578815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2" name="Google Shape;1812;p176"/>
          <p:cNvSpPr/>
          <p:nvPr/>
        </p:nvSpPr>
        <p:spPr>
          <a:xfrm>
            <a:off x="804672" y="597103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3" name="Google Shape;1813;p176"/>
          <p:cNvSpPr/>
          <p:nvPr/>
        </p:nvSpPr>
        <p:spPr>
          <a:xfrm>
            <a:off x="804672" y="615391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4" name="Google Shape;1814;p176"/>
          <p:cNvSpPr/>
          <p:nvPr/>
        </p:nvSpPr>
        <p:spPr>
          <a:xfrm>
            <a:off x="804672" y="633679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5" name="Google Shape;1815;p176"/>
          <p:cNvSpPr/>
          <p:nvPr/>
        </p:nvSpPr>
        <p:spPr>
          <a:xfrm>
            <a:off x="987552" y="578815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6" name="Google Shape;1816;p176"/>
          <p:cNvSpPr/>
          <p:nvPr/>
        </p:nvSpPr>
        <p:spPr>
          <a:xfrm>
            <a:off x="987552" y="597103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7" name="Google Shape;1817;p176"/>
          <p:cNvSpPr/>
          <p:nvPr/>
        </p:nvSpPr>
        <p:spPr>
          <a:xfrm>
            <a:off x="987552" y="615391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8" name="Google Shape;1818;p176"/>
          <p:cNvSpPr/>
          <p:nvPr/>
        </p:nvSpPr>
        <p:spPr>
          <a:xfrm>
            <a:off x="987552" y="633679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9" name="Google Shape;1819;p176"/>
          <p:cNvSpPr/>
          <p:nvPr/>
        </p:nvSpPr>
        <p:spPr>
          <a:xfrm>
            <a:off x="630936" y="310896"/>
            <a:ext cx="1545336" cy="301752"/>
          </a:xfrm>
          <a:prstGeom prst="roundRect">
            <a:avLst>
              <a:gd fmla="val 50000" name="adj"/>
            </a:avLst>
          </a:prstGeom>
          <a:solidFill>
            <a:srgbClr val="1E2247"/>
          </a:solidFill>
          <a:ln cap="flat" cmpd="sng" w="12700">
            <a:solidFill>
              <a:srgbClr val="1E2247">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0" name="Google Shape;1820;p176"/>
          <p:cNvSpPr/>
          <p:nvPr/>
        </p:nvSpPr>
        <p:spPr>
          <a:xfrm>
            <a:off x="731520" y="329184"/>
            <a:ext cx="1344168" cy="26517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48DAE4"/>
              </a:buClr>
              <a:buSzPts val="1030"/>
              <a:buFont typeface="Inter"/>
              <a:buNone/>
            </a:pPr>
            <a:r>
              <a:rPr b="1" i="0" lang="en-US" spc="45" sz="1030" u="none" cap="none" strike="noStrike">
                <a:solidFill>
                  <a:srgbClr val="48DAE4"/>
                </a:solidFill>
                <a:latin typeface="Inter"/>
                <a:ea typeface="Inter"/>
                <a:cs typeface="Inter"/>
                <a:sym typeface="Inter"/>
              </a:rPr>
              <a:t>AI / THINK LAB</a:t>
            </a:r>
            <a:endParaRPr b="0" i="0" sz="1030" u="none" cap="none" strike="noStrike">
              <a:solidFill>
                <a:schemeClr val="dk1"/>
              </a:solidFill>
              <a:latin typeface="Inter"/>
              <a:ea typeface="Inter"/>
              <a:cs typeface="Inter"/>
              <a:sym typeface="Inter"/>
            </a:endParaRPr>
          </a:p>
        </p:txBody>
      </p:sp>
      <p:sp>
        <p:nvSpPr>
          <p:cNvPr id="1821" name="Google Shape;1821;p176"/>
          <p:cNvSpPr/>
          <p:nvPr/>
        </p:nvSpPr>
        <p:spPr>
          <a:xfrm>
            <a:off x="2377440" y="356616"/>
            <a:ext cx="621792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5A3FF"/>
              </a:buClr>
              <a:buSzPts val="1060"/>
              <a:buFont typeface="Inter"/>
              <a:buNone/>
            </a:pPr>
            <a:r>
              <a:rPr b="1" i="0" lang="en-US" spc="145" sz="1060" u="none" cap="none" strike="noStrike">
                <a:solidFill>
                  <a:srgbClr val="B5A3FF"/>
                </a:solidFill>
                <a:latin typeface="Inter"/>
                <a:ea typeface="Inter"/>
                <a:cs typeface="Inter"/>
                <a:sym typeface="Inter"/>
              </a:rPr>
              <a:t>AI ETHICS</a:t>
            </a:r>
            <a:endParaRPr b="0" i="0" sz="1060" u="none" cap="none" strike="noStrike">
              <a:solidFill>
                <a:schemeClr val="dk1"/>
              </a:solidFill>
              <a:latin typeface="Inter"/>
              <a:ea typeface="Inter"/>
              <a:cs typeface="Inter"/>
              <a:sym typeface="Inter"/>
            </a:endParaRPr>
          </a:p>
        </p:txBody>
      </p:sp>
      <p:sp>
        <p:nvSpPr>
          <p:cNvPr id="1822" name="Google Shape;1822;p176"/>
          <p:cNvSpPr/>
          <p:nvPr/>
        </p:nvSpPr>
        <p:spPr>
          <a:xfrm>
            <a:off x="10661904" y="6364224"/>
            <a:ext cx="868680" cy="292608"/>
          </a:xfrm>
          <a:prstGeom prst="roundRect">
            <a:avLst>
              <a:gd fmla="val 50000" name="adj"/>
            </a:avLst>
          </a:prstGeom>
          <a:solidFill>
            <a:srgbClr val="1E2247"/>
          </a:solidFill>
          <a:ln cap="flat" cmpd="sng" w="12700">
            <a:solidFill>
              <a:srgbClr val="1E2247">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3" name="Google Shape;1823;p176"/>
          <p:cNvSpPr/>
          <p:nvPr/>
        </p:nvSpPr>
        <p:spPr>
          <a:xfrm>
            <a:off x="10762488" y="6382512"/>
            <a:ext cx="667512"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000"/>
              <a:buFont typeface="Inter"/>
              <a:buNone/>
            </a:pPr>
            <a:r>
              <a:rPr b="1" i="0" lang="en-US" spc="45" sz="1000" u="none" cap="none" strike="noStrike">
                <a:solidFill>
                  <a:srgbClr val="FFFFFF"/>
                </a:solidFill>
                <a:latin typeface="Inter"/>
                <a:ea typeface="Inter"/>
                <a:cs typeface="Inter"/>
                <a:sym typeface="Inter"/>
              </a:rPr>
              <a:t>08 / 16</a:t>
            </a:r>
            <a:endParaRPr b="0" i="0" sz="1000" u="none" cap="none" strike="noStrike">
              <a:solidFill>
                <a:schemeClr val="dk1"/>
              </a:solidFill>
              <a:latin typeface="Inter"/>
              <a:ea typeface="Inter"/>
              <a:cs typeface="Inter"/>
              <a:sym typeface="Inter"/>
            </a:endParaRPr>
          </a:p>
        </p:txBody>
      </p:sp>
      <p:sp>
        <p:nvSpPr>
          <p:cNvPr id="1824" name="Google Shape;1824;p176"/>
          <p:cNvSpPr/>
          <p:nvPr/>
        </p:nvSpPr>
        <p:spPr>
          <a:xfrm>
            <a:off x="685800" y="978408"/>
            <a:ext cx="658368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3400"/>
              <a:buFont typeface="Inter"/>
              <a:buNone/>
            </a:pPr>
            <a:r>
              <a:rPr b="1" i="0" lang="en-US" sz="3400" u="none" cap="none" strike="noStrike">
                <a:solidFill>
                  <a:srgbClr val="FFFFFF"/>
                </a:solidFill>
                <a:latin typeface="Inter"/>
                <a:ea typeface="Inter"/>
                <a:cs typeface="Inter"/>
                <a:sym typeface="Inter"/>
              </a:rPr>
              <a:t>JUST BECAUSE</a:t>
            </a:r>
            <a:endParaRPr b="0" i="0" sz="3400" u="none" cap="none" strike="noStrike">
              <a:solidFill>
                <a:schemeClr val="dk1"/>
              </a:solidFill>
              <a:latin typeface="Inter"/>
              <a:ea typeface="Inter"/>
              <a:cs typeface="Inter"/>
              <a:sym typeface="Inter"/>
            </a:endParaRPr>
          </a:p>
        </p:txBody>
      </p:sp>
      <p:sp>
        <p:nvSpPr>
          <p:cNvPr id="1825" name="Google Shape;1825;p176"/>
          <p:cNvSpPr/>
          <p:nvPr/>
        </p:nvSpPr>
        <p:spPr>
          <a:xfrm>
            <a:off x="685800" y="1591056"/>
            <a:ext cx="6675120" cy="8686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8DAE4"/>
              </a:buClr>
              <a:buSzPts val="5200"/>
              <a:buFont typeface="Inter"/>
              <a:buNone/>
            </a:pPr>
            <a:r>
              <a:rPr b="1" i="0" lang="en-US" sz="5200" u="none" cap="none" strike="noStrike">
                <a:solidFill>
                  <a:srgbClr val="48DAE4"/>
                </a:solidFill>
                <a:latin typeface="Inter"/>
                <a:ea typeface="Inter"/>
                <a:cs typeface="Inter"/>
                <a:sym typeface="Inter"/>
              </a:rPr>
              <a:t>WE CAN…</a:t>
            </a:r>
            <a:endParaRPr b="0" i="0" sz="5200" u="none" cap="none" strike="noStrike">
              <a:solidFill>
                <a:schemeClr val="dk1"/>
              </a:solidFill>
              <a:latin typeface="Inter"/>
              <a:ea typeface="Inter"/>
              <a:cs typeface="Inter"/>
              <a:sym typeface="Inter"/>
            </a:endParaRPr>
          </a:p>
        </p:txBody>
      </p:sp>
      <p:sp>
        <p:nvSpPr>
          <p:cNvPr id="1826" name="Google Shape;1826;p176"/>
          <p:cNvSpPr/>
          <p:nvPr/>
        </p:nvSpPr>
        <p:spPr>
          <a:xfrm>
            <a:off x="685800" y="2459736"/>
            <a:ext cx="6720840" cy="9052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D0F269"/>
              </a:buClr>
              <a:buSzPts val="5200"/>
              <a:buFont typeface="Inter"/>
              <a:buNone/>
            </a:pPr>
            <a:r>
              <a:rPr b="1" i="0" lang="en-US" sz="5200" u="none" cap="none" strike="noStrike">
                <a:solidFill>
                  <a:srgbClr val="D0F269"/>
                </a:solidFill>
                <a:latin typeface="Inter"/>
                <a:ea typeface="Inter"/>
                <a:cs typeface="Inter"/>
                <a:sym typeface="Inter"/>
              </a:rPr>
              <a:t>SHOULD WE?</a:t>
            </a:r>
            <a:endParaRPr b="0" i="0" sz="5200" u="none" cap="none" strike="noStrike">
              <a:solidFill>
                <a:schemeClr val="dk1"/>
              </a:solidFill>
              <a:latin typeface="Inter"/>
              <a:ea typeface="Inter"/>
              <a:cs typeface="Inter"/>
              <a:sym typeface="Inter"/>
            </a:endParaRPr>
          </a:p>
        </p:txBody>
      </p:sp>
      <p:sp>
        <p:nvSpPr>
          <p:cNvPr id="1827" name="Google Shape;1827;p176"/>
          <p:cNvSpPr/>
          <p:nvPr/>
        </p:nvSpPr>
        <p:spPr>
          <a:xfrm>
            <a:off x="740664" y="3886200"/>
            <a:ext cx="6025896" cy="102412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3D8F8"/>
              </a:buClr>
              <a:buSzPts val="2000"/>
              <a:buFont typeface="Inter"/>
              <a:buNone/>
            </a:pPr>
            <a:r>
              <a:rPr b="0" i="0" lang="en-US" sz="2000" u="none" cap="none" strike="noStrike">
                <a:solidFill>
                  <a:srgbClr val="D3D8F8"/>
                </a:solidFill>
                <a:latin typeface="Inter"/>
                <a:ea typeface="Inter"/>
                <a:cs typeface="Inter"/>
                <a:sym typeface="Inter"/>
              </a:rPr>
              <a:t>Ethics asks who benefits, who might be harmed,</a:t>
            </a:r>
            <a:endParaRPr b="0" i="0" sz="2000" u="none" cap="none" strike="noStrike">
              <a:solidFill>
                <a:schemeClr val="dk1"/>
              </a:solidFill>
              <a:latin typeface="Inter"/>
              <a:ea typeface="Inter"/>
              <a:cs typeface="Inter"/>
              <a:sym typeface="Inter"/>
            </a:endParaRPr>
          </a:p>
          <a:p>
            <a:pPr indent="0" lvl="0" marL="0" marR="0" rtl="0" algn="l">
              <a:spcBef>
                <a:spcPts val="0"/>
              </a:spcBef>
              <a:spcAft>
                <a:spcPts val="0"/>
              </a:spcAft>
              <a:buClr>
                <a:srgbClr val="D3D8F8"/>
              </a:buClr>
              <a:buSzPts val="2000"/>
              <a:buFont typeface="Inter"/>
              <a:buNone/>
            </a:pPr>
            <a:r>
              <a:rPr b="0" i="0" lang="en-US" sz="2000" u="none" cap="none" strike="noStrike">
                <a:solidFill>
                  <a:srgbClr val="D3D8F8"/>
                </a:solidFill>
                <a:latin typeface="Inter"/>
                <a:ea typeface="Inter"/>
                <a:cs typeface="Inter"/>
                <a:sym typeface="Inter"/>
              </a:rPr>
              <a:t>and who takes responsibility.</a:t>
            </a:r>
            <a:endParaRPr b="0" i="0" sz="2000" u="none" cap="none" strike="noStrike">
              <a:solidFill>
                <a:schemeClr val="dk1"/>
              </a:solidFill>
              <a:latin typeface="Inter"/>
              <a:ea typeface="Inter"/>
              <a:cs typeface="Inter"/>
              <a:sym typeface="Inter"/>
            </a:endParaRPr>
          </a:p>
        </p:txBody>
      </p:sp>
      <p:sp>
        <p:nvSpPr>
          <p:cNvPr id="1828" name="Google Shape;1828;p176"/>
          <p:cNvSpPr/>
          <p:nvPr/>
        </p:nvSpPr>
        <p:spPr>
          <a:xfrm>
            <a:off x="7406640" y="1179576"/>
            <a:ext cx="4069080" cy="1435608"/>
          </a:xfrm>
          <a:prstGeom prst="roundRect">
            <a:avLst>
              <a:gd fmla="val 10191" name="adj"/>
            </a:avLst>
          </a:prstGeom>
          <a:solidFill>
            <a:srgbClr val="090C20"/>
          </a:solidFill>
          <a:ln cap="flat" cmpd="sng" w="12700">
            <a:solidFill>
              <a:srgbClr val="090C20">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9" name="Google Shape;1829;p176"/>
          <p:cNvSpPr/>
          <p:nvPr/>
        </p:nvSpPr>
        <p:spPr>
          <a:xfrm>
            <a:off x="7324344" y="1088136"/>
            <a:ext cx="4069080" cy="1435608"/>
          </a:xfrm>
          <a:prstGeom prst="roundRect">
            <a:avLst>
              <a:gd fmla="val 10191" name="adj"/>
            </a:avLst>
          </a:prstGeom>
          <a:solidFill>
            <a:srgbClr val="FFE8F2"/>
          </a:solidFill>
          <a:ln cap="flat" cmpd="sng" w="12700">
            <a:solidFill>
              <a:srgbClr val="FFE8F2">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mnt/data/teen_ai_icon_assets/faScaleBalanced_161934.png" id="1830" name="Google Shape;1830;p176"/>
          <p:cNvPicPr preferRelativeResize="0"/>
          <p:nvPr/>
        </p:nvPicPr>
        <p:blipFill rotWithShape="1">
          <a:blip r:embed="rId3">
            <a:alphaModFix/>
          </a:blip>
          <a:srcRect b="0" l="0" r="0" t="0"/>
          <a:stretch/>
        </p:blipFill>
        <p:spPr>
          <a:xfrm>
            <a:off x="7589520" y="1481328"/>
            <a:ext cx="466344" cy="466344"/>
          </a:xfrm>
          <a:prstGeom prst="rect">
            <a:avLst/>
          </a:prstGeom>
          <a:noFill/>
          <a:ln>
            <a:noFill/>
          </a:ln>
        </p:spPr>
      </p:pic>
      <p:sp>
        <p:nvSpPr>
          <p:cNvPr id="1831" name="Google Shape;1831;p176"/>
          <p:cNvSpPr/>
          <p:nvPr/>
        </p:nvSpPr>
        <p:spPr>
          <a:xfrm>
            <a:off x="8238744" y="1316736"/>
            <a:ext cx="2889504" cy="3383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1750"/>
              <a:buFont typeface="Inter"/>
              <a:buNone/>
            </a:pPr>
            <a:r>
              <a:rPr b="1" i="0" lang="en-US" sz="1750" u="none" cap="none" strike="noStrike">
                <a:solidFill>
                  <a:srgbClr val="161934"/>
                </a:solidFill>
                <a:latin typeface="Inter"/>
                <a:ea typeface="Inter"/>
                <a:cs typeface="Inter"/>
                <a:sym typeface="Inter"/>
              </a:rPr>
              <a:t>FAIRNESS</a:t>
            </a:r>
            <a:endParaRPr b="0" i="0" sz="1750" u="none" cap="none" strike="noStrike">
              <a:solidFill>
                <a:schemeClr val="dk1"/>
              </a:solidFill>
              <a:latin typeface="Inter"/>
              <a:ea typeface="Inter"/>
              <a:cs typeface="Inter"/>
              <a:sym typeface="Inter"/>
            </a:endParaRPr>
          </a:p>
        </p:txBody>
      </p:sp>
      <p:sp>
        <p:nvSpPr>
          <p:cNvPr id="1832" name="Google Shape;1832;p176"/>
          <p:cNvSpPr/>
          <p:nvPr/>
        </p:nvSpPr>
        <p:spPr>
          <a:xfrm>
            <a:off x="8238744" y="1783080"/>
            <a:ext cx="2852928" cy="4846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1380"/>
              <a:buFont typeface="Inter"/>
              <a:buNone/>
            </a:pPr>
            <a:r>
              <a:rPr b="0" i="0" lang="en-US" sz="1380" u="none" cap="none" strike="noStrike">
                <a:solidFill>
                  <a:srgbClr val="161934"/>
                </a:solidFill>
                <a:latin typeface="Inter"/>
                <a:ea typeface="Inter"/>
                <a:cs typeface="Inter"/>
                <a:sym typeface="Inter"/>
              </a:rPr>
              <a:t>Could it treat some people unfairly?</a:t>
            </a:r>
            <a:endParaRPr b="0" i="0" sz="1380" u="none" cap="none" strike="noStrike">
              <a:solidFill>
                <a:schemeClr val="dk1"/>
              </a:solidFill>
              <a:latin typeface="Inter"/>
              <a:ea typeface="Inter"/>
              <a:cs typeface="Inter"/>
              <a:sym typeface="Inter"/>
            </a:endParaRPr>
          </a:p>
        </p:txBody>
      </p:sp>
      <p:sp>
        <p:nvSpPr>
          <p:cNvPr id="1833" name="Google Shape;1833;p176"/>
          <p:cNvSpPr/>
          <p:nvPr/>
        </p:nvSpPr>
        <p:spPr>
          <a:xfrm>
            <a:off x="7406640" y="2944368"/>
            <a:ext cx="4069080" cy="1435608"/>
          </a:xfrm>
          <a:prstGeom prst="roundRect">
            <a:avLst>
              <a:gd fmla="val 10191" name="adj"/>
            </a:avLst>
          </a:prstGeom>
          <a:solidFill>
            <a:srgbClr val="090C20"/>
          </a:solidFill>
          <a:ln cap="flat" cmpd="sng" w="12700">
            <a:solidFill>
              <a:srgbClr val="090C20">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4" name="Google Shape;1834;p176"/>
          <p:cNvSpPr/>
          <p:nvPr/>
        </p:nvSpPr>
        <p:spPr>
          <a:xfrm>
            <a:off x="7324344" y="2852928"/>
            <a:ext cx="4069080" cy="1435608"/>
          </a:xfrm>
          <a:prstGeom prst="roundRect">
            <a:avLst>
              <a:gd fmla="val 10191" name="adj"/>
            </a:avLst>
          </a:prstGeom>
          <a:solidFill>
            <a:srgbClr val="E8F9FC"/>
          </a:solidFill>
          <a:ln cap="flat" cmpd="sng" w="12700">
            <a:solidFill>
              <a:srgbClr val="E8F9FC">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mnt/data/teen_ai_icon_assets/faLock_161934.png" id="1835" name="Google Shape;1835;p176"/>
          <p:cNvPicPr preferRelativeResize="0"/>
          <p:nvPr/>
        </p:nvPicPr>
        <p:blipFill rotWithShape="1">
          <a:blip r:embed="rId4">
            <a:alphaModFix/>
          </a:blip>
          <a:srcRect b="0" l="0" r="0" t="0"/>
          <a:stretch/>
        </p:blipFill>
        <p:spPr>
          <a:xfrm>
            <a:off x="7589520" y="3246120"/>
            <a:ext cx="466344" cy="466344"/>
          </a:xfrm>
          <a:prstGeom prst="rect">
            <a:avLst/>
          </a:prstGeom>
          <a:noFill/>
          <a:ln>
            <a:noFill/>
          </a:ln>
        </p:spPr>
      </p:pic>
      <p:sp>
        <p:nvSpPr>
          <p:cNvPr id="1836" name="Google Shape;1836;p176"/>
          <p:cNvSpPr/>
          <p:nvPr/>
        </p:nvSpPr>
        <p:spPr>
          <a:xfrm>
            <a:off x="8238744" y="3081528"/>
            <a:ext cx="2889504" cy="3383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1750"/>
              <a:buFont typeface="Inter"/>
              <a:buNone/>
            </a:pPr>
            <a:r>
              <a:rPr b="1" i="0" lang="en-US" sz="1750" u="none" cap="none" strike="noStrike">
                <a:solidFill>
                  <a:srgbClr val="161934"/>
                </a:solidFill>
                <a:latin typeface="Inter"/>
                <a:ea typeface="Inter"/>
                <a:cs typeface="Inter"/>
                <a:sym typeface="Inter"/>
              </a:rPr>
              <a:t>PRIVACY</a:t>
            </a:r>
            <a:endParaRPr b="0" i="0" sz="1750" u="none" cap="none" strike="noStrike">
              <a:solidFill>
                <a:schemeClr val="dk1"/>
              </a:solidFill>
              <a:latin typeface="Inter"/>
              <a:ea typeface="Inter"/>
              <a:cs typeface="Inter"/>
              <a:sym typeface="Inter"/>
            </a:endParaRPr>
          </a:p>
        </p:txBody>
      </p:sp>
      <p:sp>
        <p:nvSpPr>
          <p:cNvPr id="1837" name="Google Shape;1837;p176"/>
          <p:cNvSpPr/>
          <p:nvPr/>
        </p:nvSpPr>
        <p:spPr>
          <a:xfrm>
            <a:off x="8238744" y="3547872"/>
            <a:ext cx="2852928" cy="4846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1380"/>
              <a:buFont typeface="Inter"/>
              <a:buNone/>
            </a:pPr>
            <a:r>
              <a:rPr b="0" i="0" lang="en-US" sz="1380" u="none" cap="none" strike="noStrike">
                <a:solidFill>
                  <a:srgbClr val="161934"/>
                </a:solidFill>
                <a:latin typeface="Inter"/>
                <a:ea typeface="Inter"/>
                <a:cs typeface="Inter"/>
                <a:sym typeface="Inter"/>
              </a:rPr>
              <a:t>Who controls personal data?</a:t>
            </a:r>
            <a:endParaRPr b="0" i="0" sz="1380" u="none" cap="none" strike="noStrike">
              <a:solidFill>
                <a:schemeClr val="dk1"/>
              </a:solidFill>
              <a:latin typeface="Inter"/>
              <a:ea typeface="Inter"/>
              <a:cs typeface="Inter"/>
              <a:sym typeface="Inter"/>
            </a:endParaRPr>
          </a:p>
        </p:txBody>
      </p:sp>
      <p:sp>
        <p:nvSpPr>
          <p:cNvPr id="1838" name="Google Shape;1838;p176"/>
          <p:cNvSpPr/>
          <p:nvPr/>
        </p:nvSpPr>
        <p:spPr>
          <a:xfrm>
            <a:off x="7406640" y="4700016"/>
            <a:ext cx="4069080" cy="1435608"/>
          </a:xfrm>
          <a:prstGeom prst="roundRect">
            <a:avLst>
              <a:gd fmla="val 10191" name="adj"/>
            </a:avLst>
          </a:prstGeom>
          <a:solidFill>
            <a:srgbClr val="090C20"/>
          </a:solidFill>
          <a:ln cap="flat" cmpd="sng" w="12700">
            <a:solidFill>
              <a:srgbClr val="090C20">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9" name="Google Shape;1839;p176"/>
          <p:cNvSpPr/>
          <p:nvPr/>
        </p:nvSpPr>
        <p:spPr>
          <a:xfrm>
            <a:off x="7324344" y="4608576"/>
            <a:ext cx="4069080" cy="1435608"/>
          </a:xfrm>
          <a:prstGeom prst="roundRect">
            <a:avLst>
              <a:gd fmla="val 10191" name="adj"/>
            </a:avLst>
          </a:prstGeom>
          <a:solidFill>
            <a:srgbClr val="F1FAD9"/>
          </a:solidFill>
          <a:ln cap="flat" cmpd="sng" w="12700">
            <a:solidFill>
              <a:srgbClr val="F1FAD9">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mnt/data/teen_ai_icon_assets/faUserCheck_161934.png" id="1840" name="Google Shape;1840;p176"/>
          <p:cNvPicPr preferRelativeResize="0"/>
          <p:nvPr/>
        </p:nvPicPr>
        <p:blipFill rotWithShape="1">
          <a:blip r:embed="rId5">
            <a:alphaModFix/>
          </a:blip>
          <a:srcRect b="0" l="0" r="0" t="0"/>
          <a:stretch/>
        </p:blipFill>
        <p:spPr>
          <a:xfrm>
            <a:off x="7589520" y="5001768"/>
            <a:ext cx="466344" cy="466344"/>
          </a:xfrm>
          <a:prstGeom prst="rect">
            <a:avLst/>
          </a:prstGeom>
          <a:noFill/>
          <a:ln>
            <a:noFill/>
          </a:ln>
        </p:spPr>
      </p:pic>
      <p:sp>
        <p:nvSpPr>
          <p:cNvPr id="1841" name="Google Shape;1841;p176"/>
          <p:cNvSpPr/>
          <p:nvPr/>
        </p:nvSpPr>
        <p:spPr>
          <a:xfrm>
            <a:off x="8238744" y="4837176"/>
            <a:ext cx="2889504" cy="3383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1750"/>
              <a:buFont typeface="Inter"/>
              <a:buNone/>
            </a:pPr>
            <a:r>
              <a:rPr b="1" i="0" lang="en-US" sz="1750" u="none" cap="none" strike="noStrike">
                <a:solidFill>
                  <a:srgbClr val="161934"/>
                </a:solidFill>
                <a:latin typeface="Inter"/>
                <a:ea typeface="Inter"/>
                <a:cs typeface="Inter"/>
                <a:sym typeface="Inter"/>
              </a:rPr>
              <a:t>ACCOUNTABILITY</a:t>
            </a:r>
            <a:endParaRPr b="0" i="0" sz="1750" u="none" cap="none" strike="noStrike">
              <a:solidFill>
                <a:schemeClr val="dk1"/>
              </a:solidFill>
              <a:latin typeface="Inter"/>
              <a:ea typeface="Inter"/>
              <a:cs typeface="Inter"/>
              <a:sym typeface="Inter"/>
            </a:endParaRPr>
          </a:p>
        </p:txBody>
      </p:sp>
      <p:sp>
        <p:nvSpPr>
          <p:cNvPr id="1842" name="Google Shape;1842;p176"/>
          <p:cNvSpPr/>
          <p:nvPr/>
        </p:nvSpPr>
        <p:spPr>
          <a:xfrm>
            <a:off x="8238744" y="5303520"/>
            <a:ext cx="2852928" cy="4846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1380"/>
              <a:buFont typeface="Inter"/>
              <a:buNone/>
            </a:pPr>
            <a:r>
              <a:rPr b="0" i="0" lang="en-US" sz="1380" u="none" cap="none" strike="noStrike">
                <a:solidFill>
                  <a:srgbClr val="161934"/>
                </a:solidFill>
                <a:latin typeface="Inter"/>
                <a:ea typeface="Inter"/>
                <a:cs typeface="Inter"/>
                <a:sym typeface="Inter"/>
              </a:rPr>
              <a:t>Who checks and fixes mistakes?</a:t>
            </a:r>
            <a:endParaRPr b="0" i="0" sz="1380" u="none" cap="none" strike="noStrike">
              <a:solidFill>
                <a:schemeClr val="dk1"/>
              </a:solidFill>
              <a:latin typeface="Inter"/>
              <a:ea typeface="Inter"/>
              <a:cs typeface="Inter"/>
              <a:sym typeface="Inter"/>
            </a:endParaRPr>
          </a:p>
        </p:txBody>
      </p:sp>
      <p:sp>
        <p:nvSpPr>
          <p:cNvPr id="1843" name="Google Shape;1843;p176"/>
          <p:cNvSpPr/>
          <p:nvPr/>
        </p:nvSpPr>
        <p:spPr>
          <a:xfrm rot="720000">
            <a:off x="6053328" y="3447288"/>
            <a:ext cx="566928" cy="566928"/>
          </a:xfrm>
          <a:prstGeom prst="star5">
            <a:avLst>
              <a:gd fmla="val 19098" name="adj"/>
              <a:gd fmla="val 105146" name="hf"/>
              <a:gd fmla="val 110557" name="vf"/>
            </a:avLst>
          </a:prstGeom>
          <a:solidFill>
            <a:srgbClr val="FF619E"/>
          </a:solidFill>
          <a:ln cap="flat" cmpd="sng" w="12700">
            <a:solidFill>
              <a:srgbClr val="FF619E">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4" name="Google Shape;1844;p176"/>
          <p:cNvSpPr/>
          <p:nvPr/>
        </p:nvSpPr>
        <p:spPr>
          <a:xfrm rot="720000">
            <a:off x="6464808" y="1179576"/>
            <a:ext cx="246888" cy="246888"/>
          </a:xfrm>
          <a:prstGeom prst="star5">
            <a:avLst>
              <a:gd fmla="val 19098" name="adj"/>
              <a:gd fmla="val 105146" name="hf"/>
              <a:gd fmla="val 110557" name="vf"/>
            </a:avLst>
          </a:prstGeom>
          <a:solidFill>
            <a:srgbClr val="D0F269"/>
          </a:solidFill>
          <a:ln cap="flat" cmpd="sng" w="12700">
            <a:solidFill>
              <a:srgbClr val="D0F269">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AF7"/>
        </a:solidFill>
      </p:bgPr>
    </p:bg>
    <p:spTree>
      <p:nvGrpSpPr>
        <p:cNvPr id="1849" name="Shape 1849"/>
        <p:cNvGrpSpPr/>
        <p:nvPr/>
      </p:nvGrpSpPr>
      <p:grpSpPr>
        <a:xfrm>
          <a:off x="0" y="0"/>
          <a:ext cx="0" cy="0"/>
          <a:chOff x="0" y="0"/>
          <a:chExt cx="0" cy="0"/>
        </a:xfrm>
      </p:grpSpPr>
      <p:sp>
        <p:nvSpPr>
          <p:cNvPr id="1850" name="Google Shape;1850;p177"/>
          <p:cNvSpPr/>
          <p:nvPr/>
        </p:nvSpPr>
        <p:spPr>
          <a:xfrm>
            <a:off x="0" y="0"/>
            <a:ext cx="12191695" cy="86868"/>
          </a:xfrm>
          <a:prstGeom prst="rect">
            <a:avLst/>
          </a:prstGeom>
          <a:solidFill>
            <a:srgbClr val="FF619E"/>
          </a:solidFill>
          <a:ln cap="flat" cmpd="sng" w="12700">
            <a:solidFill>
              <a:srgbClr val="FF619E">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1" name="Google Shape;1851;p177"/>
          <p:cNvSpPr/>
          <p:nvPr/>
        </p:nvSpPr>
        <p:spPr>
          <a:xfrm>
            <a:off x="10698480"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2" name="Google Shape;1852;p177"/>
          <p:cNvSpPr/>
          <p:nvPr/>
        </p:nvSpPr>
        <p:spPr>
          <a:xfrm>
            <a:off x="10698480"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3" name="Google Shape;1853;p177"/>
          <p:cNvSpPr/>
          <p:nvPr/>
        </p:nvSpPr>
        <p:spPr>
          <a:xfrm>
            <a:off x="10698480"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4" name="Google Shape;1854;p177"/>
          <p:cNvSpPr/>
          <p:nvPr/>
        </p:nvSpPr>
        <p:spPr>
          <a:xfrm>
            <a:off x="10698480"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5" name="Google Shape;1855;p177"/>
          <p:cNvSpPr/>
          <p:nvPr/>
        </p:nvSpPr>
        <p:spPr>
          <a:xfrm>
            <a:off x="10698480"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6" name="Google Shape;1856;p177"/>
          <p:cNvSpPr/>
          <p:nvPr/>
        </p:nvSpPr>
        <p:spPr>
          <a:xfrm>
            <a:off x="10872216"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7" name="Google Shape;1857;p177"/>
          <p:cNvSpPr/>
          <p:nvPr/>
        </p:nvSpPr>
        <p:spPr>
          <a:xfrm>
            <a:off x="10872216"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8" name="Google Shape;1858;p177"/>
          <p:cNvSpPr/>
          <p:nvPr/>
        </p:nvSpPr>
        <p:spPr>
          <a:xfrm>
            <a:off x="10872216"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9" name="Google Shape;1859;p177"/>
          <p:cNvSpPr/>
          <p:nvPr/>
        </p:nvSpPr>
        <p:spPr>
          <a:xfrm>
            <a:off x="10872216"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0" name="Google Shape;1860;p177"/>
          <p:cNvSpPr/>
          <p:nvPr/>
        </p:nvSpPr>
        <p:spPr>
          <a:xfrm>
            <a:off x="10872216"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1" name="Google Shape;1861;p177"/>
          <p:cNvSpPr/>
          <p:nvPr/>
        </p:nvSpPr>
        <p:spPr>
          <a:xfrm>
            <a:off x="11045952"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2" name="Google Shape;1862;p177"/>
          <p:cNvSpPr/>
          <p:nvPr/>
        </p:nvSpPr>
        <p:spPr>
          <a:xfrm>
            <a:off x="11045952"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3" name="Google Shape;1863;p177"/>
          <p:cNvSpPr/>
          <p:nvPr/>
        </p:nvSpPr>
        <p:spPr>
          <a:xfrm>
            <a:off x="11045952"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4" name="Google Shape;1864;p177"/>
          <p:cNvSpPr/>
          <p:nvPr/>
        </p:nvSpPr>
        <p:spPr>
          <a:xfrm>
            <a:off x="11045952"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5" name="Google Shape;1865;p177"/>
          <p:cNvSpPr/>
          <p:nvPr/>
        </p:nvSpPr>
        <p:spPr>
          <a:xfrm>
            <a:off x="11045952"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6" name="Google Shape;1866;p177"/>
          <p:cNvSpPr/>
          <p:nvPr/>
        </p:nvSpPr>
        <p:spPr>
          <a:xfrm>
            <a:off x="11219688"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7" name="Google Shape;1867;p177"/>
          <p:cNvSpPr/>
          <p:nvPr/>
        </p:nvSpPr>
        <p:spPr>
          <a:xfrm>
            <a:off x="11219688"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8" name="Google Shape;1868;p177"/>
          <p:cNvSpPr/>
          <p:nvPr/>
        </p:nvSpPr>
        <p:spPr>
          <a:xfrm>
            <a:off x="11219688"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9" name="Google Shape;1869;p177"/>
          <p:cNvSpPr/>
          <p:nvPr/>
        </p:nvSpPr>
        <p:spPr>
          <a:xfrm>
            <a:off x="11219688"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0" name="Google Shape;1870;p177"/>
          <p:cNvSpPr/>
          <p:nvPr/>
        </p:nvSpPr>
        <p:spPr>
          <a:xfrm>
            <a:off x="11219688"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1" name="Google Shape;1871;p177"/>
          <p:cNvSpPr/>
          <p:nvPr/>
        </p:nvSpPr>
        <p:spPr>
          <a:xfrm>
            <a:off x="11393424"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2" name="Google Shape;1872;p177"/>
          <p:cNvSpPr/>
          <p:nvPr/>
        </p:nvSpPr>
        <p:spPr>
          <a:xfrm>
            <a:off x="11393424"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3" name="Google Shape;1873;p177"/>
          <p:cNvSpPr/>
          <p:nvPr/>
        </p:nvSpPr>
        <p:spPr>
          <a:xfrm>
            <a:off x="11393424"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4" name="Google Shape;1874;p177"/>
          <p:cNvSpPr/>
          <p:nvPr/>
        </p:nvSpPr>
        <p:spPr>
          <a:xfrm>
            <a:off x="11393424"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5" name="Google Shape;1875;p177"/>
          <p:cNvSpPr/>
          <p:nvPr/>
        </p:nvSpPr>
        <p:spPr>
          <a:xfrm>
            <a:off x="11393424"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6" name="Google Shape;1876;p177"/>
          <p:cNvSpPr/>
          <p:nvPr/>
        </p:nvSpPr>
        <p:spPr>
          <a:xfrm>
            <a:off x="11567160"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7" name="Google Shape;1877;p177"/>
          <p:cNvSpPr/>
          <p:nvPr/>
        </p:nvSpPr>
        <p:spPr>
          <a:xfrm>
            <a:off x="11567160"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8" name="Google Shape;1878;p177"/>
          <p:cNvSpPr/>
          <p:nvPr/>
        </p:nvSpPr>
        <p:spPr>
          <a:xfrm>
            <a:off x="11567160"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9" name="Google Shape;1879;p177"/>
          <p:cNvSpPr/>
          <p:nvPr/>
        </p:nvSpPr>
        <p:spPr>
          <a:xfrm>
            <a:off x="11567160"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0" name="Google Shape;1880;p177"/>
          <p:cNvSpPr/>
          <p:nvPr/>
        </p:nvSpPr>
        <p:spPr>
          <a:xfrm>
            <a:off x="11567160"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1" name="Google Shape;1881;p177"/>
          <p:cNvSpPr/>
          <p:nvPr/>
        </p:nvSpPr>
        <p:spPr>
          <a:xfrm>
            <a:off x="73152" y="578815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2" name="Google Shape;1882;p177"/>
          <p:cNvSpPr/>
          <p:nvPr/>
        </p:nvSpPr>
        <p:spPr>
          <a:xfrm>
            <a:off x="73152" y="597103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3" name="Google Shape;1883;p177"/>
          <p:cNvSpPr/>
          <p:nvPr/>
        </p:nvSpPr>
        <p:spPr>
          <a:xfrm>
            <a:off x="73152" y="615391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4" name="Google Shape;1884;p177"/>
          <p:cNvSpPr/>
          <p:nvPr/>
        </p:nvSpPr>
        <p:spPr>
          <a:xfrm>
            <a:off x="73152" y="633679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5" name="Google Shape;1885;p177"/>
          <p:cNvSpPr/>
          <p:nvPr/>
        </p:nvSpPr>
        <p:spPr>
          <a:xfrm>
            <a:off x="256032" y="578815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6" name="Google Shape;1886;p177"/>
          <p:cNvSpPr/>
          <p:nvPr/>
        </p:nvSpPr>
        <p:spPr>
          <a:xfrm>
            <a:off x="256032" y="597103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7" name="Google Shape;1887;p177"/>
          <p:cNvSpPr/>
          <p:nvPr/>
        </p:nvSpPr>
        <p:spPr>
          <a:xfrm>
            <a:off x="256032" y="615391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8" name="Google Shape;1888;p177"/>
          <p:cNvSpPr/>
          <p:nvPr/>
        </p:nvSpPr>
        <p:spPr>
          <a:xfrm>
            <a:off x="256032" y="633679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9" name="Google Shape;1889;p177"/>
          <p:cNvSpPr/>
          <p:nvPr/>
        </p:nvSpPr>
        <p:spPr>
          <a:xfrm>
            <a:off x="438912" y="578815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0" name="Google Shape;1890;p177"/>
          <p:cNvSpPr/>
          <p:nvPr/>
        </p:nvSpPr>
        <p:spPr>
          <a:xfrm>
            <a:off x="438912" y="597103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1" name="Google Shape;1891;p177"/>
          <p:cNvSpPr/>
          <p:nvPr/>
        </p:nvSpPr>
        <p:spPr>
          <a:xfrm>
            <a:off x="438912" y="615391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2" name="Google Shape;1892;p177"/>
          <p:cNvSpPr/>
          <p:nvPr/>
        </p:nvSpPr>
        <p:spPr>
          <a:xfrm>
            <a:off x="438912" y="633679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3" name="Google Shape;1893;p177"/>
          <p:cNvSpPr/>
          <p:nvPr/>
        </p:nvSpPr>
        <p:spPr>
          <a:xfrm>
            <a:off x="621792" y="578815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4" name="Google Shape;1894;p177"/>
          <p:cNvSpPr/>
          <p:nvPr/>
        </p:nvSpPr>
        <p:spPr>
          <a:xfrm>
            <a:off x="621792" y="597103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5" name="Google Shape;1895;p177"/>
          <p:cNvSpPr/>
          <p:nvPr/>
        </p:nvSpPr>
        <p:spPr>
          <a:xfrm>
            <a:off x="621792" y="615391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6" name="Google Shape;1896;p177"/>
          <p:cNvSpPr/>
          <p:nvPr/>
        </p:nvSpPr>
        <p:spPr>
          <a:xfrm>
            <a:off x="621792" y="633679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7" name="Google Shape;1897;p177"/>
          <p:cNvSpPr/>
          <p:nvPr/>
        </p:nvSpPr>
        <p:spPr>
          <a:xfrm>
            <a:off x="804672" y="578815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8" name="Google Shape;1898;p177"/>
          <p:cNvSpPr/>
          <p:nvPr/>
        </p:nvSpPr>
        <p:spPr>
          <a:xfrm>
            <a:off x="804672" y="597103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9" name="Google Shape;1899;p177"/>
          <p:cNvSpPr/>
          <p:nvPr/>
        </p:nvSpPr>
        <p:spPr>
          <a:xfrm>
            <a:off x="804672" y="615391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0" name="Google Shape;1900;p177"/>
          <p:cNvSpPr/>
          <p:nvPr/>
        </p:nvSpPr>
        <p:spPr>
          <a:xfrm>
            <a:off x="804672" y="633679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1" name="Google Shape;1901;p177"/>
          <p:cNvSpPr/>
          <p:nvPr/>
        </p:nvSpPr>
        <p:spPr>
          <a:xfrm>
            <a:off x="987552" y="578815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2" name="Google Shape;1902;p177"/>
          <p:cNvSpPr/>
          <p:nvPr/>
        </p:nvSpPr>
        <p:spPr>
          <a:xfrm>
            <a:off x="987552" y="597103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3" name="Google Shape;1903;p177"/>
          <p:cNvSpPr/>
          <p:nvPr/>
        </p:nvSpPr>
        <p:spPr>
          <a:xfrm>
            <a:off x="987552" y="615391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4" name="Google Shape;1904;p177"/>
          <p:cNvSpPr/>
          <p:nvPr/>
        </p:nvSpPr>
        <p:spPr>
          <a:xfrm>
            <a:off x="987552" y="633679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5" name="Google Shape;1905;p177"/>
          <p:cNvSpPr/>
          <p:nvPr/>
        </p:nvSpPr>
        <p:spPr>
          <a:xfrm>
            <a:off x="630936" y="310896"/>
            <a:ext cx="1545336" cy="301752"/>
          </a:xfrm>
          <a:prstGeom prst="roundRect">
            <a:avLst>
              <a:gd fmla="val 50000" name="adj"/>
            </a:avLst>
          </a:prstGeom>
          <a:solidFill>
            <a:srgbClr val="161934"/>
          </a:solidFill>
          <a:ln cap="flat" cmpd="sng" w="12700">
            <a:solidFill>
              <a:srgbClr val="16193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6" name="Google Shape;1906;p177"/>
          <p:cNvSpPr/>
          <p:nvPr/>
        </p:nvSpPr>
        <p:spPr>
          <a:xfrm>
            <a:off x="731520" y="329184"/>
            <a:ext cx="1344168" cy="26517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030"/>
              <a:buFont typeface="Inter"/>
              <a:buNone/>
            </a:pPr>
            <a:r>
              <a:rPr b="1" i="0" lang="en-US" spc="45" sz="1030" u="none" cap="none" strike="noStrike">
                <a:solidFill>
                  <a:srgbClr val="FFFFFF"/>
                </a:solidFill>
                <a:latin typeface="Inter"/>
                <a:ea typeface="Inter"/>
                <a:cs typeface="Inter"/>
                <a:sym typeface="Inter"/>
              </a:rPr>
              <a:t>AI / THINK LAB</a:t>
            </a:r>
            <a:endParaRPr b="0" i="0" sz="1030" u="none" cap="none" strike="noStrike">
              <a:solidFill>
                <a:schemeClr val="dk1"/>
              </a:solidFill>
              <a:latin typeface="Inter"/>
              <a:ea typeface="Inter"/>
              <a:cs typeface="Inter"/>
              <a:sym typeface="Inter"/>
            </a:endParaRPr>
          </a:p>
        </p:txBody>
      </p:sp>
      <p:sp>
        <p:nvSpPr>
          <p:cNvPr id="1907" name="Google Shape;1907;p177"/>
          <p:cNvSpPr/>
          <p:nvPr/>
        </p:nvSpPr>
        <p:spPr>
          <a:xfrm>
            <a:off x="2377440" y="356616"/>
            <a:ext cx="621792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156F6"/>
              </a:buClr>
              <a:buSzPts val="1060"/>
              <a:buFont typeface="Inter"/>
              <a:buNone/>
            </a:pPr>
            <a:r>
              <a:rPr b="1" i="0" lang="en-US" spc="145" sz="1060" u="none" cap="none" strike="noStrike">
                <a:solidFill>
                  <a:srgbClr val="7156F6"/>
                </a:solidFill>
                <a:latin typeface="Inter"/>
                <a:ea typeface="Inter"/>
                <a:cs typeface="Inter"/>
                <a:sym typeface="Inter"/>
              </a:rPr>
              <a:t>SPOT THE RED FLAGS</a:t>
            </a:r>
            <a:endParaRPr b="0" i="0" sz="1060" u="none" cap="none" strike="noStrike">
              <a:solidFill>
                <a:schemeClr val="dk1"/>
              </a:solidFill>
              <a:latin typeface="Inter"/>
              <a:ea typeface="Inter"/>
              <a:cs typeface="Inter"/>
              <a:sym typeface="Inter"/>
            </a:endParaRPr>
          </a:p>
        </p:txBody>
      </p:sp>
      <p:sp>
        <p:nvSpPr>
          <p:cNvPr id="1908" name="Google Shape;1908;p177"/>
          <p:cNvSpPr/>
          <p:nvPr/>
        </p:nvSpPr>
        <p:spPr>
          <a:xfrm>
            <a:off x="10661904" y="6364224"/>
            <a:ext cx="868680" cy="292608"/>
          </a:xfrm>
          <a:prstGeom prst="roundRect">
            <a:avLst>
              <a:gd fmla="val 50000" name="adj"/>
            </a:avLst>
          </a:prstGeom>
          <a:solidFill>
            <a:srgbClr val="EFEAFD"/>
          </a:solidFill>
          <a:ln cap="flat" cmpd="sng" w="12700">
            <a:solidFill>
              <a:srgbClr val="EFEAFD">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9" name="Google Shape;1909;p177"/>
          <p:cNvSpPr/>
          <p:nvPr/>
        </p:nvSpPr>
        <p:spPr>
          <a:xfrm>
            <a:off x="10762488" y="6382512"/>
            <a:ext cx="667512"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61934"/>
              </a:buClr>
              <a:buSzPts val="1000"/>
              <a:buFont typeface="Inter"/>
              <a:buNone/>
            </a:pPr>
            <a:r>
              <a:rPr b="1" i="0" lang="en-US" spc="45" sz="1000" u="none" cap="none" strike="noStrike">
                <a:solidFill>
                  <a:srgbClr val="161934"/>
                </a:solidFill>
                <a:latin typeface="Inter"/>
                <a:ea typeface="Inter"/>
                <a:cs typeface="Inter"/>
                <a:sym typeface="Inter"/>
              </a:rPr>
              <a:t>09 / 16</a:t>
            </a:r>
            <a:endParaRPr b="0" i="0" sz="1000" u="none" cap="none" strike="noStrike">
              <a:solidFill>
                <a:schemeClr val="dk1"/>
              </a:solidFill>
              <a:latin typeface="Inter"/>
              <a:ea typeface="Inter"/>
              <a:cs typeface="Inter"/>
              <a:sym typeface="Inter"/>
            </a:endParaRPr>
          </a:p>
        </p:txBody>
      </p:sp>
      <p:sp>
        <p:nvSpPr>
          <p:cNvPr id="1910" name="Google Shape;1910;p177"/>
          <p:cNvSpPr/>
          <p:nvPr/>
        </p:nvSpPr>
        <p:spPr>
          <a:xfrm>
            <a:off x="658368" y="932688"/>
            <a:ext cx="10881360" cy="7315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3280"/>
              <a:buFont typeface="Inter"/>
              <a:buNone/>
            </a:pPr>
            <a:r>
              <a:rPr b="1" i="0" lang="en-US" sz="3280" u="none" cap="none" strike="noStrike">
                <a:solidFill>
                  <a:srgbClr val="161934"/>
                </a:solidFill>
                <a:latin typeface="Inter"/>
                <a:ea typeface="Inter"/>
                <a:cs typeface="Inter"/>
                <a:sym typeface="Inter"/>
              </a:rPr>
              <a:t>4 AI ETHICS RED FLAGS</a:t>
            </a:r>
            <a:endParaRPr b="0" i="0" sz="3280" u="none" cap="none" strike="noStrike">
              <a:solidFill>
                <a:schemeClr val="dk1"/>
              </a:solidFill>
              <a:latin typeface="Inter"/>
              <a:ea typeface="Inter"/>
              <a:cs typeface="Inter"/>
              <a:sym typeface="Inter"/>
            </a:endParaRPr>
          </a:p>
        </p:txBody>
      </p:sp>
      <p:sp>
        <p:nvSpPr>
          <p:cNvPr id="1911" name="Google Shape;1911;p177"/>
          <p:cNvSpPr/>
          <p:nvPr/>
        </p:nvSpPr>
        <p:spPr>
          <a:xfrm>
            <a:off x="685800" y="1746504"/>
            <a:ext cx="10835640" cy="42062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D6280"/>
              </a:buClr>
              <a:buSzPts val="1570"/>
              <a:buFont typeface="Inter"/>
              <a:buNone/>
            </a:pPr>
            <a:r>
              <a:rPr b="0" i="0" lang="en-US" sz="1570" u="none" cap="none" strike="noStrike">
                <a:solidFill>
                  <a:srgbClr val="5D6280"/>
                </a:solidFill>
                <a:latin typeface="Inter"/>
                <a:ea typeface="Inter"/>
                <a:cs typeface="Inter"/>
                <a:sym typeface="Inter"/>
              </a:rPr>
              <a:t>If you notice one, slow down and ask questions.</a:t>
            </a:r>
            <a:endParaRPr b="0" i="0" sz="1570" u="none" cap="none" strike="noStrike">
              <a:solidFill>
                <a:schemeClr val="dk1"/>
              </a:solidFill>
              <a:latin typeface="Inter"/>
              <a:ea typeface="Inter"/>
              <a:cs typeface="Inter"/>
              <a:sym typeface="Inter"/>
            </a:endParaRPr>
          </a:p>
        </p:txBody>
      </p:sp>
      <p:sp>
        <p:nvSpPr>
          <p:cNvPr id="1912" name="Google Shape;1912;p177"/>
          <p:cNvSpPr/>
          <p:nvPr/>
        </p:nvSpPr>
        <p:spPr>
          <a:xfrm>
            <a:off x="786384" y="2377440"/>
            <a:ext cx="5230368" cy="1545336"/>
          </a:xfrm>
          <a:prstGeom prst="roundRect">
            <a:avLst>
              <a:gd fmla="val 10651" name="adj"/>
            </a:avLst>
          </a:prstGeom>
          <a:solidFill>
            <a:srgbClr val="11132D"/>
          </a:solidFill>
          <a:ln cap="flat" cmpd="sng" w="12700">
            <a:solidFill>
              <a:srgbClr val="11132D">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3" name="Google Shape;1913;p177"/>
          <p:cNvSpPr/>
          <p:nvPr/>
        </p:nvSpPr>
        <p:spPr>
          <a:xfrm>
            <a:off x="704088" y="2286000"/>
            <a:ext cx="5230368" cy="1545336"/>
          </a:xfrm>
          <a:prstGeom prst="roundRect">
            <a:avLst>
              <a:gd fmla="val 10651" name="adj"/>
            </a:avLst>
          </a:prstGeom>
          <a:solidFill>
            <a:srgbClr val="F1FAD9"/>
          </a:solidFill>
          <a:ln cap="flat" cmpd="sng" w="12700">
            <a:solidFill>
              <a:srgbClr val="F1FAD9">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4" name="Google Shape;1914;p177"/>
          <p:cNvSpPr/>
          <p:nvPr/>
        </p:nvSpPr>
        <p:spPr>
          <a:xfrm>
            <a:off x="941832" y="2578608"/>
            <a:ext cx="804672" cy="804672"/>
          </a:xfrm>
          <a:prstGeom prst="ellipse">
            <a:avLst/>
          </a:prstGeom>
          <a:solidFill>
            <a:srgbClr val="FFFFFF"/>
          </a:solidFill>
          <a:ln cap="flat" cmpd="sng" w="12700">
            <a:solidFill>
              <a:srgbClr val="FFFF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mnt/data/teen_ai_icon_assets/faScaleBalanced_161934.png" id="1915" name="Google Shape;1915;p177"/>
          <p:cNvPicPr preferRelativeResize="0"/>
          <p:nvPr/>
        </p:nvPicPr>
        <p:blipFill rotWithShape="1">
          <a:blip r:embed="rId3">
            <a:alphaModFix/>
          </a:blip>
          <a:srcRect b="0" l="0" r="0" t="0"/>
          <a:stretch/>
        </p:blipFill>
        <p:spPr>
          <a:xfrm>
            <a:off x="1124712" y="2770632"/>
            <a:ext cx="429768" cy="429768"/>
          </a:xfrm>
          <a:prstGeom prst="rect">
            <a:avLst/>
          </a:prstGeom>
          <a:noFill/>
          <a:ln>
            <a:noFill/>
          </a:ln>
        </p:spPr>
      </p:pic>
      <p:sp>
        <p:nvSpPr>
          <p:cNvPr id="1916" name="Google Shape;1916;p177"/>
          <p:cNvSpPr/>
          <p:nvPr/>
        </p:nvSpPr>
        <p:spPr>
          <a:xfrm>
            <a:off x="1984248" y="2578608"/>
            <a:ext cx="370332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1979"/>
              <a:buFont typeface="Inter"/>
              <a:buNone/>
            </a:pPr>
            <a:r>
              <a:rPr b="1" i="0" lang="en-US" sz="1980" u="none" cap="none" strike="noStrike">
                <a:solidFill>
                  <a:srgbClr val="161934"/>
                </a:solidFill>
                <a:latin typeface="Inter"/>
                <a:ea typeface="Inter"/>
                <a:cs typeface="Inter"/>
                <a:sym typeface="Inter"/>
              </a:rPr>
              <a:t>BIAS</a:t>
            </a:r>
            <a:endParaRPr b="0" i="0" sz="1980" u="none" cap="none" strike="noStrike">
              <a:solidFill>
                <a:schemeClr val="dk1"/>
              </a:solidFill>
              <a:latin typeface="Inter"/>
              <a:ea typeface="Inter"/>
              <a:cs typeface="Inter"/>
              <a:sym typeface="Inter"/>
            </a:endParaRPr>
          </a:p>
        </p:txBody>
      </p:sp>
      <p:sp>
        <p:nvSpPr>
          <p:cNvPr id="1917" name="Google Shape;1917;p177"/>
          <p:cNvSpPr/>
          <p:nvPr/>
        </p:nvSpPr>
        <p:spPr>
          <a:xfrm>
            <a:off x="1984248" y="3063240"/>
            <a:ext cx="3593592" cy="5943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61934"/>
              </a:buClr>
              <a:buSzPts val="1460"/>
              <a:buFont typeface="Inter"/>
              <a:buNone/>
            </a:pPr>
            <a:r>
              <a:rPr b="0" i="0" lang="en-US" sz="1460" u="none" cap="none" strike="noStrike">
                <a:solidFill>
                  <a:srgbClr val="161934"/>
                </a:solidFill>
                <a:latin typeface="Inter"/>
                <a:ea typeface="Inter"/>
                <a:cs typeface="Inter"/>
                <a:sym typeface="Inter"/>
              </a:rPr>
              <a:t>It treats people differently or repeats stereotypes.</a:t>
            </a:r>
            <a:endParaRPr b="0" i="0" sz="1460" u="none" cap="none" strike="noStrike">
              <a:solidFill>
                <a:schemeClr val="dk1"/>
              </a:solidFill>
              <a:latin typeface="Inter"/>
              <a:ea typeface="Inter"/>
              <a:cs typeface="Inter"/>
              <a:sym typeface="Inter"/>
            </a:endParaRPr>
          </a:p>
        </p:txBody>
      </p:sp>
      <p:sp>
        <p:nvSpPr>
          <p:cNvPr id="1918" name="Google Shape;1918;p177"/>
          <p:cNvSpPr/>
          <p:nvPr/>
        </p:nvSpPr>
        <p:spPr>
          <a:xfrm>
            <a:off x="6309360" y="2377440"/>
            <a:ext cx="5230368" cy="1545336"/>
          </a:xfrm>
          <a:prstGeom prst="roundRect">
            <a:avLst>
              <a:gd fmla="val 10651" name="adj"/>
            </a:avLst>
          </a:prstGeom>
          <a:solidFill>
            <a:srgbClr val="11132D"/>
          </a:solidFill>
          <a:ln cap="flat" cmpd="sng" w="12700">
            <a:solidFill>
              <a:srgbClr val="11132D">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9" name="Google Shape;1919;p177"/>
          <p:cNvSpPr/>
          <p:nvPr/>
        </p:nvSpPr>
        <p:spPr>
          <a:xfrm>
            <a:off x="6227064" y="2286000"/>
            <a:ext cx="5230368" cy="1545336"/>
          </a:xfrm>
          <a:prstGeom prst="roundRect">
            <a:avLst>
              <a:gd fmla="val 10651" name="adj"/>
            </a:avLst>
          </a:prstGeom>
          <a:solidFill>
            <a:srgbClr val="FFE8F2"/>
          </a:solidFill>
          <a:ln cap="flat" cmpd="sng" w="12700">
            <a:solidFill>
              <a:srgbClr val="FFE8F2">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0" name="Google Shape;1920;p177"/>
          <p:cNvSpPr/>
          <p:nvPr/>
        </p:nvSpPr>
        <p:spPr>
          <a:xfrm>
            <a:off x="6464808" y="2578608"/>
            <a:ext cx="804672" cy="804672"/>
          </a:xfrm>
          <a:prstGeom prst="ellipse">
            <a:avLst/>
          </a:prstGeom>
          <a:solidFill>
            <a:srgbClr val="FFFFFF"/>
          </a:solidFill>
          <a:ln cap="flat" cmpd="sng" w="12700">
            <a:solidFill>
              <a:srgbClr val="FFFF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mnt/data/teen_ai_icon_assets/faTriangleExclamation_161934.png" id="1921" name="Google Shape;1921;p177"/>
          <p:cNvPicPr preferRelativeResize="0"/>
          <p:nvPr/>
        </p:nvPicPr>
        <p:blipFill rotWithShape="1">
          <a:blip r:embed="rId4">
            <a:alphaModFix/>
          </a:blip>
          <a:srcRect b="0" l="0" r="0" t="0"/>
          <a:stretch/>
        </p:blipFill>
        <p:spPr>
          <a:xfrm>
            <a:off x="6647688" y="2770632"/>
            <a:ext cx="429768" cy="429768"/>
          </a:xfrm>
          <a:prstGeom prst="rect">
            <a:avLst/>
          </a:prstGeom>
          <a:noFill/>
          <a:ln>
            <a:noFill/>
          </a:ln>
        </p:spPr>
      </p:pic>
      <p:sp>
        <p:nvSpPr>
          <p:cNvPr id="1922" name="Google Shape;1922;p177"/>
          <p:cNvSpPr/>
          <p:nvPr/>
        </p:nvSpPr>
        <p:spPr>
          <a:xfrm>
            <a:off x="7507224" y="2578608"/>
            <a:ext cx="370332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1979"/>
              <a:buFont typeface="Inter"/>
              <a:buNone/>
            </a:pPr>
            <a:r>
              <a:rPr b="1" i="0" lang="en-US" sz="1980" u="none" cap="none" strike="noStrike">
                <a:solidFill>
                  <a:srgbClr val="161934"/>
                </a:solidFill>
                <a:latin typeface="Inter"/>
                <a:ea typeface="Inter"/>
                <a:cs typeface="Inter"/>
                <a:sym typeface="Inter"/>
              </a:rPr>
              <a:t>MISINFORMATION</a:t>
            </a:r>
            <a:endParaRPr b="0" i="0" sz="1980" u="none" cap="none" strike="noStrike">
              <a:solidFill>
                <a:schemeClr val="dk1"/>
              </a:solidFill>
              <a:latin typeface="Inter"/>
              <a:ea typeface="Inter"/>
              <a:cs typeface="Inter"/>
              <a:sym typeface="Inter"/>
            </a:endParaRPr>
          </a:p>
        </p:txBody>
      </p:sp>
      <p:sp>
        <p:nvSpPr>
          <p:cNvPr id="1923" name="Google Shape;1923;p177"/>
          <p:cNvSpPr/>
          <p:nvPr/>
        </p:nvSpPr>
        <p:spPr>
          <a:xfrm>
            <a:off x="7507224" y="3063240"/>
            <a:ext cx="3593592" cy="5943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61934"/>
              </a:buClr>
              <a:buSzPts val="1460"/>
              <a:buFont typeface="Inter"/>
              <a:buNone/>
            </a:pPr>
            <a:r>
              <a:rPr b="0" i="0" lang="en-US" sz="1460" u="none" cap="none" strike="noStrike">
                <a:solidFill>
                  <a:srgbClr val="161934"/>
                </a:solidFill>
                <a:latin typeface="Inter"/>
                <a:ea typeface="Inter"/>
                <a:cs typeface="Inter"/>
                <a:sym typeface="Inter"/>
              </a:rPr>
              <a:t>It gives convincing but false answers or fake media.</a:t>
            </a:r>
            <a:endParaRPr b="0" i="0" sz="1460" u="none" cap="none" strike="noStrike">
              <a:solidFill>
                <a:schemeClr val="dk1"/>
              </a:solidFill>
              <a:latin typeface="Inter"/>
              <a:ea typeface="Inter"/>
              <a:cs typeface="Inter"/>
              <a:sym typeface="Inter"/>
            </a:endParaRPr>
          </a:p>
        </p:txBody>
      </p:sp>
      <p:sp>
        <p:nvSpPr>
          <p:cNvPr id="1924" name="Google Shape;1924;p177"/>
          <p:cNvSpPr/>
          <p:nvPr/>
        </p:nvSpPr>
        <p:spPr>
          <a:xfrm>
            <a:off x="786384" y="4160520"/>
            <a:ext cx="5230368" cy="1545336"/>
          </a:xfrm>
          <a:prstGeom prst="roundRect">
            <a:avLst>
              <a:gd fmla="val 10651" name="adj"/>
            </a:avLst>
          </a:prstGeom>
          <a:solidFill>
            <a:srgbClr val="11132D"/>
          </a:solidFill>
          <a:ln cap="flat" cmpd="sng" w="12700">
            <a:solidFill>
              <a:srgbClr val="11132D">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5" name="Google Shape;1925;p177"/>
          <p:cNvSpPr/>
          <p:nvPr/>
        </p:nvSpPr>
        <p:spPr>
          <a:xfrm>
            <a:off x="704088" y="4069080"/>
            <a:ext cx="5230368" cy="1545336"/>
          </a:xfrm>
          <a:prstGeom prst="roundRect">
            <a:avLst>
              <a:gd fmla="val 10651" name="adj"/>
            </a:avLst>
          </a:prstGeom>
          <a:solidFill>
            <a:srgbClr val="E8F9FC"/>
          </a:solidFill>
          <a:ln cap="flat" cmpd="sng" w="12700">
            <a:solidFill>
              <a:srgbClr val="E8F9FC">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6" name="Google Shape;1926;p177"/>
          <p:cNvSpPr/>
          <p:nvPr/>
        </p:nvSpPr>
        <p:spPr>
          <a:xfrm>
            <a:off x="941832" y="4361688"/>
            <a:ext cx="804672" cy="804672"/>
          </a:xfrm>
          <a:prstGeom prst="ellipse">
            <a:avLst/>
          </a:prstGeom>
          <a:solidFill>
            <a:srgbClr val="FFFFFF"/>
          </a:solidFill>
          <a:ln cap="flat" cmpd="sng" w="12700">
            <a:solidFill>
              <a:srgbClr val="FFFF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mnt/data/teen_ai_icon_assets/faFingerprint_161934.png" id="1927" name="Google Shape;1927;p177"/>
          <p:cNvPicPr preferRelativeResize="0"/>
          <p:nvPr/>
        </p:nvPicPr>
        <p:blipFill rotWithShape="1">
          <a:blip r:embed="rId5">
            <a:alphaModFix/>
          </a:blip>
          <a:srcRect b="0" l="0" r="0" t="0"/>
          <a:stretch/>
        </p:blipFill>
        <p:spPr>
          <a:xfrm>
            <a:off x="1124712" y="4553712"/>
            <a:ext cx="429768" cy="429768"/>
          </a:xfrm>
          <a:prstGeom prst="rect">
            <a:avLst/>
          </a:prstGeom>
          <a:noFill/>
          <a:ln>
            <a:noFill/>
          </a:ln>
        </p:spPr>
      </p:pic>
      <p:sp>
        <p:nvSpPr>
          <p:cNvPr id="1928" name="Google Shape;1928;p177"/>
          <p:cNvSpPr/>
          <p:nvPr/>
        </p:nvSpPr>
        <p:spPr>
          <a:xfrm>
            <a:off x="1984248" y="4361688"/>
            <a:ext cx="370332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1979"/>
              <a:buFont typeface="Inter"/>
              <a:buNone/>
            </a:pPr>
            <a:r>
              <a:rPr b="1" i="0" lang="en-US" sz="1980" u="none" cap="none" strike="noStrike">
                <a:solidFill>
                  <a:srgbClr val="161934"/>
                </a:solidFill>
                <a:latin typeface="Inter"/>
                <a:ea typeface="Inter"/>
                <a:cs typeface="Inter"/>
                <a:sym typeface="Inter"/>
              </a:rPr>
              <a:t>PRIVACY</a:t>
            </a:r>
            <a:endParaRPr b="0" i="0" sz="1980" u="none" cap="none" strike="noStrike">
              <a:solidFill>
                <a:schemeClr val="dk1"/>
              </a:solidFill>
              <a:latin typeface="Inter"/>
              <a:ea typeface="Inter"/>
              <a:cs typeface="Inter"/>
              <a:sym typeface="Inter"/>
            </a:endParaRPr>
          </a:p>
        </p:txBody>
      </p:sp>
      <p:sp>
        <p:nvSpPr>
          <p:cNvPr id="1929" name="Google Shape;1929;p177"/>
          <p:cNvSpPr/>
          <p:nvPr/>
        </p:nvSpPr>
        <p:spPr>
          <a:xfrm>
            <a:off x="1984248" y="4846320"/>
            <a:ext cx="3593592" cy="5943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61934"/>
              </a:buClr>
              <a:buSzPts val="1460"/>
              <a:buFont typeface="Inter"/>
              <a:buNone/>
            </a:pPr>
            <a:r>
              <a:rPr b="0" i="0" lang="en-US" sz="1460" u="none" cap="none" strike="noStrike">
                <a:solidFill>
                  <a:srgbClr val="161934"/>
                </a:solidFill>
                <a:latin typeface="Inter"/>
                <a:ea typeface="Inter"/>
                <a:cs typeface="Inter"/>
                <a:sym typeface="Inter"/>
              </a:rPr>
              <a:t>Someone’s personal information gets exposed.</a:t>
            </a:r>
            <a:endParaRPr b="0" i="0" sz="1460" u="none" cap="none" strike="noStrike">
              <a:solidFill>
                <a:schemeClr val="dk1"/>
              </a:solidFill>
              <a:latin typeface="Inter"/>
              <a:ea typeface="Inter"/>
              <a:cs typeface="Inter"/>
              <a:sym typeface="Inter"/>
            </a:endParaRPr>
          </a:p>
        </p:txBody>
      </p:sp>
      <p:sp>
        <p:nvSpPr>
          <p:cNvPr id="1930" name="Google Shape;1930;p177"/>
          <p:cNvSpPr/>
          <p:nvPr/>
        </p:nvSpPr>
        <p:spPr>
          <a:xfrm>
            <a:off x="6309360" y="4160520"/>
            <a:ext cx="5230368" cy="1545336"/>
          </a:xfrm>
          <a:prstGeom prst="roundRect">
            <a:avLst>
              <a:gd fmla="val 10651" name="adj"/>
            </a:avLst>
          </a:prstGeom>
          <a:solidFill>
            <a:srgbClr val="11132D"/>
          </a:solidFill>
          <a:ln cap="flat" cmpd="sng" w="12700">
            <a:solidFill>
              <a:srgbClr val="11132D">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1" name="Google Shape;1931;p177"/>
          <p:cNvSpPr/>
          <p:nvPr/>
        </p:nvSpPr>
        <p:spPr>
          <a:xfrm>
            <a:off x="6227064" y="4069080"/>
            <a:ext cx="5230368" cy="1545336"/>
          </a:xfrm>
          <a:prstGeom prst="roundRect">
            <a:avLst>
              <a:gd fmla="val 10651" name="adj"/>
            </a:avLst>
          </a:prstGeom>
          <a:solidFill>
            <a:srgbClr val="EFEAFD"/>
          </a:solidFill>
          <a:ln cap="flat" cmpd="sng" w="12700">
            <a:solidFill>
              <a:srgbClr val="EFEAFD">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2" name="Google Shape;1932;p177"/>
          <p:cNvSpPr/>
          <p:nvPr/>
        </p:nvSpPr>
        <p:spPr>
          <a:xfrm>
            <a:off x="6464808" y="4361688"/>
            <a:ext cx="804672" cy="804672"/>
          </a:xfrm>
          <a:prstGeom prst="ellipse">
            <a:avLst/>
          </a:prstGeom>
          <a:solidFill>
            <a:srgbClr val="FFFFFF"/>
          </a:solidFill>
          <a:ln cap="flat" cmpd="sng" w="12700">
            <a:solidFill>
              <a:srgbClr val="FFFF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mnt/data/teen_ai_icon_assets/faEye_161934.png" id="1933" name="Google Shape;1933;p177"/>
          <p:cNvPicPr preferRelativeResize="0"/>
          <p:nvPr/>
        </p:nvPicPr>
        <p:blipFill rotWithShape="1">
          <a:blip r:embed="rId6">
            <a:alphaModFix/>
          </a:blip>
          <a:srcRect b="0" l="0" r="0" t="0"/>
          <a:stretch/>
        </p:blipFill>
        <p:spPr>
          <a:xfrm>
            <a:off x="6647688" y="4553712"/>
            <a:ext cx="429768" cy="429768"/>
          </a:xfrm>
          <a:prstGeom prst="rect">
            <a:avLst/>
          </a:prstGeom>
          <a:noFill/>
          <a:ln>
            <a:noFill/>
          </a:ln>
        </p:spPr>
      </p:pic>
      <p:sp>
        <p:nvSpPr>
          <p:cNvPr id="1934" name="Google Shape;1934;p177"/>
          <p:cNvSpPr/>
          <p:nvPr/>
        </p:nvSpPr>
        <p:spPr>
          <a:xfrm>
            <a:off x="7507224" y="4361688"/>
            <a:ext cx="370332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1979"/>
              <a:buFont typeface="Inter"/>
              <a:buNone/>
            </a:pPr>
            <a:r>
              <a:rPr b="1" i="0" lang="en-US" sz="1980" u="none" cap="none" strike="noStrike">
                <a:solidFill>
                  <a:srgbClr val="161934"/>
                </a:solidFill>
                <a:latin typeface="Inter"/>
                <a:ea typeface="Inter"/>
                <a:cs typeface="Inter"/>
                <a:sym typeface="Inter"/>
              </a:rPr>
              <a:t>OVERRELIANCE</a:t>
            </a:r>
            <a:endParaRPr b="0" i="0" sz="1980" u="none" cap="none" strike="noStrike">
              <a:solidFill>
                <a:schemeClr val="dk1"/>
              </a:solidFill>
              <a:latin typeface="Inter"/>
              <a:ea typeface="Inter"/>
              <a:cs typeface="Inter"/>
              <a:sym typeface="Inter"/>
            </a:endParaRPr>
          </a:p>
        </p:txBody>
      </p:sp>
      <p:sp>
        <p:nvSpPr>
          <p:cNvPr id="1935" name="Google Shape;1935;p177"/>
          <p:cNvSpPr/>
          <p:nvPr/>
        </p:nvSpPr>
        <p:spPr>
          <a:xfrm>
            <a:off x="7507224" y="4846320"/>
            <a:ext cx="3593592" cy="5943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61934"/>
              </a:buClr>
              <a:buSzPts val="1460"/>
              <a:buFont typeface="Inter"/>
              <a:buNone/>
            </a:pPr>
            <a:r>
              <a:rPr b="0" i="0" lang="en-US" sz="1460" u="none" cap="none" strike="noStrike">
                <a:solidFill>
                  <a:srgbClr val="161934"/>
                </a:solidFill>
                <a:latin typeface="Inter"/>
                <a:ea typeface="Inter"/>
                <a:cs typeface="Inter"/>
                <a:sym typeface="Inter"/>
              </a:rPr>
              <a:t>We trust an answer without checking its sources.</a:t>
            </a:r>
            <a:endParaRPr b="0" i="0" sz="1460" u="none" cap="none" strike="noStrike">
              <a:solidFill>
                <a:schemeClr val="dk1"/>
              </a:solidFill>
              <a:latin typeface="Inter"/>
              <a:ea typeface="Inter"/>
              <a:cs typeface="Inter"/>
              <a:sym typeface="Inter"/>
            </a:endParaRPr>
          </a:p>
        </p:txBody>
      </p:sp>
      <p:sp>
        <p:nvSpPr>
          <p:cNvPr id="1936" name="Google Shape;1936;p177"/>
          <p:cNvSpPr/>
          <p:nvPr/>
        </p:nvSpPr>
        <p:spPr>
          <a:xfrm rot="-240000">
            <a:off x="8526780" y="6080760"/>
            <a:ext cx="2926080" cy="411480"/>
          </a:xfrm>
          <a:prstGeom prst="roundRect">
            <a:avLst>
              <a:gd fmla="val 23333" name="adj"/>
            </a:avLst>
          </a:prstGeom>
          <a:solidFill>
            <a:srgbClr val="11132D"/>
          </a:solidFill>
          <a:ln cap="flat" cmpd="sng" w="12700">
            <a:solidFill>
              <a:srgbClr val="11132D">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7" name="Google Shape;1937;p177"/>
          <p:cNvSpPr/>
          <p:nvPr/>
        </p:nvSpPr>
        <p:spPr>
          <a:xfrm rot="-240000">
            <a:off x="8485632" y="6035040"/>
            <a:ext cx="2926080" cy="411480"/>
          </a:xfrm>
          <a:prstGeom prst="roundRect">
            <a:avLst>
              <a:gd fmla="val 23333" name="adj"/>
            </a:avLst>
          </a:prstGeom>
          <a:solidFill>
            <a:srgbClr val="D0F269"/>
          </a:solidFill>
          <a:ln cap="flat" cmpd="sng" w="12700">
            <a:solidFill>
              <a:srgbClr val="D0F269">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8" name="Google Shape;1938;p177"/>
          <p:cNvSpPr/>
          <p:nvPr/>
        </p:nvSpPr>
        <p:spPr>
          <a:xfrm rot="-240000">
            <a:off x="8595360" y="6099048"/>
            <a:ext cx="2706624" cy="26517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61934"/>
              </a:buClr>
              <a:buSzPts val="1180"/>
              <a:buFont typeface="Inter"/>
              <a:buNone/>
            </a:pPr>
            <a:r>
              <a:rPr b="1" i="0" lang="en-US" sz="1180" u="none" cap="none" strike="noStrike">
                <a:solidFill>
                  <a:srgbClr val="161934"/>
                </a:solidFill>
                <a:latin typeface="Inter"/>
                <a:ea typeface="Inter"/>
                <a:cs typeface="Inter"/>
                <a:sym typeface="Inter"/>
              </a:rPr>
              <a:t>PAUSE. CHECK. THINK.</a:t>
            </a:r>
            <a:endParaRPr b="0" i="0" sz="1180" u="none" cap="none" strike="noStrike">
              <a:solidFill>
                <a:schemeClr val="dk1"/>
              </a:solidFill>
              <a:latin typeface="Inter"/>
              <a:ea typeface="Inter"/>
              <a:cs typeface="Inter"/>
              <a:sym typeface="Inte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24BB0"/>
        </a:solidFill>
      </p:bgPr>
    </p:bg>
    <p:spTree>
      <p:nvGrpSpPr>
        <p:cNvPr id="1942" name="Shape 1942"/>
        <p:cNvGrpSpPr/>
        <p:nvPr/>
      </p:nvGrpSpPr>
      <p:grpSpPr>
        <a:xfrm>
          <a:off x="0" y="0"/>
          <a:ext cx="0" cy="0"/>
          <a:chOff x="0" y="0"/>
          <a:chExt cx="0" cy="0"/>
        </a:xfrm>
      </p:grpSpPr>
      <p:sp>
        <p:nvSpPr>
          <p:cNvPr id="1943" name="Google Shape;1943;p178"/>
          <p:cNvSpPr txBox="1"/>
          <p:nvPr>
            <p:ph type="ctrTitle"/>
          </p:nvPr>
        </p:nvSpPr>
        <p:spPr>
          <a:xfrm>
            <a:off x="5232167" y="2312800"/>
            <a:ext cx="5481900" cy="1623300"/>
          </a:xfrm>
          <a:prstGeom prst="rect">
            <a:avLst/>
          </a:prstGeom>
          <a:noFill/>
          <a:ln>
            <a:noFill/>
          </a:ln>
        </p:spPr>
        <p:txBody>
          <a:bodyPr anchorCtr="0" anchor="b" bIns="121900" lIns="121900" spcFirstLastPara="1" rIns="121900" wrap="square" tIns="121900">
            <a:noAutofit/>
          </a:bodyPr>
          <a:lstStyle/>
          <a:p>
            <a:pPr indent="0" lvl="0" marL="0" rtl="0" algn="ctr">
              <a:lnSpc>
                <a:spcPct val="100000"/>
              </a:lnSpc>
              <a:spcBef>
                <a:spcPts val="0"/>
              </a:spcBef>
              <a:spcAft>
                <a:spcPts val="0"/>
              </a:spcAft>
              <a:buSzPts val="4800"/>
              <a:buNone/>
            </a:pPr>
            <a:r>
              <a:rPr lang="en-US" sz="7200"/>
              <a:t>consequences?</a:t>
            </a:r>
            <a:endParaRPr sz="7200"/>
          </a:p>
        </p:txBody>
      </p:sp>
      <p:sp>
        <p:nvSpPr>
          <p:cNvPr id="1944" name="Google Shape;1944;p178"/>
          <p:cNvSpPr txBox="1"/>
          <p:nvPr>
            <p:ph idx="12" type="sldNum"/>
          </p:nvPr>
        </p:nvSpPr>
        <p:spPr>
          <a:xfrm>
            <a:off x="11409045" y="6333134"/>
            <a:ext cx="731700" cy="524700"/>
          </a:xfrm>
          <a:prstGeom prst="rect">
            <a:avLst/>
          </a:prstGeom>
          <a:noFill/>
          <a:ln>
            <a:noFill/>
          </a:ln>
        </p:spPr>
        <p:txBody>
          <a:bodyPr anchorCtr="0" anchor="t" bIns="121900" lIns="121900" spcFirstLastPara="1" rIns="121900" wrap="square" tIns="1219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948" name="Shape 1948"/>
        <p:cNvGrpSpPr/>
        <p:nvPr/>
      </p:nvGrpSpPr>
      <p:grpSpPr>
        <a:xfrm>
          <a:off x="0" y="0"/>
          <a:ext cx="0" cy="0"/>
          <a:chOff x="0" y="0"/>
          <a:chExt cx="0" cy="0"/>
        </a:xfrm>
      </p:grpSpPr>
      <p:sp>
        <p:nvSpPr>
          <p:cNvPr id="1949" name="Google Shape;1949;p179"/>
          <p:cNvSpPr txBox="1"/>
          <p:nvPr>
            <p:ph type="title"/>
          </p:nvPr>
        </p:nvSpPr>
        <p:spPr>
          <a:xfrm rot="161695">
            <a:off x="1301634" y="1169155"/>
            <a:ext cx="9373066" cy="1013623"/>
          </a:xfrm>
          <a:prstGeom prst="rect">
            <a:avLst/>
          </a:prstGeom>
        </p:spPr>
        <p:txBody>
          <a:bodyPr anchorCtr="0" anchor="b" bIns="121900" lIns="121900" spcFirstLastPara="1" rIns="121900" wrap="square" tIns="121900">
            <a:noAutofit/>
          </a:bodyPr>
          <a:lstStyle/>
          <a:p>
            <a:pPr indent="0" lvl="0" marL="0" rtl="0" algn="l">
              <a:spcBef>
                <a:spcPts val="0"/>
              </a:spcBef>
              <a:spcAft>
                <a:spcPts val="0"/>
              </a:spcAft>
              <a:buNone/>
            </a:pPr>
            <a:r>
              <a:rPr lang="en-US"/>
              <a:t>Key points</a:t>
            </a:r>
            <a:endParaRPr/>
          </a:p>
        </p:txBody>
      </p:sp>
      <p:sp>
        <p:nvSpPr>
          <p:cNvPr id="1950" name="Google Shape;1950;p179"/>
          <p:cNvSpPr txBox="1"/>
          <p:nvPr>
            <p:ph idx="1" type="body"/>
          </p:nvPr>
        </p:nvSpPr>
        <p:spPr>
          <a:xfrm>
            <a:off x="1341267" y="2061267"/>
            <a:ext cx="9688800" cy="4404900"/>
          </a:xfrm>
          <a:prstGeom prst="rect">
            <a:avLst/>
          </a:prstGeom>
        </p:spPr>
        <p:txBody>
          <a:bodyPr anchorCtr="0" anchor="t" bIns="121900" lIns="121900" spcFirstLastPara="1" rIns="121900" wrap="square" tIns="121900">
            <a:noAutofit/>
          </a:bodyPr>
          <a:lstStyle/>
          <a:p>
            <a:pPr indent="0" lvl="0" marL="0" rtl="0" algn="l">
              <a:lnSpc>
                <a:spcPct val="115000"/>
              </a:lnSpc>
              <a:spcBef>
                <a:spcPts val="0"/>
              </a:spcBef>
              <a:spcAft>
                <a:spcPts val="0"/>
              </a:spcAft>
              <a:buNone/>
            </a:pPr>
            <a:r>
              <a:rPr lang="en-US" sz="2300">
                <a:solidFill>
                  <a:srgbClr val="434343"/>
                </a:solidFill>
                <a:latin typeface="Lora"/>
                <a:ea typeface="Lora"/>
                <a:cs typeface="Lora"/>
                <a:sym typeface="Lora"/>
              </a:rPr>
              <a:t>Throughout the lesson, these are the key points to emphasize… </a:t>
            </a:r>
            <a:endParaRPr sz="2300">
              <a:solidFill>
                <a:srgbClr val="434343"/>
              </a:solidFill>
              <a:latin typeface="Lora"/>
              <a:ea typeface="Lora"/>
              <a:cs typeface="Lora"/>
              <a:sym typeface="Lora"/>
            </a:endParaRPr>
          </a:p>
          <a:p>
            <a:pPr indent="-431800" lvl="0" marL="609600" rtl="0" algn="l">
              <a:spcBef>
                <a:spcPts val="1300"/>
              </a:spcBef>
              <a:spcAft>
                <a:spcPts val="0"/>
              </a:spcAft>
              <a:buClr>
                <a:srgbClr val="434343"/>
              </a:buClr>
              <a:buSzPts val="2000"/>
              <a:buFont typeface="Lora"/>
              <a:buChar char="●"/>
            </a:pPr>
            <a:r>
              <a:rPr lang="en-US" sz="2000">
                <a:solidFill>
                  <a:srgbClr val="434343"/>
                </a:solidFill>
                <a:latin typeface="Lora"/>
                <a:ea typeface="Lora"/>
                <a:cs typeface="Lora"/>
                <a:sym typeface="Lora"/>
              </a:rPr>
              <a:t>Consequences can be positive or negative</a:t>
            </a:r>
            <a:endParaRPr sz="2000">
              <a:solidFill>
                <a:srgbClr val="434343"/>
              </a:solidFill>
              <a:latin typeface="Lora"/>
              <a:ea typeface="Lora"/>
              <a:cs typeface="Lora"/>
              <a:sym typeface="Lora"/>
            </a:endParaRPr>
          </a:p>
          <a:p>
            <a:pPr indent="-431800" lvl="0" marL="609600" rtl="0" algn="l">
              <a:spcBef>
                <a:spcPts val="1300"/>
              </a:spcBef>
              <a:spcAft>
                <a:spcPts val="0"/>
              </a:spcAft>
              <a:buClr>
                <a:srgbClr val="434343"/>
              </a:buClr>
              <a:buSzPts val="2000"/>
              <a:buFont typeface="Lora"/>
              <a:buChar char="●"/>
            </a:pPr>
            <a:r>
              <a:rPr lang="en-US" sz="2000">
                <a:solidFill>
                  <a:srgbClr val="434343"/>
                </a:solidFill>
                <a:latin typeface="Lora"/>
                <a:ea typeface="Lora"/>
                <a:cs typeface="Lora"/>
                <a:sym typeface="Lora"/>
              </a:rPr>
              <a:t>One consequence can lead or snowball into a larger benefit or problem than imagined</a:t>
            </a:r>
            <a:endParaRPr sz="2000">
              <a:solidFill>
                <a:srgbClr val="434343"/>
              </a:solidFill>
              <a:latin typeface="Lora"/>
              <a:ea typeface="Lora"/>
              <a:cs typeface="Lora"/>
              <a:sym typeface="Lora"/>
            </a:endParaRPr>
          </a:p>
          <a:p>
            <a:pPr indent="-431800" lvl="0" marL="609600" rtl="0" algn="l">
              <a:spcBef>
                <a:spcPts val="1300"/>
              </a:spcBef>
              <a:spcAft>
                <a:spcPts val="1300"/>
              </a:spcAft>
              <a:buClr>
                <a:srgbClr val="434343"/>
              </a:buClr>
              <a:buSzPts val="2000"/>
              <a:buFont typeface="Lora"/>
              <a:buChar char="●"/>
            </a:pPr>
            <a:r>
              <a:rPr lang="en-US" sz="2000">
                <a:solidFill>
                  <a:srgbClr val="434343"/>
                </a:solidFill>
                <a:latin typeface="Lora"/>
                <a:ea typeface="Lora"/>
                <a:cs typeface="Lora"/>
                <a:sym typeface="Lora"/>
              </a:rPr>
              <a:t>People developing technology products should weigh the consequences of building something vs the benefit it brings to the world</a:t>
            </a:r>
            <a:endParaRPr sz="2000">
              <a:solidFill>
                <a:srgbClr val="434343"/>
              </a:solidFill>
              <a:latin typeface="Lora"/>
              <a:ea typeface="Lora"/>
              <a:cs typeface="Lora"/>
              <a:sym typeface="Lora"/>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D900"/>
        </a:solidFill>
      </p:bgPr>
    </p:bg>
    <p:spTree>
      <p:nvGrpSpPr>
        <p:cNvPr id="1954" name="Shape 1954"/>
        <p:cNvGrpSpPr/>
        <p:nvPr/>
      </p:nvGrpSpPr>
      <p:grpSpPr>
        <a:xfrm>
          <a:off x="0" y="0"/>
          <a:ext cx="0" cy="0"/>
          <a:chOff x="0" y="0"/>
          <a:chExt cx="0" cy="0"/>
        </a:xfrm>
      </p:grpSpPr>
      <p:pic>
        <p:nvPicPr>
          <p:cNvPr id="1955" name="Google Shape;1955;p180"/>
          <p:cNvPicPr preferRelativeResize="0"/>
          <p:nvPr/>
        </p:nvPicPr>
        <p:blipFill rotWithShape="1">
          <a:blip r:embed="rId3">
            <a:alphaModFix/>
          </a:blip>
          <a:srcRect b="0" l="0" r="0" t="0"/>
          <a:stretch/>
        </p:blipFill>
        <p:spPr>
          <a:xfrm>
            <a:off x="1259717" y="203200"/>
            <a:ext cx="9672563" cy="6451599"/>
          </a:xfrm>
          <a:prstGeom prst="rect">
            <a:avLst/>
          </a:prstGeom>
          <a:noFill/>
          <a:ln>
            <a:noFill/>
          </a:ln>
        </p:spPr>
      </p:pic>
      <p:sp>
        <p:nvSpPr>
          <p:cNvPr id="1956" name="Google Shape;1956;p180"/>
          <p:cNvSpPr txBox="1"/>
          <p:nvPr>
            <p:ph idx="12" type="sldNum"/>
          </p:nvPr>
        </p:nvSpPr>
        <p:spPr>
          <a:xfrm>
            <a:off x="11409045" y="6333134"/>
            <a:ext cx="731700" cy="524700"/>
          </a:xfrm>
          <a:prstGeom prst="rect">
            <a:avLst/>
          </a:prstGeom>
        </p:spPr>
        <p:txBody>
          <a:bodyPr anchorCtr="0" anchor="t" bIns="121900" lIns="121900" spcFirstLastPara="1" rIns="121900" wrap="square" tIns="1219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D900"/>
        </a:solidFill>
      </p:bgPr>
    </p:bg>
    <p:spTree>
      <p:nvGrpSpPr>
        <p:cNvPr id="1960" name="Shape 1960"/>
        <p:cNvGrpSpPr/>
        <p:nvPr/>
      </p:nvGrpSpPr>
      <p:grpSpPr>
        <a:xfrm>
          <a:off x="0" y="0"/>
          <a:ext cx="0" cy="0"/>
          <a:chOff x="0" y="0"/>
          <a:chExt cx="0" cy="0"/>
        </a:xfrm>
      </p:grpSpPr>
      <p:pic>
        <p:nvPicPr>
          <p:cNvPr id="1961" name="Google Shape;1961;p181"/>
          <p:cNvPicPr preferRelativeResize="0"/>
          <p:nvPr/>
        </p:nvPicPr>
        <p:blipFill rotWithShape="1">
          <a:blip r:embed="rId3">
            <a:alphaModFix/>
          </a:blip>
          <a:srcRect b="0" l="0" r="0" t="0"/>
          <a:stretch/>
        </p:blipFill>
        <p:spPr>
          <a:xfrm>
            <a:off x="1353233" y="203200"/>
            <a:ext cx="9485545" cy="6451598"/>
          </a:xfrm>
          <a:prstGeom prst="rect">
            <a:avLst/>
          </a:prstGeom>
          <a:noFill/>
          <a:ln>
            <a:noFill/>
          </a:ln>
        </p:spPr>
      </p:pic>
      <p:sp>
        <p:nvSpPr>
          <p:cNvPr id="1962" name="Google Shape;1962;p181"/>
          <p:cNvSpPr txBox="1"/>
          <p:nvPr>
            <p:ph idx="12" type="sldNum"/>
          </p:nvPr>
        </p:nvSpPr>
        <p:spPr>
          <a:xfrm>
            <a:off x="11409045" y="6333134"/>
            <a:ext cx="731700" cy="524700"/>
          </a:xfrm>
          <a:prstGeom prst="rect">
            <a:avLst/>
          </a:prstGeom>
        </p:spPr>
        <p:txBody>
          <a:bodyPr anchorCtr="0" anchor="t" bIns="121900" lIns="121900" spcFirstLastPara="1" rIns="121900" wrap="square" tIns="1219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5A6BD"/>
        </a:solidFill>
      </p:bgPr>
    </p:bg>
    <p:spTree>
      <p:nvGrpSpPr>
        <p:cNvPr id="1966" name="Shape 1966"/>
        <p:cNvGrpSpPr/>
        <p:nvPr/>
      </p:nvGrpSpPr>
      <p:grpSpPr>
        <a:xfrm>
          <a:off x="0" y="0"/>
          <a:ext cx="0" cy="0"/>
          <a:chOff x="0" y="0"/>
          <a:chExt cx="0" cy="0"/>
        </a:xfrm>
      </p:grpSpPr>
      <p:sp>
        <p:nvSpPr>
          <p:cNvPr id="1967" name="Google Shape;1967;p182"/>
          <p:cNvSpPr txBox="1"/>
          <p:nvPr>
            <p:ph type="ctrTitle"/>
          </p:nvPr>
        </p:nvSpPr>
        <p:spPr>
          <a:xfrm>
            <a:off x="5232167" y="2312800"/>
            <a:ext cx="5481900" cy="1623300"/>
          </a:xfrm>
          <a:prstGeom prst="rect">
            <a:avLst/>
          </a:prstGeom>
          <a:noFill/>
          <a:ln>
            <a:noFill/>
          </a:ln>
        </p:spPr>
        <p:txBody>
          <a:bodyPr anchorCtr="0" anchor="b" bIns="121900" lIns="121900" spcFirstLastPara="1" rIns="121900" wrap="square" tIns="121900">
            <a:noAutofit/>
          </a:bodyPr>
          <a:lstStyle/>
          <a:p>
            <a:pPr indent="0" lvl="0" marL="0" rtl="0" algn="ctr">
              <a:lnSpc>
                <a:spcPct val="100000"/>
              </a:lnSpc>
              <a:spcBef>
                <a:spcPts val="0"/>
              </a:spcBef>
              <a:spcAft>
                <a:spcPts val="0"/>
              </a:spcAft>
              <a:buSzPts val="4800"/>
              <a:buNone/>
            </a:pPr>
            <a:r>
              <a:rPr lang="en-US" sz="7200"/>
              <a:t>Game!</a:t>
            </a:r>
            <a:endParaRPr sz="7200"/>
          </a:p>
        </p:txBody>
      </p:sp>
      <p:sp>
        <p:nvSpPr>
          <p:cNvPr id="1968" name="Google Shape;1968;p182"/>
          <p:cNvSpPr txBox="1"/>
          <p:nvPr>
            <p:ph idx="12" type="sldNum"/>
          </p:nvPr>
        </p:nvSpPr>
        <p:spPr>
          <a:xfrm>
            <a:off x="11409045" y="6333134"/>
            <a:ext cx="731700" cy="524700"/>
          </a:xfrm>
          <a:prstGeom prst="rect">
            <a:avLst/>
          </a:prstGeom>
          <a:noFill/>
          <a:ln>
            <a:noFill/>
          </a:ln>
        </p:spPr>
        <p:txBody>
          <a:bodyPr anchorCtr="0" anchor="t" bIns="121900" lIns="121900" spcFirstLastPara="1" rIns="121900" wrap="square" tIns="1219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2" name="Shape 1972"/>
        <p:cNvGrpSpPr/>
        <p:nvPr/>
      </p:nvGrpSpPr>
      <p:grpSpPr>
        <a:xfrm>
          <a:off x="0" y="0"/>
          <a:ext cx="0" cy="0"/>
          <a:chOff x="0" y="0"/>
          <a:chExt cx="0" cy="0"/>
        </a:xfrm>
      </p:grpSpPr>
      <p:sp>
        <p:nvSpPr>
          <p:cNvPr id="1973" name="Google Shape;1973;p183"/>
          <p:cNvSpPr/>
          <p:nvPr/>
        </p:nvSpPr>
        <p:spPr>
          <a:xfrm>
            <a:off x="1196400" y="1573800"/>
            <a:ext cx="9799019" cy="5284184"/>
          </a:xfrm>
          <a:custGeom>
            <a:rect b="b" l="l" r="r" t="t"/>
            <a:pathLst>
              <a:path extrusionOk="0" h="35956" w="66677">
                <a:moveTo>
                  <a:pt x="33338" y="1"/>
                </a:moveTo>
                <a:cubicBezTo>
                  <a:pt x="14939" y="1"/>
                  <a:pt x="0" y="14940"/>
                  <a:pt x="0" y="33339"/>
                </a:cubicBezTo>
                <a:cubicBezTo>
                  <a:pt x="0" y="34211"/>
                  <a:pt x="28" y="35083"/>
                  <a:pt x="113" y="35955"/>
                </a:cubicBezTo>
                <a:lnTo>
                  <a:pt x="66592" y="35955"/>
                </a:lnTo>
                <a:cubicBezTo>
                  <a:pt x="66648" y="35083"/>
                  <a:pt x="66676" y="34211"/>
                  <a:pt x="66676" y="33339"/>
                </a:cubicBezTo>
                <a:cubicBezTo>
                  <a:pt x="66676" y="14940"/>
                  <a:pt x="51765" y="1"/>
                  <a:pt x="33338" y="1"/>
                </a:cubicBezTo>
                <a:close/>
              </a:path>
            </a:pathLst>
          </a:custGeom>
          <a:solidFill>
            <a:schemeClr val="accent3"/>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974" name="Google Shape;1974;p183"/>
          <p:cNvSpPr txBox="1"/>
          <p:nvPr>
            <p:ph type="title"/>
          </p:nvPr>
        </p:nvSpPr>
        <p:spPr>
          <a:xfrm>
            <a:off x="3219000" y="2548379"/>
            <a:ext cx="5754000" cy="18459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US" sz="6400">
                <a:solidFill>
                  <a:schemeClr val="accent4"/>
                </a:solidFill>
              </a:rPr>
              <a:t>Unanticipated Consequences!</a:t>
            </a:r>
            <a:endParaRPr sz="6400">
              <a:solidFill>
                <a:schemeClr val="accent4"/>
              </a:solidFill>
            </a:endParaRPr>
          </a:p>
        </p:txBody>
      </p:sp>
      <p:sp>
        <p:nvSpPr>
          <p:cNvPr id="1975" name="Google Shape;1975;p183"/>
          <p:cNvSpPr txBox="1"/>
          <p:nvPr>
            <p:ph idx="1" type="subTitle"/>
          </p:nvPr>
        </p:nvSpPr>
        <p:spPr>
          <a:xfrm>
            <a:off x="3333867" y="4824512"/>
            <a:ext cx="5524500" cy="8403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Clr>
                <a:schemeClr val="dk1"/>
              </a:buClr>
              <a:buSzPts val="1500"/>
              <a:buFont typeface="Arial"/>
              <a:buNone/>
            </a:pPr>
            <a:r>
              <a:rPr lang="en-US" sz="3100"/>
              <a:t>Let’s see what will happen...</a:t>
            </a:r>
            <a:endParaRPr sz="3100"/>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979" name="Shape 1979"/>
        <p:cNvGrpSpPr/>
        <p:nvPr/>
      </p:nvGrpSpPr>
      <p:grpSpPr>
        <a:xfrm>
          <a:off x="0" y="0"/>
          <a:ext cx="0" cy="0"/>
          <a:chOff x="0" y="0"/>
          <a:chExt cx="0" cy="0"/>
        </a:xfrm>
      </p:grpSpPr>
      <p:sp>
        <p:nvSpPr>
          <p:cNvPr id="1980" name="Google Shape;1980;p184"/>
          <p:cNvSpPr txBox="1"/>
          <p:nvPr>
            <p:ph type="title"/>
          </p:nvPr>
        </p:nvSpPr>
        <p:spPr>
          <a:xfrm>
            <a:off x="1051100" y="1001108"/>
            <a:ext cx="100803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US"/>
              <a:t>Directions!</a:t>
            </a:r>
            <a:endParaRPr/>
          </a:p>
        </p:txBody>
      </p:sp>
      <p:sp>
        <p:nvSpPr>
          <p:cNvPr id="1981" name="Google Shape;1981;p184"/>
          <p:cNvSpPr txBox="1"/>
          <p:nvPr>
            <p:ph idx="1" type="body"/>
          </p:nvPr>
        </p:nvSpPr>
        <p:spPr>
          <a:xfrm>
            <a:off x="1051100" y="1980127"/>
            <a:ext cx="10290000" cy="38940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US" sz="2400"/>
              <a:t>(PART 1) (for online activity) </a:t>
            </a:r>
            <a:endParaRPr sz="2400"/>
          </a:p>
          <a:p>
            <a:pPr indent="0" lvl="0" marL="0" rtl="0" algn="l">
              <a:spcBef>
                <a:spcPts val="1300"/>
              </a:spcBef>
              <a:spcAft>
                <a:spcPts val="0"/>
              </a:spcAft>
              <a:buNone/>
            </a:pPr>
            <a:r>
              <a:rPr lang="en-US" sz="2400"/>
              <a:t>Directions for the First Group:</a:t>
            </a:r>
            <a:endParaRPr sz="2400"/>
          </a:p>
          <a:p>
            <a:pPr indent="-457200" lvl="0" marL="609600" rtl="0" algn="l">
              <a:spcBef>
                <a:spcPts val="1300"/>
              </a:spcBef>
              <a:spcAft>
                <a:spcPts val="0"/>
              </a:spcAft>
              <a:buSzPts val="2400"/>
              <a:buAutoNum type="arabicPeriod"/>
            </a:pPr>
            <a:r>
              <a:rPr lang="en-US" sz="2400"/>
              <a:t>Read Slide 3, the Technology.</a:t>
            </a:r>
            <a:endParaRPr sz="2400"/>
          </a:p>
          <a:p>
            <a:pPr indent="-457200" lvl="0" marL="609600" rtl="0" algn="l">
              <a:spcBef>
                <a:spcPts val="1300"/>
              </a:spcBef>
              <a:spcAft>
                <a:spcPts val="0"/>
              </a:spcAft>
              <a:buSzPts val="2400"/>
              <a:buAutoNum type="arabicPeriod"/>
            </a:pPr>
            <a:r>
              <a:rPr lang="en-US" sz="2400"/>
              <a:t>With your group, decide on a consequence of this technology.</a:t>
            </a:r>
            <a:endParaRPr sz="2400"/>
          </a:p>
          <a:p>
            <a:pPr indent="-457200" lvl="0" marL="609600" rtl="0" algn="l">
              <a:spcBef>
                <a:spcPts val="1300"/>
              </a:spcBef>
              <a:spcAft>
                <a:spcPts val="0"/>
              </a:spcAft>
              <a:buSzPts val="2400"/>
              <a:buAutoNum type="arabicPeriod"/>
            </a:pPr>
            <a:r>
              <a:rPr lang="en-US" sz="2400"/>
              <a:t>Write your answer on Slide 4.</a:t>
            </a:r>
            <a:endParaRPr sz="2400"/>
          </a:p>
          <a:p>
            <a:pPr indent="-457200" lvl="0" marL="609600" rtl="0" algn="l">
              <a:spcBef>
                <a:spcPts val="1300"/>
              </a:spcBef>
              <a:spcAft>
                <a:spcPts val="0"/>
              </a:spcAft>
              <a:buSzPts val="2400"/>
              <a:buAutoNum type="arabicPeriod"/>
            </a:pPr>
            <a:r>
              <a:rPr lang="en-US" sz="2400"/>
              <a:t>Cover the previous slide (Slide 3) with a rectangle shape.</a:t>
            </a:r>
            <a:endParaRPr sz="2400"/>
          </a:p>
          <a:p>
            <a:pPr indent="-457200" lvl="0" marL="609600" rtl="0" algn="l">
              <a:spcBef>
                <a:spcPts val="1300"/>
              </a:spcBef>
              <a:spcAft>
                <a:spcPts val="0"/>
              </a:spcAft>
              <a:buSzPts val="2400"/>
              <a:buAutoNum type="arabicPeriod"/>
            </a:pPr>
            <a:r>
              <a:rPr lang="en-US" sz="2400"/>
              <a:t>Pass this slide deck to the next group.</a:t>
            </a:r>
            <a:endParaRPr sz="2400"/>
          </a:p>
          <a:p>
            <a:pPr indent="0" lvl="0" marL="0" rtl="0" algn="l">
              <a:spcBef>
                <a:spcPts val="1300"/>
              </a:spcBef>
              <a:spcAft>
                <a:spcPts val="0"/>
              </a:spcAft>
              <a:buNone/>
            </a:pPr>
            <a:r>
              <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985" name="Shape 1985"/>
        <p:cNvGrpSpPr/>
        <p:nvPr/>
      </p:nvGrpSpPr>
      <p:grpSpPr>
        <a:xfrm>
          <a:off x="0" y="0"/>
          <a:ext cx="0" cy="0"/>
          <a:chOff x="0" y="0"/>
          <a:chExt cx="0" cy="0"/>
        </a:xfrm>
      </p:grpSpPr>
      <p:sp>
        <p:nvSpPr>
          <p:cNvPr id="1986" name="Google Shape;1986;p185"/>
          <p:cNvSpPr txBox="1"/>
          <p:nvPr>
            <p:ph type="title"/>
          </p:nvPr>
        </p:nvSpPr>
        <p:spPr>
          <a:xfrm>
            <a:off x="1051100" y="1001108"/>
            <a:ext cx="100803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US"/>
              <a:t>Copy &amp; Paste this box!</a:t>
            </a:r>
            <a:endParaRPr/>
          </a:p>
        </p:txBody>
      </p:sp>
      <p:sp>
        <p:nvSpPr>
          <p:cNvPr id="1987" name="Google Shape;1987;p185"/>
          <p:cNvSpPr/>
          <p:nvPr/>
        </p:nvSpPr>
        <p:spPr>
          <a:xfrm>
            <a:off x="1821133" y="2067233"/>
            <a:ext cx="8547900" cy="2707200"/>
          </a:xfrm>
          <a:prstGeom prst="rect">
            <a:avLst/>
          </a:prstGeom>
          <a:solidFill>
            <a:schemeClr val="accent4"/>
          </a:solidFill>
          <a:ln cap="flat" cmpd="sng" w="50800">
            <a:solidFill>
              <a:schemeClr val="accent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991" name="Shape 1991"/>
        <p:cNvGrpSpPr/>
        <p:nvPr/>
      </p:nvGrpSpPr>
      <p:grpSpPr>
        <a:xfrm>
          <a:off x="0" y="0"/>
          <a:ext cx="0" cy="0"/>
          <a:chOff x="0" y="0"/>
          <a:chExt cx="0" cy="0"/>
        </a:xfrm>
      </p:grpSpPr>
      <p:grpSp>
        <p:nvGrpSpPr>
          <p:cNvPr id="1992" name="Google Shape;1992;p186"/>
          <p:cNvGrpSpPr/>
          <p:nvPr/>
        </p:nvGrpSpPr>
        <p:grpSpPr>
          <a:xfrm>
            <a:off x="1040939" y="4965742"/>
            <a:ext cx="10101282" cy="698883"/>
            <a:chOff x="780724" y="3724400"/>
            <a:chExt cx="7576151" cy="524175"/>
          </a:xfrm>
        </p:grpSpPr>
        <p:sp>
          <p:nvSpPr>
            <p:cNvPr id="1993" name="Google Shape;1993;p186"/>
            <p:cNvSpPr/>
            <p:nvPr/>
          </p:nvSpPr>
          <p:spPr>
            <a:xfrm>
              <a:off x="1456575" y="3725075"/>
              <a:ext cx="6900300" cy="523500"/>
            </a:xfrm>
            <a:prstGeom prst="rect">
              <a:avLst/>
            </a:prstGeom>
            <a:solidFill>
              <a:schemeClr val="accent3"/>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994" name="Google Shape;1994;p186"/>
            <p:cNvSpPr/>
            <p:nvPr/>
          </p:nvSpPr>
          <p:spPr>
            <a:xfrm>
              <a:off x="780724" y="3724400"/>
              <a:ext cx="524100" cy="524100"/>
            </a:xfrm>
            <a:prstGeom prst="diamond">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995" name="Google Shape;1995;p186"/>
          <p:cNvSpPr/>
          <p:nvPr/>
        </p:nvSpPr>
        <p:spPr>
          <a:xfrm>
            <a:off x="1942100" y="2138933"/>
            <a:ext cx="8307900" cy="2535900"/>
          </a:xfrm>
          <a:prstGeom prst="rect">
            <a:avLst/>
          </a:prstGeom>
          <a:solidFill>
            <a:schemeClr val="accent6"/>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996" name="Google Shape;1996;p186"/>
          <p:cNvSpPr txBox="1"/>
          <p:nvPr>
            <p:ph idx="1" type="subTitle"/>
          </p:nvPr>
        </p:nvSpPr>
        <p:spPr>
          <a:xfrm>
            <a:off x="2013133" y="2203033"/>
            <a:ext cx="8157300" cy="24021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US" sz="2800">
                <a:solidFill>
                  <a:schemeClr val="lt1"/>
                </a:solidFill>
              </a:rPr>
              <a:t>The Age Machine is a software that takes a photo of you right now and lets you know what you will look like in 20 years.</a:t>
            </a:r>
            <a:endParaRPr sz="2800"/>
          </a:p>
        </p:txBody>
      </p:sp>
      <p:grpSp>
        <p:nvGrpSpPr>
          <p:cNvPr id="1997" name="Google Shape;1997;p186"/>
          <p:cNvGrpSpPr/>
          <p:nvPr/>
        </p:nvGrpSpPr>
        <p:grpSpPr>
          <a:xfrm>
            <a:off x="1049740" y="1201370"/>
            <a:ext cx="10092414" cy="697983"/>
            <a:chOff x="787325" y="901050"/>
            <a:chExt cx="7569500" cy="523500"/>
          </a:xfrm>
        </p:grpSpPr>
        <p:sp>
          <p:nvSpPr>
            <p:cNvPr id="1998" name="Google Shape;1998;p186"/>
            <p:cNvSpPr/>
            <p:nvPr/>
          </p:nvSpPr>
          <p:spPr>
            <a:xfrm>
              <a:off x="787325" y="901050"/>
              <a:ext cx="6895800" cy="523500"/>
            </a:xfrm>
            <a:prstGeom prst="rect">
              <a:avLst/>
            </a:prstGeom>
            <a:solidFill>
              <a:schemeClr val="accent3"/>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999" name="Google Shape;1999;p186"/>
            <p:cNvSpPr/>
            <p:nvPr/>
          </p:nvSpPr>
          <p:spPr>
            <a:xfrm>
              <a:off x="7845925" y="901050"/>
              <a:ext cx="510900" cy="510900"/>
            </a:xfrm>
            <a:prstGeom prst="ellipse">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000" name="Google Shape;2000;p186"/>
          <p:cNvSpPr txBox="1"/>
          <p:nvPr>
            <p:ph type="title"/>
          </p:nvPr>
        </p:nvSpPr>
        <p:spPr>
          <a:xfrm>
            <a:off x="3540667" y="1227616"/>
            <a:ext cx="4104300" cy="6204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US">
                <a:solidFill>
                  <a:srgbClr val="FFFFFF"/>
                </a:solidFill>
              </a:rPr>
              <a:t>THE TECHNOLOGY</a:t>
            </a:r>
            <a:endParaRPr>
              <a:solidFill>
                <a:srgbClr val="FFFFFF"/>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04" name="Shape 2004"/>
        <p:cNvGrpSpPr/>
        <p:nvPr/>
      </p:nvGrpSpPr>
      <p:grpSpPr>
        <a:xfrm>
          <a:off x="0" y="0"/>
          <a:ext cx="0" cy="0"/>
          <a:chOff x="0" y="0"/>
          <a:chExt cx="0" cy="0"/>
        </a:xfrm>
      </p:grpSpPr>
      <p:grpSp>
        <p:nvGrpSpPr>
          <p:cNvPr id="2005" name="Google Shape;2005;p187"/>
          <p:cNvGrpSpPr/>
          <p:nvPr/>
        </p:nvGrpSpPr>
        <p:grpSpPr>
          <a:xfrm>
            <a:off x="1040939" y="4965742"/>
            <a:ext cx="10101282" cy="698883"/>
            <a:chOff x="780724" y="3724400"/>
            <a:chExt cx="7576151" cy="524175"/>
          </a:xfrm>
        </p:grpSpPr>
        <p:sp>
          <p:nvSpPr>
            <p:cNvPr id="2006" name="Google Shape;2006;p187"/>
            <p:cNvSpPr/>
            <p:nvPr/>
          </p:nvSpPr>
          <p:spPr>
            <a:xfrm>
              <a:off x="1456575" y="3725075"/>
              <a:ext cx="6900300" cy="523500"/>
            </a:xfrm>
            <a:prstGeom prst="rect">
              <a:avLst/>
            </a:prstGeom>
            <a:solidFill>
              <a:schemeClr val="accent3"/>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07" name="Google Shape;2007;p187"/>
            <p:cNvSpPr/>
            <p:nvPr/>
          </p:nvSpPr>
          <p:spPr>
            <a:xfrm>
              <a:off x="780724" y="3724400"/>
              <a:ext cx="524100" cy="524100"/>
            </a:xfrm>
            <a:prstGeom prst="diamond">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008" name="Google Shape;2008;p187"/>
          <p:cNvSpPr/>
          <p:nvPr/>
        </p:nvSpPr>
        <p:spPr>
          <a:xfrm>
            <a:off x="1942100" y="2138933"/>
            <a:ext cx="8307900" cy="2535900"/>
          </a:xfrm>
          <a:prstGeom prst="rect">
            <a:avLst/>
          </a:prstGeom>
          <a:solidFill>
            <a:schemeClr val="accent6"/>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09" name="Google Shape;2009;p187"/>
          <p:cNvSpPr txBox="1"/>
          <p:nvPr>
            <p:ph idx="1" type="subTitle"/>
          </p:nvPr>
        </p:nvSpPr>
        <p:spPr>
          <a:xfrm>
            <a:off x="3028300" y="2284921"/>
            <a:ext cx="6135600" cy="22440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t/>
            </a:r>
            <a:endParaRPr/>
          </a:p>
        </p:txBody>
      </p:sp>
      <p:grpSp>
        <p:nvGrpSpPr>
          <p:cNvPr id="2010" name="Google Shape;2010;p187"/>
          <p:cNvGrpSpPr/>
          <p:nvPr/>
        </p:nvGrpSpPr>
        <p:grpSpPr>
          <a:xfrm>
            <a:off x="1049740" y="1201370"/>
            <a:ext cx="10092414" cy="697983"/>
            <a:chOff x="787325" y="901050"/>
            <a:chExt cx="7569500" cy="523500"/>
          </a:xfrm>
        </p:grpSpPr>
        <p:sp>
          <p:nvSpPr>
            <p:cNvPr id="2011" name="Google Shape;2011;p187"/>
            <p:cNvSpPr/>
            <p:nvPr/>
          </p:nvSpPr>
          <p:spPr>
            <a:xfrm>
              <a:off x="787325" y="901050"/>
              <a:ext cx="6895800" cy="523500"/>
            </a:xfrm>
            <a:prstGeom prst="rect">
              <a:avLst/>
            </a:prstGeom>
            <a:solidFill>
              <a:schemeClr val="accent3"/>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12" name="Google Shape;2012;p187"/>
            <p:cNvSpPr/>
            <p:nvPr/>
          </p:nvSpPr>
          <p:spPr>
            <a:xfrm>
              <a:off x="7845925" y="901050"/>
              <a:ext cx="510900" cy="510900"/>
            </a:xfrm>
            <a:prstGeom prst="ellipse">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013" name="Google Shape;2013;p187"/>
          <p:cNvSpPr txBox="1"/>
          <p:nvPr>
            <p:ph type="title"/>
          </p:nvPr>
        </p:nvSpPr>
        <p:spPr>
          <a:xfrm>
            <a:off x="3540667" y="1227616"/>
            <a:ext cx="4104300" cy="6204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US">
                <a:solidFill>
                  <a:srgbClr val="FFFFFF"/>
                </a:solidFill>
              </a:rPr>
              <a:t>CONSEQUENCE 1</a:t>
            </a:r>
            <a:endParaRPr>
              <a:solidFill>
                <a:srgbClr val="FFFFFF"/>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17" name="Shape 2017"/>
        <p:cNvGrpSpPr/>
        <p:nvPr/>
      </p:nvGrpSpPr>
      <p:grpSpPr>
        <a:xfrm>
          <a:off x="0" y="0"/>
          <a:ext cx="0" cy="0"/>
          <a:chOff x="0" y="0"/>
          <a:chExt cx="0" cy="0"/>
        </a:xfrm>
      </p:grpSpPr>
      <p:sp>
        <p:nvSpPr>
          <p:cNvPr id="2018" name="Google Shape;2018;p188"/>
          <p:cNvSpPr txBox="1"/>
          <p:nvPr>
            <p:ph type="title"/>
          </p:nvPr>
        </p:nvSpPr>
        <p:spPr>
          <a:xfrm>
            <a:off x="1051100" y="1001108"/>
            <a:ext cx="100803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US"/>
              <a:t>Directions!</a:t>
            </a:r>
            <a:endParaRPr/>
          </a:p>
        </p:txBody>
      </p:sp>
      <p:sp>
        <p:nvSpPr>
          <p:cNvPr id="2019" name="Google Shape;2019;p188"/>
          <p:cNvSpPr txBox="1"/>
          <p:nvPr>
            <p:ph idx="1" type="body"/>
          </p:nvPr>
        </p:nvSpPr>
        <p:spPr>
          <a:xfrm>
            <a:off x="1051100" y="1980127"/>
            <a:ext cx="10290000" cy="38940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US" sz="2400"/>
              <a:t>(Part 2) (for online activity) </a:t>
            </a:r>
            <a:endParaRPr sz="2400"/>
          </a:p>
          <a:p>
            <a:pPr indent="0" lvl="0" marL="0" rtl="0" algn="l">
              <a:spcBef>
                <a:spcPts val="1300"/>
              </a:spcBef>
              <a:spcAft>
                <a:spcPts val="0"/>
              </a:spcAft>
              <a:buNone/>
            </a:pPr>
            <a:r>
              <a:rPr lang="en-US" sz="2400"/>
              <a:t>Directions for the next four groups (</a:t>
            </a:r>
            <a:r>
              <a:rPr i="1" lang="en-US" sz="2400"/>
              <a:t>pretend you’re the next group</a:t>
            </a:r>
            <a:r>
              <a:rPr lang="en-US" sz="2400"/>
              <a:t>):</a:t>
            </a:r>
            <a:endParaRPr sz="2400"/>
          </a:p>
          <a:p>
            <a:pPr indent="-457200" lvl="0" marL="609600" rtl="0" algn="l">
              <a:spcBef>
                <a:spcPts val="1300"/>
              </a:spcBef>
              <a:spcAft>
                <a:spcPts val="0"/>
              </a:spcAft>
              <a:buSzPts val="2400"/>
              <a:buAutoNum type="arabicPeriod"/>
            </a:pPr>
            <a:r>
              <a:rPr lang="en-US" sz="2400"/>
              <a:t>Read only the uncovered text (in this case it’s Slide 9).</a:t>
            </a:r>
            <a:endParaRPr sz="2400"/>
          </a:p>
          <a:p>
            <a:pPr indent="-457200" lvl="0" marL="609600" rtl="0" algn="l">
              <a:spcBef>
                <a:spcPts val="1300"/>
              </a:spcBef>
              <a:spcAft>
                <a:spcPts val="0"/>
              </a:spcAft>
              <a:buSzPts val="2400"/>
              <a:buAutoNum type="arabicPeriod"/>
            </a:pPr>
            <a:r>
              <a:rPr lang="en-US" sz="2400"/>
              <a:t>With your group, decide on a consequence of this technology.</a:t>
            </a:r>
            <a:endParaRPr sz="2400"/>
          </a:p>
          <a:p>
            <a:pPr indent="-457200" lvl="0" marL="609600" rtl="0" algn="l">
              <a:spcBef>
                <a:spcPts val="1300"/>
              </a:spcBef>
              <a:spcAft>
                <a:spcPts val="0"/>
              </a:spcAft>
              <a:buSzPts val="2400"/>
              <a:buAutoNum type="arabicPeriod"/>
            </a:pPr>
            <a:r>
              <a:rPr lang="en-US" sz="2400"/>
              <a:t>On the next slide (Slide 11), write your answer on the next blank slide.</a:t>
            </a:r>
            <a:endParaRPr sz="2400"/>
          </a:p>
          <a:p>
            <a:pPr indent="-457200" lvl="0" marL="609600" rtl="0" algn="l">
              <a:spcBef>
                <a:spcPts val="1300"/>
              </a:spcBef>
              <a:spcAft>
                <a:spcPts val="0"/>
              </a:spcAft>
              <a:buSzPts val="2400"/>
              <a:buAutoNum type="arabicPeriod"/>
            </a:pPr>
            <a:r>
              <a:rPr lang="en-US" sz="2400"/>
              <a:t>Cover the slide you read with a rectangle shape.</a:t>
            </a:r>
            <a:endParaRPr sz="2400"/>
          </a:p>
          <a:p>
            <a:pPr indent="-457200" lvl="0" marL="609600" rtl="0" algn="l">
              <a:spcBef>
                <a:spcPts val="1300"/>
              </a:spcBef>
              <a:spcAft>
                <a:spcPts val="0"/>
              </a:spcAft>
              <a:buSzPts val="2400"/>
              <a:buAutoNum type="arabicPeriod"/>
            </a:pPr>
            <a:r>
              <a:rPr lang="en-US" sz="2400"/>
              <a:t>Pass this slide deck to the next group.</a:t>
            </a:r>
            <a:endParaRPr sz="2400"/>
          </a:p>
          <a:p>
            <a:pPr indent="0" lvl="0" marL="0" rtl="0" algn="l">
              <a:spcBef>
                <a:spcPts val="1300"/>
              </a:spcBef>
              <a:spcAft>
                <a:spcPts val="0"/>
              </a:spcAft>
              <a:buNone/>
            </a:pPr>
            <a:r>
              <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23" name="Shape 2023"/>
        <p:cNvGrpSpPr/>
        <p:nvPr/>
      </p:nvGrpSpPr>
      <p:grpSpPr>
        <a:xfrm>
          <a:off x="0" y="0"/>
          <a:ext cx="0" cy="0"/>
          <a:chOff x="0" y="0"/>
          <a:chExt cx="0" cy="0"/>
        </a:xfrm>
      </p:grpSpPr>
      <p:grpSp>
        <p:nvGrpSpPr>
          <p:cNvPr id="2024" name="Google Shape;2024;p189"/>
          <p:cNvGrpSpPr/>
          <p:nvPr/>
        </p:nvGrpSpPr>
        <p:grpSpPr>
          <a:xfrm>
            <a:off x="1040939" y="4965742"/>
            <a:ext cx="10101282" cy="698883"/>
            <a:chOff x="780724" y="3724400"/>
            <a:chExt cx="7576151" cy="524175"/>
          </a:xfrm>
        </p:grpSpPr>
        <p:sp>
          <p:nvSpPr>
            <p:cNvPr id="2025" name="Google Shape;2025;p189"/>
            <p:cNvSpPr/>
            <p:nvPr/>
          </p:nvSpPr>
          <p:spPr>
            <a:xfrm>
              <a:off x="1456575" y="3725075"/>
              <a:ext cx="6900300" cy="523500"/>
            </a:xfrm>
            <a:prstGeom prst="rect">
              <a:avLst/>
            </a:prstGeom>
            <a:solidFill>
              <a:schemeClr val="accent3"/>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26" name="Google Shape;2026;p189"/>
            <p:cNvSpPr/>
            <p:nvPr/>
          </p:nvSpPr>
          <p:spPr>
            <a:xfrm>
              <a:off x="780724" y="3724400"/>
              <a:ext cx="524100" cy="524100"/>
            </a:xfrm>
            <a:prstGeom prst="diamond">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027" name="Google Shape;2027;p189"/>
          <p:cNvSpPr/>
          <p:nvPr/>
        </p:nvSpPr>
        <p:spPr>
          <a:xfrm>
            <a:off x="1942100" y="2138933"/>
            <a:ext cx="8307900" cy="2535900"/>
          </a:xfrm>
          <a:prstGeom prst="rect">
            <a:avLst/>
          </a:prstGeom>
          <a:solidFill>
            <a:schemeClr val="accent6"/>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28" name="Google Shape;2028;p189"/>
          <p:cNvSpPr txBox="1"/>
          <p:nvPr>
            <p:ph idx="1" type="subTitle"/>
          </p:nvPr>
        </p:nvSpPr>
        <p:spPr>
          <a:xfrm>
            <a:off x="3028300" y="2284921"/>
            <a:ext cx="6135600" cy="22440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t/>
            </a:r>
            <a:endParaRPr/>
          </a:p>
        </p:txBody>
      </p:sp>
      <p:grpSp>
        <p:nvGrpSpPr>
          <p:cNvPr id="2029" name="Google Shape;2029;p189"/>
          <p:cNvGrpSpPr/>
          <p:nvPr/>
        </p:nvGrpSpPr>
        <p:grpSpPr>
          <a:xfrm>
            <a:off x="1049740" y="1201370"/>
            <a:ext cx="10092414" cy="697983"/>
            <a:chOff x="787325" y="901050"/>
            <a:chExt cx="7569500" cy="523500"/>
          </a:xfrm>
        </p:grpSpPr>
        <p:sp>
          <p:nvSpPr>
            <p:cNvPr id="2030" name="Google Shape;2030;p189"/>
            <p:cNvSpPr/>
            <p:nvPr/>
          </p:nvSpPr>
          <p:spPr>
            <a:xfrm>
              <a:off x="787325" y="901050"/>
              <a:ext cx="6895800" cy="523500"/>
            </a:xfrm>
            <a:prstGeom prst="rect">
              <a:avLst/>
            </a:prstGeom>
            <a:solidFill>
              <a:schemeClr val="accent3"/>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31" name="Google Shape;2031;p189"/>
            <p:cNvSpPr/>
            <p:nvPr/>
          </p:nvSpPr>
          <p:spPr>
            <a:xfrm>
              <a:off x="7845925" y="901050"/>
              <a:ext cx="510900" cy="510900"/>
            </a:xfrm>
            <a:prstGeom prst="ellipse">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032" name="Google Shape;2032;p189"/>
          <p:cNvSpPr txBox="1"/>
          <p:nvPr>
            <p:ph type="title"/>
          </p:nvPr>
        </p:nvSpPr>
        <p:spPr>
          <a:xfrm>
            <a:off x="3540667" y="1227616"/>
            <a:ext cx="4104300" cy="6204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US">
                <a:solidFill>
                  <a:srgbClr val="FFFFFF"/>
                </a:solidFill>
              </a:rPr>
              <a:t>CONSEQUENCE 2</a:t>
            </a:r>
            <a:endParaRPr>
              <a:solidFill>
                <a:srgbClr val="FFFFFF"/>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36" name="Shape 2036"/>
        <p:cNvGrpSpPr/>
        <p:nvPr/>
      </p:nvGrpSpPr>
      <p:grpSpPr>
        <a:xfrm>
          <a:off x="0" y="0"/>
          <a:ext cx="0" cy="0"/>
          <a:chOff x="0" y="0"/>
          <a:chExt cx="0" cy="0"/>
        </a:xfrm>
      </p:grpSpPr>
      <p:grpSp>
        <p:nvGrpSpPr>
          <p:cNvPr id="2037" name="Google Shape;2037;p190"/>
          <p:cNvGrpSpPr/>
          <p:nvPr/>
        </p:nvGrpSpPr>
        <p:grpSpPr>
          <a:xfrm>
            <a:off x="1040939" y="4965742"/>
            <a:ext cx="10101282" cy="698883"/>
            <a:chOff x="780724" y="3724400"/>
            <a:chExt cx="7576151" cy="524175"/>
          </a:xfrm>
        </p:grpSpPr>
        <p:sp>
          <p:nvSpPr>
            <p:cNvPr id="2038" name="Google Shape;2038;p190"/>
            <p:cNvSpPr/>
            <p:nvPr/>
          </p:nvSpPr>
          <p:spPr>
            <a:xfrm>
              <a:off x="1456575" y="3725075"/>
              <a:ext cx="6900300" cy="523500"/>
            </a:xfrm>
            <a:prstGeom prst="rect">
              <a:avLst/>
            </a:prstGeom>
            <a:solidFill>
              <a:schemeClr val="accent3"/>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39" name="Google Shape;2039;p190"/>
            <p:cNvSpPr/>
            <p:nvPr/>
          </p:nvSpPr>
          <p:spPr>
            <a:xfrm>
              <a:off x="780724" y="3724400"/>
              <a:ext cx="524100" cy="524100"/>
            </a:xfrm>
            <a:prstGeom prst="diamond">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040" name="Google Shape;2040;p190"/>
          <p:cNvSpPr/>
          <p:nvPr/>
        </p:nvSpPr>
        <p:spPr>
          <a:xfrm>
            <a:off x="1942100" y="2138933"/>
            <a:ext cx="8307900" cy="2535900"/>
          </a:xfrm>
          <a:prstGeom prst="rect">
            <a:avLst/>
          </a:prstGeom>
          <a:solidFill>
            <a:schemeClr val="accent6"/>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41" name="Google Shape;2041;p190"/>
          <p:cNvSpPr txBox="1"/>
          <p:nvPr>
            <p:ph idx="1" type="subTitle"/>
          </p:nvPr>
        </p:nvSpPr>
        <p:spPr>
          <a:xfrm>
            <a:off x="3028300" y="2284921"/>
            <a:ext cx="6135600" cy="22440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t/>
            </a:r>
            <a:endParaRPr/>
          </a:p>
        </p:txBody>
      </p:sp>
      <p:grpSp>
        <p:nvGrpSpPr>
          <p:cNvPr id="2042" name="Google Shape;2042;p190"/>
          <p:cNvGrpSpPr/>
          <p:nvPr/>
        </p:nvGrpSpPr>
        <p:grpSpPr>
          <a:xfrm>
            <a:off x="1049740" y="1201370"/>
            <a:ext cx="10092414" cy="697983"/>
            <a:chOff x="787325" y="901050"/>
            <a:chExt cx="7569500" cy="523500"/>
          </a:xfrm>
        </p:grpSpPr>
        <p:sp>
          <p:nvSpPr>
            <p:cNvPr id="2043" name="Google Shape;2043;p190"/>
            <p:cNvSpPr/>
            <p:nvPr/>
          </p:nvSpPr>
          <p:spPr>
            <a:xfrm>
              <a:off x="787325" y="901050"/>
              <a:ext cx="6895800" cy="523500"/>
            </a:xfrm>
            <a:prstGeom prst="rect">
              <a:avLst/>
            </a:prstGeom>
            <a:solidFill>
              <a:schemeClr val="accent3"/>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44" name="Google Shape;2044;p190"/>
            <p:cNvSpPr/>
            <p:nvPr/>
          </p:nvSpPr>
          <p:spPr>
            <a:xfrm>
              <a:off x="7845925" y="901050"/>
              <a:ext cx="510900" cy="510900"/>
            </a:xfrm>
            <a:prstGeom prst="ellipse">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045" name="Google Shape;2045;p190"/>
          <p:cNvSpPr txBox="1"/>
          <p:nvPr>
            <p:ph type="title"/>
          </p:nvPr>
        </p:nvSpPr>
        <p:spPr>
          <a:xfrm>
            <a:off x="3540667" y="1227616"/>
            <a:ext cx="4104300" cy="6204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US">
                <a:solidFill>
                  <a:srgbClr val="FFFFFF"/>
                </a:solidFill>
              </a:rPr>
              <a:t>CONSEQUENCE 3</a:t>
            </a:r>
            <a:endParaRPr>
              <a:solidFill>
                <a:srgbClr val="FFFFFF"/>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49" name="Shape 2049"/>
        <p:cNvGrpSpPr/>
        <p:nvPr/>
      </p:nvGrpSpPr>
      <p:grpSpPr>
        <a:xfrm>
          <a:off x="0" y="0"/>
          <a:ext cx="0" cy="0"/>
          <a:chOff x="0" y="0"/>
          <a:chExt cx="0" cy="0"/>
        </a:xfrm>
      </p:grpSpPr>
      <p:sp>
        <p:nvSpPr>
          <p:cNvPr id="2050" name="Google Shape;2050;p191"/>
          <p:cNvSpPr txBox="1"/>
          <p:nvPr>
            <p:ph type="title"/>
          </p:nvPr>
        </p:nvSpPr>
        <p:spPr>
          <a:xfrm>
            <a:off x="1051100" y="1001108"/>
            <a:ext cx="100803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US"/>
              <a:t>Directions!</a:t>
            </a:r>
            <a:endParaRPr/>
          </a:p>
        </p:txBody>
      </p:sp>
      <p:sp>
        <p:nvSpPr>
          <p:cNvPr id="2051" name="Google Shape;2051;p191"/>
          <p:cNvSpPr txBox="1"/>
          <p:nvPr>
            <p:ph idx="1" type="body"/>
          </p:nvPr>
        </p:nvSpPr>
        <p:spPr>
          <a:xfrm>
            <a:off x="1051100" y="1980127"/>
            <a:ext cx="10290000" cy="38940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US" sz="2400"/>
              <a:t>(PART 1) (for in person activity) </a:t>
            </a:r>
            <a:endParaRPr sz="2400"/>
          </a:p>
          <a:p>
            <a:pPr indent="0" lvl="0" marL="0" rtl="0" algn="l">
              <a:spcBef>
                <a:spcPts val="1300"/>
              </a:spcBef>
              <a:spcAft>
                <a:spcPts val="0"/>
              </a:spcAft>
              <a:buNone/>
            </a:pPr>
            <a:r>
              <a:rPr lang="en-US" sz="2400"/>
              <a:t>Directions for the First Group:</a:t>
            </a:r>
            <a:endParaRPr sz="2400"/>
          </a:p>
          <a:p>
            <a:pPr indent="-457200" lvl="0" marL="609600" rtl="0" algn="l">
              <a:spcBef>
                <a:spcPts val="1300"/>
              </a:spcBef>
              <a:spcAft>
                <a:spcPts val="0"/>
              </a:spcAft>
              <a:buSzPts val="2400"/>
              <a:buAutoNum type="arabicPeriod"/>
            </a:pPr>
            <a:r>
              <a:rPr lang="en-US" sz="2400"/>
              <a:t>Read the Technology.</a:t>
            </a:r>
            <a:endParaRPr sz="2400"/>
          </a:p>
          <a:p>
            <a:pPr indent="-457200" lvl="0" marL="609600" rtl="0" algn="l">
              <a:spcBef>
                <a:spcPts val="1300"/>
              </a:spcBef>
              <a:spcAft>
                <a:spcPts val="0"/>
              </a:spcAft>
              <a:buSzPts val="2400"/>
              <a:buAutoNum type="arabicPeriod"/>
            </a:pPr>
            <a:r>
              <a:rPr lang="en-US" sz="2400"/>
              <a:t>With your group, decide on a consequence of this technology.</a:t>
            </a:r>
            <a:endParaRPr sz="2400"/>
          </a:p>
          <a:p>
            <a:pPr indent="-457200" lvl="0" marL="609600" rtl="0" algn="l">
              <a:spcBef>
                <a:spcPts val="1300"/>
              </a:spcBef>
              <a:spcAft>
                <a:spcPts val="0"/>
              </a:spcAft>
              <a:buSzPts val="2400"/>
              <a:buAutoNum type="arabicPeriod"/>
            </a:pPr>
            <a:r>
              <a:rPr lang="en-US" sz="2400"/>
              <a:t>Write your answer underneath the technology.</a:t>
            </a:r>
            <a:endParaRPr sz="2400"/>
          </a:p>
          <a:p>
            <a:pPr indent="-457200" lvl="0" marL="609600" rtl="0" algn="l">
              <a:spcBef>
                <a:spcPts val="1300"/>
              </a:spcBef>
              <a:spcAft>
                <a:spcPts val="0"/>
              </a:spcAft>
              <a:buSzPts val="2400"/>
              <a:buAutoNum type="arabicPeriod"/>
            </a:pPr>
            <a:r>
              <a:rPr lang="en-US" sz="2400"/>
              <a:t>Fold the paper so the technology is covered.</a:t>
            </a:r>
            <a:endParaRPr sz="2400"/>
          </a:p>
          <a:p>
            <a:pPr indent="-457200" lvl="0" marL="609600" rtl="0" algn="l">
              <a:spcBef>
                <a:spcPts val="1300"/>
              </a:spcBef>
              <a:spcAft>
                <a:spcPts val="0"/>
              </a:spcAft>
              <a:buSzPts val="2400"/>
              <a:buAutoNum type="arabicPeriod"/>
            </a:pPr>
            <a:r>
              <a:rPr lang="en-US" sz="2400"/>
              <a:t>Pass the paper to the next group.</a:t>
            </a:r>
            <a:endParaRPr sz="2400"/>
          </a:p>
          <a:p>
            <a:pPr indent="0" lvl="0" marL="0" rtl="0" algn="l">
              <a:spcBef>
                <a:spcPts val="1300"/>
              </a:spcBef>
              <a:spcAft>
                <a:spcPts val="0"/>
              </a:spcAft>
              <a:buNone/>
            </a:pPr>
            <a:r>
              <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55" name="Shape 2055"/>
        <p:cNvGrpSpPr/>
        <p:nvPr/>
      </p:nvGrpSpPr>
      <p:grpSpPr>
        <a:xfrm>
          <a:off x="0" y="0"/>
          <a:ext cx="0" cy="0"/>
          <a:chOff x="0" y="0"/>
          <a:chExt cx="0" cy="0"/>
        </a:xfrm>
      </p:grpSpPr>
      <p:sp>
        <p:nvSpPr>
          <p:cNvPr id="2056" name="Google Shape;2056;p192"/>
          <p:cNvSpPr txBox="1"/>
          <p:nvPr>
            <p:ph type="title"/>
          </p:nvPr>
        </p:nvSpPr>
        <p:spPr>
          <a:xfrm>
            <a:off x="1051100" y="1001108"/>
            <a:ext cx="100803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US"/>
              <a:t>Let’s practice!</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60" name="Shape 2060"/>
        <p:cNvGrpSpPr/>
        <p:nvPr/>
      </p:nvGrpSpPr>
      <p:grpSpPr>
        <a:xfrm>
          <a:off x="0" y="0"/>
          <a:ext cx="0" cy="0"/>
          <a:chOff x="0" y="0"/>
          <a:chExt cx="0" cy="0"/>
        </a:xfrm>
      </p:grpSpPr>
      <p:sp>
        <p:nvSpPr>
          <p:cNvPr id="2061" name="Google Shape;2061;p193"/>
          <p:cNvSpPr txBox="1"/>
          <p:nvPr/>
        </p:nvSpPr>
        <p:spPr>
          <a:xfrm>
            <a:off x="0" y="443000"/>
            <a:ext cx="12192000" cy="1132200"/>
          </a:xfrm>
          <a:prstGeom prst="rect">
            <a:avLst/>
          </a:prstGeom>
          <a:noFill/>
          <a:ln>
            <a:noFill/>
          </a:ln>
        </p:spPr>
        <p:txBody>
          <a:bodyPr anchorCtr="0" anchor="t" bIns="121900" lIns="121900" spcFirstLastPara="1" rIns="121900" wrap="square" tIns="121900">
            <a:spAutoFit/>
          </a:bodyPr>
          <a:lstStyle/>
          <a:p>
            <a:pPr indent="0" lvl="0" marL="0" rtl="0" algn="ctr">
              <a:lnSpc>
                <a:spcPct val="115000"/>
              </a:lnSpc>
              <a:spcBef>
                <a:spcPts val="0"/>
              </a:spcBef>
              <a:spcAft>
                <a:spcPts val="0"/>
              </a:spcAft>
              <a:buNone/>
            </a:pPr>
            <a:r>
              <a:rPr lang="en-US" sz="3700">
                <a:latin typeface="Ranchers"/>
                <a:ea typeface="Ranchers"/>
                <a:cs typeface="Ranchers"/>
                <a:sym typeface="Ranchers"/>
              </a:rPr>
              <a:t>Unanticipated Consequences Practice</a:t>
            </a:r>
            <a:endParaRPr sz="3700">
              <a:latin typeface="Ranchers"/>
              <a:ea typeface="Ranchers"/>
              <a:cs typeface="Ranchers"/>
              <a:sym typeface="Ranchers"/>
            </a:endParaRPr>
          </a:p>
          <a:p>
            <a:pPr indent="0" lvl="0" marL="0" rtl="0" algn="ctr">
              <a:lnSpc>
                <a:spcPct val="115000"/>
              </a:lnSpc>
              <a:spcBef>
                <a:spcPts val="0"/>
              </a:spcBef>
              <a:spcAft>
                <a:spcPts val="0"/>
              </a:spcAft>
              <a:buNone/>
            </a:pPr>
            <a:r>
              <a:rPr lang="en-US" sz="1500">
                <a:latin typeface="Lato"/>
                <a:ea typeface="Lato"/>
                <a:cs typeface="Lato"/>
                <a:sym typeface="Lato"/>
              </a:rPr>
              <a:t>Let’s see what will happen…</a:t>
            </a:r>
            <a:endParaRPr sz="1900"/>
          </a:p>
        </p:txBody>
      </p:sp>
      <p:graphicFrame>
        <p:nvGraphicFramePr>
          <p:cNvPr id="2062" name="Google Shape;2062;p193"/>
          <p:cNvGraphicFramePr/>
          <p:nvPr/>
        </p:nvGraphicFramePr>
        <p:xfrm>
          <a:off x="677100" y="1686100"/>
          <a:ext cx="3000000" cy="3000000"/>
        </p:xfrm>
        <a:graphic>
          <a:graphicData uri="http://schemas.openxmlformats.org/drawingml/2006/table">
            <a:tbl>
              <a:tblPr>
                <a:noFill/>
                <a:tableStyleId>{CAF4DC28-D66B-4B47-99CF-BAEE00343859}</a:tableStyleId>
              </a:tblPr>
              <a:tblGrid>
                <a:gridCol w="2199600"/>
                <a:gridCol w="8712700"/>
              </a:tblGrid>
              <a:tr h="16925">
                <a:tc>
                  <a:txBody>
                    <a:bodyPr/>
                    <a:lstStyle/>
                    <a:p>
                      <a:pPr indent="0" lvl="0" marL="0" rtl="0" algn="l">
                        <a:spcBef>
                          <a:spcPts val="0"/>
                        </a:spcBef>
                        <a:spcAft>
                          <a:spcPts val="0"/>
                        </a:spcAft>
                        <a:buNone/>
                      </a:pPr>
                      <a:r>
                        <a:rPr b="1" lang="en-US" sz="1900"/>
                        <a:t>Technology</a:t>
                      </a:r>
                      <a:endParaRPr b="1" sz="1900"/>
                    </a:p>
                  </a:txBody>
                  <a:tcPr marT="84675" marB="84675" marR="84675" marL="84675" anchor="ctr">
                    <a:lnL cap="flat" cmpd="sng" w="16925">
                      <a:solidFill>
                        <a:srgbClr val="000000"/>
                      </a:solidFill>
                      <a:prstDash val="solid"/>
                      <a:round/>
                      <a:headEnd len="sm" w="sm" type="none"/>
                      <a:tailEnd len="sm" w="sm" type="none"/>
                    </a:lnL>
                    <a:lnR cap="flat" cmpd="sng" w="16925">
                      <a:solidFill>
                        <a:srgbClr val="000000"/>
                      </a:solidFill>
                      <a:prstDash val="solid"/>
                      <a:round/>
                      <a:headEnd len="sm" w="sm" type="none"/>
                      <a:tailEnd len="sm" w="sm" type="none"/>
                    </a:lnR>
                    <a:lnT cap="flat" cmpd="sng" w="16925">
                      <a:solidFill>
                        <a:srgbClr val="000000"/>
                      </a:solidFill>
                      <a:prstDash val="solid"/>
                      <a:round/>
                      <a:headEnd len="sm" w="sm" type="none"/>
                      <a:tailEnd len="sm" w="sm" type="none"/>
                    </a:lnT>
                    <a:lnB cap="flat" cmpd="sng" w="169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900"/>
                        <a:t>The Age Machine is a software that takes a photo of you right now and lets you know what you will look like in 20 years.</a:t>
                      </a:r>
                      <a:endParaRPr sz="1900"/>
                    </a:p>
                  </a:txBody>
                  <a:tcPr marT="84675" marB="84675" marR="84675" marL="84675">
                    <a:lnL cap="flat" cmpd="sng" w="16925">
                      <a:solidFill>
                        <a:srgbClr val="000000"/>
                      </a:solidFill>
                      <a:prstDash val="solid"/>
                      <a:round/>
                      <a:headEnd len="sm" w="sm" type="none"/>
                      <a:tailEnd len="sm" w="sm" type="none"/>
                    </a:lnL>
                    <a:lnR cap="flat" cmpd="sng" w="16925">
                      <a:solidFill>
                        <a:srgbClr val="000000"/>
                      </a:solidFill>
                      <a:prstDash val="solid"/>
                      <a:round/>
                      <a:headEnd len="sm" w="sm" type="none"/>
                      <a:tailEnd len="sm" w="sm" type="none"/>
                    </a:lnR>
                    <a:lnT cap="flat" cmpd="sng" w="16925">
                      <a:solidFill>
                        <a:srgbClr val="000000"/>
                      </a:solidFill>
                      <a:prstDash val="solid"/>
                      <a:round/>
                      <a:headEnd len="sm" w="sm" type="none"/>
                      <a:tailEnd len="sm" w="sm" type="none"/>
                    </a:lnT>
                    <a:lnB cap="flat" cmpd="sng" w="16925">
                      <a:solidFill>
                        <a:srgbClr val="000000"/>
                      </a:solidFill>
                      <a:prstDash val="solid"/>
                      <a:round/>
                      <a:headEnd len="sm" w="sm" type="none"/>
                      <a:tailEnd len="sm" w="sm" type="none"/>
                    </a:lnB>
                  </a:tcPr>
                </a:tc>
              </a:tr>
              <a:tr h="1315725">
                <a:tc>
                  <a:txBody>
                    <a:bodyPr/>
                    <a:lstStyle/>
                    <a:p>
                      <a:pPr indent="0" lvl="0" marL="0" rtl="0" algn="l">
                        <a:spcBef>
                          <a:spcPts val="0"/>
                        </a:spcBef>
                        <a:spcAft>
                          <a:spcPts val="0"/>
                        </a:spcAft>
                        <a:buNone/>
                      </a:pPr>
                      <a:r>
                        <a:rPr b="1" lang="en-US" sz="1900"/>
                        <a:t>Unanticipated Consequence 1</a:t>
                      </a:r>
                      <a:endParaRPr b="1" sz="1900"/>
                    </a:p>
                  </a:txBody>
                  <a:tcPr marT="84675" marB="84675" marR="84675" marL="84675" anchor="ctr">
                    <a:lnL cap="flat" cmpd="sng" w="16925">
                      <a:solidFill>
                        <a:srgbClr val="000000"/>
                      </a:solidFill>
                      <a:prstDash val="solid"/>
                      <a:round/>
                      <a:headEnd len="sm" w="sm" type="none"/>
                      <a:tailEnd len="sm" w="sm" type="none"/>
                    </a:lnL>
                    <a:lnR cap="flat" cmpd="sng" w="16925">
                      <a:solidFill>
                        <a:srgbClr val="000000"/>
                      </a:solidFill>
                      <a:prstDash val="solid"/>
                      <a:round/>
                      <a:headEnd len="sm" w="sm" type="none"/>
                      <a:tailEnd len="sm" w="sm" type="none"/>
                    </a:lnR>
                    <a:lnT cap="flat" cmpd="sng" w="16925">
                      <a:solidFill>
                        <a:srgbClr val="000000"/>
                      </a:solidFill>
                      <a:prstDash val="solid"/>
                      <a:round/>
                      <a:headEnd len="sm" w="sm" type="none"/>
                      <a:tailEnd len="sm" w="sm" type="none"/>
                    </a:lnT>
                    <a:lnB cap="flat" cmpd="sng" w="169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900"/>
                    </a:p>
                  </a:txBody>
                  <a:tcPr marT="84675" marB="84675" marR="84675" marL="84675">
                    <a:lnL cap="flat" cmpd="sng" w="16925">
                      <a:solidFill>
                        <a:srgbClr val="000000"/>
                      </a:solidFill>
                      <a:prstDash val="solid"/>
                      <a:round/>
                      <a:headEnd len="sm" w="sm" type="none"/>
                      <a:tailEnd len="sm" w="sm" type="none"/>
                    </a:lnL>
                    <a:lnR cap="flat" cmpd="sng" w="16925">
                      <a:solidFill>
                        <a:srgbClr val="000000"/>
                      </a:solidFill>
                      <a:prstDash val="solid"/>
                      <a:round/>
                      <a:headEnd len="sm" w="sm" type="none"/>
                      <a:tailEnd len="sm" w="sm" type="none"/>
                    </a:lnR>
                    <a:lnT cap="flat" cmpd="sng" w="16925">
                      <a:solidFill>
                        <a:srgbClr val="000000"/>
                      </a:solidFill>
                      <a:prstDash val="solid"/>
                      <a:round/>
                      <a:headEnd len="sm" w="sm" type="none"/>
                      <a:tailEnd len="sm" w="sm" type="none"/>
                    </a:lnT>
                    <a:lnB cap="flat" cmpd="sng" w="16925">
                      <a:solidFill>
                        <a:srgbClr val="000000"/>
                      </a:solidFill>
                      <a:prstDash val="solid"/>
                      <a:round/>
                      <a:headEnd len="sm" w="sm" type="none"/>
                      <a:tailEnd len="sm" w="sm" type="none"/>
                    </a:lnB>
                  </a:tcPr>
                </a:tc>
              </a:tr>
              <a:tr h="1315725">
                <a:tc>
                  <a:txBody>
                    <a:bodyPr/>
                    <a:lstStyle/>
                    <a:p>
                      <a:pPr indent="0" lvl="0" marL="0" rtl="0" algn="l">
                        <a:spcBef>
                          <a:spcPts val="0"/>
                        </a:spcBef>
                        <a:spcAft>
                          <a:spcPts val="0"/>
                        </a:spcAft>
                        <a:buNone/>
                      </a:pPr>
                      <a:r>
                        <a:rPr b="1" lang="en-US" sz="1900"/>
                        <a:t>Unanticipated Consequence 2</a:t>
                      </a:r>
                      <a:endParaRPr b="1" sz="1900"/>
                    </a:p>
                  </a:txBody>
                  <a:tcPr marT="84675" marB="84675" marR="84675" marL="84675" anchor="ctr">
                    <a:lnL cap="flat" cmpd="sng" w="16925">
                      <a:solidFill>
                        <a:srgbClr val="000000"/>
                      </a:solidFill>
                      <a:prstDash val="solid"/>
                      <a:round/>
                      <a:headEnd len="sm" w="sm" type="none"/>
                      <a:tailEnd len="sm" w="sm" type="none"/>
                    </a:lnL>
                    <a:lnR cap="flat" cmpd="sng" w="16925">
                      <a:solidFill>
                        <a:srgbClr val="000000"/>
                      </a:solidFill>
                      <a:prstDash val="solid"/>
                      <a:round/>
                      <a:headEnd len="sm" w="sm" type="none"/>
                      <a:tailEnd len="sm" w="sm" type="none"/>
                    </a:lnR>
                    <a:lnT cap="flat" cmpd="sng" w="16925">
                      <a:solidFill>
                        <a:srgbClr val="000000"/>
                      </a:solidFill>
                      <a:prstDash val="solid"/>
                      <a:round/>
                      <a:headEnd len="sm" w="sm" type="none"/>
                      <a:tailEnd len="sm" w="sm" type="none"/>
                    </a:lnT>
                    <a:lnB cap="flat" cmpd="sng" w="169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900"/>
                    </a:p>
                  </a:txBody>
                  <a:tcPr marT="84675" marB="84675" marR="84675" marL="84675">
                    <a:lnL cap="flat" cmpd="sng" w="16925">
                      <a:solidFill>
                        <a:srgbClr val="000000"/>
                      </a:solidFill>
                      <a:prstDash val="solid"/>
                      <a:round/>
                      <a:headEnd len="sm" w="sm" type="none"/>
                      <a:tailEnd len="sm" w="sm" type="none"/>
                    </a:lnL>
                    <a:lnR cap="flat" cmpd="sng" w="16925">
                      <a:solidFill>
                        <a:srgbClr val="000000"/>
                      </a:solidFill>
                      <a:prstDash val="solid"/>
                      <a:round/>
                      <a:headEnd len="sm" w="sm" type="none"/>
                      <a:tailEnd len="sm" w="sm" type="none"/>
                    </a:lnR>
                    <a:lnT cap="flat" cmpd="sng" w="16925">
                      <a:solidFill>
                        <a:srgbClr val="000000"/>
                      </a:solidFill>
                      <a:prstDash val="solid"/>
                      <a:round/>
                      <a:headEnd len="sm" w="sm" type="none"/>
                      <a:tailEnd len="sm" w="sm" type="none"/>
                    </a:lnT>
                    <a:lnB cap="flat" cmpd="sng" w="16925">
                      <a:solidFill>
                        <a:srgbClr val="000000"/>
                      </a:solidFill>
                      <a:prstDash val="solid"/>
                      <a:round/>
                      <a:headEnd len="sm" w="sm" type="none"/>
                      <a:tailEnd len="sm" w="sm" type="none"/>
                    </a:lnB>
                  </a:tcPr>
                </a:tc>
              </a:tr>
            </a:tbl>
          </a:graphicData>
        </a:graphic>
      </p:graphicFrame>
      <p:sp>
        <p:nvSpPr>
          <p:cNvPr id="2063" name="Google Shape;2063;p193"/>
          <p:cNvSpPr/>
          <p:nvPr/>
        </p:nvSpPr>
        <p:spPr>
          <a:xfrm>
            <a:off x="12337833" y="1411733"/>
            <a:ext cx="10994400" cy="939900"/>
          </a:xfrm>
          <a:prstGeom prst="rect">
            <a:avLst/>
          </a:prstGeom>
          <a:solidFill>
            <a:schemeClr val="lt2"/>
          </a:solidFill>
          <a:ln cap="flat" cmpd="sng" w="12700">
            <a:solidFill>
              <a:schemeClr val="dk1"/>
            </a:solidFill>
            <a:prstDash val="dash"/>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rPr lang="en-US" sz="4700">
                <a:solidFill>
                  <a:schemeClr val="accent1"/>
                </a:solidFill>
                <a:latin typeface="Ranchers"/>
                <a:ea typeface="Ranchers"/>
                <a:cs typeface="Ranchers"/>
                <a:sym typeface="Ranchers"/>
              </a:rPr>
              <a:t>Fold once!</a:t>
            </a:r>
            <a:endParaRPr sz="1900"/>
          </a:p>
        </p:txBody>
      </p:sp>
      <p:sp>
        <p:nvSpPr>
          <p:cNvPr id="2064" name="Google Shape;2064;p193"/>
          <p:cNvSpPr/>
          <p:nvPr/>
        </p:nvSpPr>
        <p:spPr>
          <a:xfrm>
            <a:off x="12337833" y="2490200"/>
            <a:ext cx="10994400" cy="1341300"/>
          </a:xfrm>
          <a:prstGeom prst="rect">
            <a:avLst/>
          </a:prstGeom>
          <a:solidFill>
            <a:schemeClr val="lt2"/>
          </a:solidFill>
          <a:ln cap="flat" cmpd="sng" w="12700">
            <a:solidFill>
              <a:schemeClr val="dk1"/>
            </a:solidFill>
            <a:prstDash val="dash"/>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rPr lang="en-US" sz="4700">
                <a:solidFill>
                  <a:schemeClr val="accent1"/>
                </a:solidFill>
                <a:latin typeface="Ranchers"/>
                <a:ea typeface="Ranchers"/>
                <a:cs typeface="Ranchers"/>
                <a:sym typeface="Ranchers"/>
              </a:rPr>
              <a:t>Fold twice!</a:t>
            </a:r>
            <a:endParaRPr sz="1900"/>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A7EB"/>
        </a:solidFill>
      </p:bgPr>
    </p:bg>
    <p:spTree>
      <p:nvGrpSpPr>
        <p:cNvPr id="2068" name="Shape 2068"/>
        <p:cNvGrpSpPr/>
        <p:nvPr/>
      </p:nvGrpSpPr>
      <p:grpSpPr>
        <a:xfrm>
          <a:off x="0" y="0"/>
          <a:ext cx="0" cy="0"/>
          <a:chOff x="0" y="0"/>
          <a:chExt cx="0" cy="0"/>
        </a:xfrm>
      </p:grpSpPr>
      <p:sp>
        <p:nvSpPr>
          <p:cNvPr id="2069" name="Google Shape;2069;p194"/>
          <p:cNvSpPr txBox="1"/>
          <p:nvPr>
            <p:ph type="ctrTitle"/>
          </p:nvPr>
        </p:nvSpPr>
        <p:spPr>
          <a:xfrm>
            <a:off x="5232167" y="2312800"/>
            <a:ext cx="5481900" cy="1623300"/>
          </a:xfrm>
          <a:prstGeom prst="rect">
            <a:avLst/>
          </a:prstGeom>
          <a:noFill/>
          <a:ln>
            <a:noFill/>
          </a:ln>
        </p:spPr>
        <p:txBody>
          <a:bodyPr anchorCtr="0" anchor="b" bIns="121900" lIns="121900" spcFirstLastPara="1" rIns="121900" wrap="square" tIns="121900">
            <a:noAutofit/>
          </a:bodyPr>
          <a:lstStyle/>
          <a:p>
            <a:pPr indent="0" lvl="0" marL="0" rtl="0" algn="ctr">
              <a:lnSpc>
                <a:spcPct val="100000"/>
              </a:lnSpc>
              <a:spcBef>
                <a:spcPts val="0"/>
              </a:spcBef>
              <a:spcAft>
                <a:spcPts val="0"/>
              </a:spcAft>
              <a:buSzPts val="4800"/>
              <a:buNone/>
            </a:pPr>
            <a:r>
              <a:rPr lang="en-US" sz="7200"/>
              <a:t>Your turn!!</a:t>
            </a:r>
            <a:endParaRPr sz="7200"/>
          </a:p>
        </p:txBody>
      </p:sp>
      <p:sp>
        <p:nvSpPr>
          <p:cNvPr id="2070" name="Google Shape;2070;p194"/>
          <p:cNvSpPr txBox="1"/>
          <p:nvPr>
            <p:ph idx="12" type="sldNum"/>
          </p:nvPr>
        </p:nvSpPr>
        <p:spPr>
          <a:xfrm>
            <a:off x="11409045" y="6333134"/>
            <a:ext cx="731700" cy="524700"/>
          </a:xfrm>
          <a:prstGeom prst="rect">
            <a:avLst/>
          </a:prstGeom>
          <a:noFill/>
          <a:ln>
            <a:noFill/>
          </a:ln>
        </p:spPr>
        <p:txBody>
          <a:bodyPr anchorCtr="0" anchor="t" bIns="121900" lIns="121900" spcFirstLastPara="1" rIns="121900" wrap="square" tIns="1219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BC00"/>
        </a:solidFill>
      </p:bgPr>
    </p:bg>
    <p:spTree>
      <p:nvGrpSpPr>
        <p:cNvPr id="2074" name="Shape 2074"/>
        <p:cNvGrpSpPr/>
        <p:nvPr/>
      </p:nvGrpSpPr>
      <p:grpSpPr>
        <a:xfrm>
          <a:off x="0" y="0"/>
          <a:ext cx="0" cy="0"/>
          <a:chOff x="0" y="0"/>
          <a:chExt cx="0" cy="0"/>
        </a:xfrm>
      </p:grpSpPr>
      <p:sp>
        <p:nvSpPr>
          <p:cNvPr id="2075" name="Google Shape;2075;p195"/>
          <p:cNvSpPr txBox="1"/>
          <p:nvPr>
            <p:ph type="ctrTitle"/>
          </p:nvPr>
        </p:nvSpPr>
        <p:spPr>
          <a:xfrm>
            <a:off x="5232167" y="2312800"/>
            <a:ext cx="5481900" cy="1623300"/>
          </a:xfrm>
          <a:prstGeom prst="rect">
            <a:avLst/>
          </a:prstGeom>
          <a:noFill/>
          <a:ln>
            <a:noFill/>
          </a:ln>
        </p:spPr>
        <p:txBody>
          <a:bodyPr anchorCtr="0" anchor="b" bIns="121900" lIns="121900" spcFirstLastPara="1" rIns="121900" wrap="square" tIns="121900">
            <a:noAutofit/>
          </a:bodyPr>
          <a:lstStyle/>
          <a:p>
            <a:pPr indent="0" lvl="0" marL="0" rtl="0" algn="ctr">
              <a:lnSpc>
                <a:spcPct val="100000"/>
              </a:lnSpc>
              <a:spcBef>
                <a:spcPts val="0"/>
              </a:spcBef>
              <a:spcAft>
                <a:spcPts val="0"/>
              </a:spcAft>
              <a:buSzPts val="4800"/>
              <a:buNone/>
            </a:pPr>
            <a:r>
              <a:rPr lang="en-US" sz="7200"/>
              <a:t>discuss</a:t>
            </a:r>
            <a:endParaRPr sz="7200"/>
          </a:p>
        </p:txBody>
      </p:sp>
      <p:sp>
        <p:nvSpPr>
          <p:cNvPr id="2076" name="Google Shape;2076;p195"/>
          <p:cNvSpPr txBox="1"/>
          <p:nvPr>
            <p:ph idx="12" type="sldNum"/>
          </p:nvPr>
        </p:nvSpPr>
        <p:spPr>
          <a:xfrm>
            <a:off x="11409045" y="6333134"/>
            <a:ext cx="731700" cy="524700"/>
          </a:xfrm>
          <a:prstGeom prst="rect">
            <a:avLst/>
          </a:prstGeom>
          <a:noFill/>
          <a:ln>
            <a:noFill/>
          </a:ln>
        </p:spPr>
        <p:txBody>
          <a:bodyPr anchorCtr="0" anchor="t" bIns="121900" lIns="121900" spcFirstLastPara="1" rIns="121900" wrap="square" tIns="1219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00A7EB"/>
        </a:solidFill>
      </p:bgPr>
    </p:bg>
    <p:spTree>
      <p:nvGrpSpPr>
        <p:cNvPr id="2080" name="Shape 2080"/>
        <p:cNvGrpSpPr/>
        <p:nvPr/>
      </p:nvGrpSpPr>
      <p:grpSpPr>
        <a:xfrm>
          <a:off x="0" y="0"/>
          <a:ext cx="0" cy="0"/>
          <a:chOff x="0" y="0"/>
          <a:chExt cx="0" cy="0"/>
        </a:xfrm>
      </p:grpSpPr>
      <p:pic>
        <p:nvPicPr>
          <p:cNvPr id="2081" name="Google Shape;2081;p196"/>
          <p:cNvPicPr preferRelativeResize="0"/>
          <p:nvPr/>
        </p:nvPicPr>
        <p:blipFill rotWithShape="1">
          <a:blip r:embed="rId3">
            <a:alphaModFix/>
          </a:blip>
          <a:srcRect b="0" l="0" r="0" t="0"/>
          <a:stretch/>
        </p:blipFill>
        <p:spPr>
          <a:xfrm>
            <a:off x="6786131" y="1916933"/>
            <a:ext cx="5048200" cy="3024100"/>
          </a:xfrm>
          <a:prstGeom prst="rect">
            <a:avLst/>
          </a:prstGeom>
          <a:noFill/>
          <a:ln>
            <a:noFill/>
          </a:ln>
        </p:spPr>
      </p:pic>
      <p:sp>
        <p:nvSpPr>
          <p:cNvPr id="2082" name="Google Shape;2082;p196"/>
          <p:cNvSpPr/>
          <p:nvPr/>
        </p:nvSpPr>
        <p:spPr>
          <a:xfrm>
            <a:off x="4830033" y="3232784"/>
            <a:ext cx="1375200" cy="392400"/>
          </a:xfrm>
          <a:prstGeom prst="rightArrow">
            <a:avLst>
              <a:gd fmla="val 50000" name="adj1"/>
              <a:gd fmla="val 50000" name="adj2"/>
            </a:avLst>
          </a:prstGeom>
          <a:solidFill>
            <a:srgbClr val="FFFFF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p:txBody>
      </p:sp>
      <p:pic>
        <p:nvPicPr>
          <p:cNvPr id="2083" name="Google Shape;2083;p196"/>
          <p:cNvPicPr preferRelativeResize="0"/>
          <p:nvPr/>
        </p:nvPicPr>
        <p:blipFill rotWithShape="1">
          <a:blip r:embed="rId4">
            <a:alphaModFix/>
          </a:blip>
          <a:srcRect b="0" l="0" r="0" t="0"/>
          <a:stretch/>
        </p:blipFill>
        <p:spPr>
          <a:xfrm>
            <a:off x="1129967" y="1803400"/>
            <a:ext cx="3251200" cy="3251200"/>
          </a:xfrm>
          <a:prstGeom prst="rect">
            <a:avLst/>
          </a:prstGeom>
          <a:noFill/>
          <a:ln>
            <a:noFill/>
          </a:ln>
        </p:spPr>
      </p:pic>
      <p:sp>
        <p:nvSpPr>
          <p:cNvPr id="2084" name="Google Shape;2084;p196"/>
          <p:cNvSpPr txBox="1"/>
          <p:nvPr>
            <p:ph idx="4294967295" type="ctrTitle"/>
          </p:nvPr>
        </p:nvSpPr>
        <p:spPr>
          <a:xfrm>
            <a:off x="1293967" y="4748300"/>
            <a:ext cx="2923200" cy="703200"/>
          </a:xfrm>
          <a:prstGeom prst="rect">
            <a:avLst/>
          </a:prstGeom>
          <a:noFill/>
          <a:ln>
            <a:noFill/>
          </a:ln>
        </p:spPr>
        <p:txBody>
          <a:bodyPr anchorCtr="0" anchor="b" bIns="121900" lIns="121900" spcFirstLastPara="1" rIns="121900" wrap="square" tIns="121900">
            <a:noAutofit/>
          </a:bodyPr>
          <a:lstStyle/>
          <a:p>
            <a:pPr indent="0" lvl="0" marL="0" marR="0" rtl="0" algn="ctr">
              <a:lnSpc>
                <a:spcPct val="100000"/>
              </a:lnSpc>
              <a:spcBef>
                <a:spcPts val="0"/>
              </a:spcBef>
              <a:spcAft>
                <a:spcPts val="0"/>
              </a:spcAft>
              <a:buClr>
                <a:schemeClr val="dk1"/>
              </a:buClr>
              <a:buSzPts val="4000"/>
              <a:buFont typeface="Bangers"/>
              <a:buNone/>
            </a:pPr>
            <a:r>
              <a:rPr b="0" i="0" lang="en-US" sz="3200" u="none" cap="none" strike="noStrike">
                <a:solidFill>
                  <a:schemeClr val="dk1"/>
                </a:solidFill>
                <a:latin typeface="Bangers"/>
                <a:ea typeface="Bangers"/>
                <a:cs typeface="Bangers"/>
                <a:sym typeface="Bangers"/>
              </a:rPr>
              <a:t>recommendations</a:t>
            </a:r>
            <a:endParaRPr b="0" i="0" sz="3200" u="none" cap="none" strike="noStrike">
              <a:solidFill>
                <a:schemeClr val="dk1"/>
              </a:solidFill>
              <a:latin typeface="Bangers"/>
              <a:ea typeface="Bangers"/>
              <a:cs typeface="Bangers"/>
              <a:sym typeface="Bangers"/>
            </a:endParaRPr>
          </a:p>
        </p:txBody>
      </p:sp>
      <p:sp>
        <p:nvSpPr>
          <p:cNvPr id="2085" name="Google Shape;2085;p196"/>
          <p:cNvSpPr txBox="1"/>
          <p:nvPr>
            <p:ph idx="12" type="sldNum"/>
          </p:nvPr>
        </p:nvSpPr>
        <p:spPr>
          <a:xfrm>
            <a:off x="11409045" y="6333134"/>
            <a:ext cx="731700" cy="524700"/>
          </a:xfrm>
          <a:prstGeom prst="rect">
            <a:avLst/>
          </a:prstGeom>
        </p:spPr>
        <p:txBody>
          <a:bodyPr anchorCtr="0" anchor="t" bIns="121900" lIns="121900" spcFirstLastPara="1" rIns="121900" wrap="square" tIns="1219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81D841"/>
        </a:solidFill>
      </p:bgPr>
    </p:bg>
    <p:spTree>
      <p:nvGrpSpPr>
        <p:cNvPr id="2089" name="Shape 2089"/>
        <p:cNvGrpSpPr/>
        <p:nvPr/>
      </p:nvGrpSpPr>
      <p:grpSpPr>
        <a:xfrm>
          <a:off x="0" y="0"/>
          <a:ext cx="0" cy="0"/>
          <a:chOff x="0" y="0"/>
          <a:chExt cx="0" cy="0"/>
        </a:xfrm>
      </p:grpSpPr>
      <p:sp>
        <p:nvSpPr>
          <p:cNvPr id="2090" name="Google Shape;2090;p197"/>
          <p:cNvSpPr txBox="1"/>
          <p:nvPr>
            <p:ph type="title"/>
          </p:nvPr>
        </p:nvSpPr>
        <p:spPr>
          <a:xfrm rot="161695">
            <a:off x="1301634" y="1169155"/>
            <a:ext cx="9373066" cy="1013623"/>
          </a:xfrm>
          <a:prstGeom prst="rect">
            <a:avLst/>
          </a:prstGeom>
          <a:noFill/>
          <a:ln>
            <a:noFill/>
          </a:ln>
        </p:spPr>
        <p:txBody>
          <a:bodyPr anchorCtr="0" anchor="b" bIns="121900" lIns="121900" spcFirstLastPara="1" rIns="121900" wrap="square" tIns="121900">
            <a:noAutofit/>
          </a:bodyPr>
          <a:lstStyle/>
          <a:p>
            <a:pPr indent="0" lvl="0" marL="0" rtl="0" algn="l">
              <a:lnSpc>
                <a:spcPct val="100000"/>
              </a:lnSpc>
              <a:spcBef>
                <a:spcPts val="0"/>
              </a:spcBef>
              <a:spcAft>
                <a:spcPts val="0"/>
              </a:spcAft>
              <a:buSzPts val="4000"/>
              <a:buNone/>
            </a:pPr>
            <a:r>
              <a:rPr lang="en-US" sz="5700"/>
              <a:t>What can we do?</a:t>
            </a:r>
            <a:endParaRPr sz="5700"/>
          </a:p>
        </p:txBody>
      </p:sp>
      <p:sp>
        <p:nvSpPr>
          <p:cNvPr id="2091" name="Google Shape;2091;p197"/>
          <p:cNvSpPr txBox="1"/>
          <p:nvPr>
            <p:ph idx="1" type="body"/>
          </p:nvPr>
        </p:nvSpPr>
        <p:spPr>
          <a:xfrm rot="-103">
            <a:off x="846800" y="2004918"/>
            <a:ext cx="9971100" cy="3930000"/>
          </a:xfrm>
          <a:prstGeom prst="rect">
            <a:avLst/>
          </a:prstGeom>
          <a:noFill/>
          <a:ln>
            <a:noFill/>
          </a:ln>
        </p:spPr>
        <p:txBody>
          <a:bodyPr anchorCtr="0" anchor="t" bIns="121900" lIns="121900" spcFirstLastPara="1" rIns="121900" wrap="square" tIns="121900">
            <a:noAutofit/>
          </a:bodyPr>
          <a:lstStyle/>
          <a:p>
            <a:pPr indent="-488950" lvl="0" marL="609600" rtl="0" algn="l">
              <a:lnSpc>
                <a:spcPct val="100000"/>
              </a:lnSpc>
              <a:spcBef>
                <a:spcPts val="0"/>
              </a:spcBef>
              <a:spcAft>
                <a:spcPts val="0"/>
              </a:spcAft>
              <a:buSzPts val="2900"/>
              <a:buChar char="-"/>
            </a:pPr>
            <a:r>
              <a:rPr lang="en-US" sz="2900"/>
              <a:t>Question the technology in your life and </a:t>
            </a:r>
            <a:r>
              <a:rPr i="1" lang="en-US" sz="2900"/>
              <a:t>play this game</a:t>
            </a:r>
            <a:r>
              <a:rPr lang="en-US" sz="2900"/>
              <a:t> in your head! Think about the unanticipated consequences. </a:t>
            </a:r>
            <a:endParaRPr sz="2900"/>
          </a:p>
          <a:p>
            <a:pPr indent="-387350" lvl="0" marL="457200" rtl="0" algn="l">
              <a:spcBef>
                <a:spcPts val="1300"/>
              </a:spcBef>
              <a:spcAft>
                <a:spcPts val="0"/>
              </a:spcAft>
              <a:buSzPts val="2900"/>
              <a:buChar char="-"/>
            </a:pPr>
            <a:r>
              <a:rPr lang="en-US" sz="2900"/>
              <a:t>Change the training data labels to spot negative content</a:t>
            </a:r>
            <a:endParaRPr sz="2900"/>
          </a:p>
          <a:p>
            <a:pPr indent="-387350" lvl="0" marL="457200" rtl="0" algn="l">
              <a:spcBef>
                <a:spcPts val="1300"/>
              </a:spcBef>
              <a:spcAft>
                <a:spcPts val="1300"/>
              </a:spcAft>
              <a:buSzPts val="2900"/>
              <a:buChar char="-"/>
            </a:pPr>
            <a:r>
              <a:rPr lang="en-US" sz="2900"/>
              <a:t>Curate datasets to make them more diverse!</a:t>
            </a:r>
            <a:endParaRPr sz="2900"/>
          </a:p>
        </p:txBody>
      </p:sp>
      <p:sp>
        <p:nvSpPr>
          <p:cNvPr id="2092" name="Google Shape;2092;p197"/>
          <p:cNvSpPr txBox="1"/>
          <p:nvPr>
            <p:ph idx="12" type="sldNum"/>
          </p:nvPr>
        </p:nvSpPr>
        <p:spPr>
          <a:xfrm>
            <a:off x="11409045" y="6333134"/>
            <a:ext cx="731700" cy="524700"/>
          </a:xfrm>
          <a:prstGeom prst="rect">
            <a:avLst/>
          </a:prstGeom>
        </p:spPr>
        <p:txBody>
          <a:bodyPr anchorCtr="0" anchor="t" bIns="121900" lIns="121900" spcFirstLastPara="1" rIns="121900" wrap="square" tIns="1219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CFAF7"/>
        </a:solidFill>
      </p:bgPr>
    </p:bg>
    <p:spTree>
      <p:nvGrpSpPr>
        <p:cNvPr id="2097" name="Shape 2097"/>
        <p:cNvGrpSpPr/>
        <p:nvPr/>
      </p:nvGrpSpPr>
      <p:grpSpPr>
        <a:xfrm>
          <a:off x="0" y="0"/>
          <a:ext cx="0" cy="0"/>
          <a:chOff x="0" y="0"/>
          <a:chExt cx="0" cy="0"/>
        </a:xfrm>
      </p:grpSpPr>
      <p:sp>
        <p:nvSpPr>
          <p:cNvPr id="2098" name="Google Shape;2098;p198"/>
          <p:cNvSpPr/>
          <p:nvPr/>
        </p:nvSpPr>
        <p:spPr>
          <a:xfrm>
            <a:off x="0" y="0"/>
            <a:ext cx="12191695" cy="86868"/>
          </a:xfrm>
          <a:prstGeom prst="rect">
            <a:avLst/>
          </a:prstGeom>
          <a:solidFill>
            <a:srgbClr val="FFD56B"/>
          </a:solidFill>
          <a:ln cap="flat" cmpd="sng" w="12700">
            <a:solidFill>
              <a:srgbClr val="FFD56B">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9" name="Google Shape;2099;p198"/>
          <p:cNvSpPr/>
          <p:nvPr/>
        </p:nvSpPr>
        <p:spPr>
          <a:xfrm>
            <a:off x="10698480"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0" name="Google Shape;2100;p198"/>
          <p:cNvSpPr/>
          <p:nvPr/>
        </p:nvSpPr>
        <p:spPr>
          <a:xfrm>
            <a:off x="10698480"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1" name="Google Shape;2101;p198"/>
          <p:cNvSpPr/>
          <p:nvPr/>
        </p:nvSpPr>
        <p:spPr>
          <a:xfrm>
            <a:off x="10698480"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2" name="Google Shape;2102;p198"/>
          <p:cNvSpPr/>
          <p:nvPr/>
        </p:nvSpPr>
        <p:spPr>
          <a:xfrm>
            <a:off x="10698480"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3" name="Google Shape;2103;p198"/>
          <p:cNvSpPr/>
          <p:nvPr/>
        </p:nvSpPr>
        <p:spPr>
          <a:xfrm>
            <a:off x="10698480"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4" name="Google Shape;2104;p198"/>
          <p:cNvSpPr/>
          <p:nvPr/>
        </p:nvSpPr>
        <p:spPr>
          <a:xfrm>
            <a:off x="10872216"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5" name="Google Shape;2105;p198"/>
          <p:cNvSpPr/>
          <p:nvPr/>
        </p:nvSpPr>
        <p:spPr>
          <a:xfrm>
            <a:off x="10872216"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6" name="Google Shape;2106;p198"/>
          <p:cNvSpPr/>
          <p:nvPr/>
        </p:nvSpPr>
        <p:spPr>
          <a:xfrm>
            <a:off x="10872216"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7" name="Google Shape;2107;p198"/>
          <p:cNvSpPr/>
          <p:nvPr/>
        </p:nvSpPr>
        <p:spPr>
          <a:xfrm>
            <a:off x="10872216"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8" name="Google Shape;2108;p198"/>
          <p:cNvSpPr/>
          <p:nvPr/>
        </p:nvSpPr>
        <p:spPr>
          <a:xfrm>
            <a:off x="10872216"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9" name="Google Shape;2109;p198"/>
          <p:cNvSpPr/>
          <p:nvPr/>
        </p:nvSpPr>
        <p:spPr>
          <a:xfrm>
            <a:off x="11045952"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0" name="Google Shape;2110;p198"/>
          <p:cNvSpPr/>
          <p:nvPr/>
        </p:nvSpPr>
        <p:spPr>
          <a:xfrm>
            <a:off x="11045952"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1" name="Google Shape;2111;p198"/>
          <p:cNvSpPr/>
          <p:nvPr/>
        </p:nvSpPr>
        <p:spPr>
          <a:xfrm>
            <a:off x="11045952"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2" name="Google Shape;2112;p198"/>
          <p:cNvSpPr/>
          <p:nvPr/>
        </p:nvSpPr>
        <p:spPr>
          <a:xfrm>
            <a:off x="11045952"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3" name="Google Shape;2113;p198"/>
          <p:cNvSpPr/>
          <p:nvPr/>
        </p:nvSpPr>
        <p:spPr>
          <a:xfrm>
            <a:off x="11045952"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4" name="Google Shape;2114;p198"/>
          <p:cNvSpPr/>
          <p:nvPr/>
        </p:nvSpPr>
        <p:spPr>
          <a:xfrm>
            <a:off x="11219688"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5" name="Google Shape;2115;p198"/>
          <p:cNvSpPr/>
          <p:nvPr/>
        </p:nvSpPr>
        <p:spPr>
          <a:xfrm>
            <a:off x="11219688"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6" name="Google Shape;2116;p198"/>
          <p:cNvSpPr/>
          <p:nvPr/>
        </p:nvSpPr>
        <p:spPr>
          <a:xfrm>
            <a:off x="11219688"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7" name="Google Shape;2117;p198"/>
          <p:cNvSpPr/>
          <p:nvPr/>
        </p:nvSpPr>
        <p:spPr>
          <a:xfrm>
            <a:off x="11219688"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8" name="Google Shape;2118;p198"/>
          <p:cNvSpPr/>
          <p:nvPr/>
        </p:nvSpPr>
        <p:spPr>
          <a:xfrm>
            <a:off x="11219688"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9" name="Google Shape;2119;p198"/>
          <p:cNvSpPr/>
          <p:nvPr/>
        </p:nvSpPr>
        <p:spPr>
          <a:xfrm>
            <a:off x="11393424"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0" name="Google Shape;2120;p198"/>
          <p:cNvSpPr/>
          <p:nvPr/>
        </p:nvSpPr>
        <p:spPr>
          <a:xfrm>
            <a:off x="11393424"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1" name="Google Shape;2121;p198"/>
          <p:cNvSpPr/>
          <p:nvPr/>
        </p:nvSpPr>
        <p:spPr>
          <a:xfrm>
            <a:off x="11393424"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2" name="Google Shape;2122;p198"/>
          <p:cNvSpPr/>
          <p:nvPr/>
        </p:nvSpPr>
        <p:spPr>
          <a:xfrm>
            <a:off x="11393424"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3" name="Google Shape;2123;p198"/>
          <p:cNvSpPr/>
          <p:nvPr/>
        </p:nvSpPr>
        <p:spPr>
          <a:xfrm>
            <a:off x="11393424"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4" name="Google Shape;2124;p198"/>
          <p:cNvSpPr/>
          <p:nvPr/>
        </p:nvSpPr>
        <p:spPr>
          <a:xfrm>
            <a:off x="11567160"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5" name="Google Shape;2125;p198"/>
          <p:cNvSpPr/>
          <p:nvPr/>
        </p:nvSpPr>
        <p:spPr>
          <a:xfrm>
            <a:off x="11567160"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6" name="Google Shape;2126;p198"/>
          <p:cNvSpPr/>
          <p:nvPr/>
        </p:nvSpPr>
        <p:spPr>
          <a:xfrm>
            <a:off x="11567160"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7" name="Google Shape;2127;p198"/>
          <p:cNvSpPr/>
          <p:nvPr/>
        </p:nvSpPr>
        <p:spPr>
          <a:xfrm>
            <a:off x="11567160"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8" name="Google Shape;2128;p198"/>
          <p:cNvSpPr/>
          <p:nvPr/>
        </p:nvSpPr>
        <p:spPr>
          <a:xfrm>
            <a:off x="11567160"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9" name="Google Shape;2129;p198"/>
          <p:cNvSpPr/>
          <p:nvPr/>
        </p:nvSpPr>
        <p:spPr>
          <a:xfrm>
            <a:off x="73152" y="578815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0" name="Google Shape;2130;p198"/>
          <p:cNvSpPr/>
          <p:nvPr/>
        </p:nvSpPr>
        <p:spPr>
          <a:xfrm>
            <a:off x="73152" y="597103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1" name="Google Shape;2131;p198"/>
          <p:cNvSpPr/>
          <p:nvPr/>
        </p:nvSpPr>
        <p:spPr>
          <a:xfrm>
            <a:off x="73152" y="615391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2" name="Google Shape;2132;p198"/>
          <p:cNvSpPr/>
          <p:nvPr/>
        </p:nvSpPr>
        <p:spPr>
          <a:xfrm>
            <a:off x="73152" y="633679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3" name="Google Shape;2133;p198"/>
          <p:cNvSpPr/>
          <p:nvPr/>
        </p:nvSpPr>
        <p:spPr>
          <a:xfrm>
            <a:off x="256032" y="578815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4" name="Google Shape;2134;p198"/>
          <p:cNvSpPr/>
          <p:nvPr/>
        </p:nvSpPr>
        <p:spPr>
          <a:xfrm>
            <a:off x="256032" y="597103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5" name="Google Shape;2135;p198"/>
          <p:cNvSpPr/>
          <p:nvPr/>
        </p:nvSpPr>
        <p:spPr>
          <a:xfrm>
            <a:off x="256032" y="615391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6" name="Google Shape;2136;p198"/>
          <p:cNvSpPr/>
          <p:nvPr/>
        </p:nvSpPr>
        <p:spPr>
          <a:xfrm>
            <a:off x="256032" y="633679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7" name="Google Shape;2137;p198"/>
          <p:cNvSpPr/>
          <p:nvPr/>
        </p:nvSpPr>
        <p:spPr>
          <a:xfrm>
            <a:off x="438912" y="578815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8" name="Google Shape;2138;p198"/>
          <p:cNvSpPr/>
          <p:nvPr/>
        </p:nvSpPr>
        <p:spPr>
          <a:xfrm>
            <a:off x="438912" y="597103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9" name="Google Shape;2139;p198"/>
          <p:cNvSpPr/>
          <p:nvPr/>
        </p:nvSpPr>
        <p:spPr>
          <a:xfrm>
            <a:off x="438912" y="615391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0" name="Google Shape;2140;p198"/>
          <p:cNvSpPr/>
          <p:nvPr/>
        </p:nvSpPr>
        <p:spPr>
          <a:xfrm>
            <a:off x="438912" y="633679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1" name="Google Shape;2141;p198"/>
          <p:cNvSpPr/>
          <p:nvPr/>
        </p:nvSpPr>
        <p:spPr>
          <a:xfrm>
            <a:off x="621792" y="578815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2" name="Google Shape;2142;p198"/>
          <p:cNvSpPr/>
          <p:nvPr/>
        </p:nvSpPr>
        <p:spPr>
          <a:xfrm>
            <a:off x="621792" y="597103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3" name="Google Shape;2143;p198"/>
          <p:cNvSpPr/>
          <p:nvPr/>
        </p:nvSpPr>
        <p:spPr>
          <a:xfrm>
            <a:off x="621792" y="615391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4" name="Google Shape;2144;p198"/>
          <p:cNvSpPr/>
          <p:nvPr/>
        </p:nvSpPr>
        <p:spPr>
          <a:xfrm>
            <a:off x="621792" y="633679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5" name="Google Shape;2145;p198"/>
          <p:cNvSpPr/>
          <p:nvPr/>
        </p:nvSpPr>
        <p:spPr>
          <a:xfrm>
            <a:off x="804672" y="578815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6" name="Google Shape;2146;p198"/>
          <p:cNvSpPr/>
          <p:nvPr/>
        </p:nvSpPr>
        <p:spPr>
          <a:xfrm>
            <a:off x="804672" y="597103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7" name="Google Shape;2147;p198"/>
          <p:cNvSpPr/>
          <p:nvPr/>
        </p:nvSpPr>
        <p:spPr>
          <a:xfrm>
            <a:off x="804672" y="615391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8" name="Google Shape;2148;p198"/>
          <p:cNvSpPr/>
          <p:nvPr/>
        </p:nvSpPr>
        <p:spPr>
          <a:xfrm>
            <a:off x="804672" y="633679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9" name="Google Shape;2149;p198"/>
          <p:cNvSpPr/>
          <p:nvPr/>
        </p:nvSpPr>
        <p:spPr>
          <a:xfrm>
            <a:off x="987552" y="578815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0" name="Google Shape;2150;p198"/>
          <p:cNvSpPr/>
          <p:nvPr/>
        </p:nvSpPr>
        <p:spPr>
          <a:xfrm>
            <a:off x="987552" y="597103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1" name="Google Shape;2151;p198"/>
          <p:cNvSpPr/>
          <p:nvPr/>
        </p:nvSpPr>
        <p:spPr>
          <a:xfrm>
            <a:off x="987552" y="615391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2" name="Google Shape;2152;p198"/>
          <p:cNvSpPr/>
          <p:nvPr/>
        </p:nvSpPr>
        <p:spPr>
          <a:xfrm>
            <a:off x="987552" y="633679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3" name="Google Shape;2153;p198"/>
          <p:cNvSpPr/>
          <p:nvPr/>
        </p:nvSpPr>
        <p:spPr>
          <a:xfrm>
            <a:off x="630936" y="310896"/>
            <a:ext cx="1545336" cy="301752"/>
          </a:xfrm>
          <a:prstGeom prst="roundRect">
            <a:avLst>
              <a:gd fmla="val 50000" name="adj"/>
            </a:avLst>
          </a:prstGeom>
          <a:solidFill>
            <a:srgbClr val="161934"/>
          </a:solidFill>
          <a:ln cap="flat" cmpd="sng" w="12700">
            <a:solidFill>
              <a:srgbClr val="16193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4" name="Google Shape;2154;p198"/>
          <p:cNvSpPr/>
          <p:nvPr/>
        </p:nvSpPr>
        <p:spPr>
          <a:xfrm>
            <a:off x="731520" y="329184"/>
            <a:ext cx="1344168" cy="26517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030"/>
              <a:buFont typeface="Inter"/>
              <a:buNone/>
            </a:pPr>
            <a:r>
              <a:rPr b="1" i="0" lang="en-US" spc="45" sz="1030" u="none" cap="none" strike="noStrike">
                <a:solidFill>
                  <a:srgbClr val="FFFFFF"/>
                </a:solidFill>
                <a:latin typeface="Inter"/>
                <a:ea typeface="Inter"/>
                <a:cs typeface="Inter"/>
                <a:sym typeface="Inter"/>
              </a:rPr>
              <a:t>AI / THINK LAB</a:t>
            </a:r>
            <a:endParaRPr b="0" i="0" sz="1030" u="none" cap="none" strike="noStrike">
              <a:solidFill>
                <a:schemeClr val="dk1"/>
              </a:solidFill>
              <a:latin typeface="Inter"/>
              <a:ea typeface="Inter"/>
              <a:cs typeface="Inter"/>
              <a:sym typeface="Inter"/>
            </a:endParaRPr>
          </a:p>
        </p:txBody>
      </p:sp>
      <p:sp>
        <p:nvSpPr>
          <p:cNvPr id="2155" name="Google Shape;2155;p198"/>
          <p:cNvSpPr/>
          <p:nvPr/>
        </p:nvSpPr>
        <p:spPr>
          <a:xfrm>
            <a:off x="2377440" y="356616"/>
            <a:ext cx="621792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156F6"/>
              </a:buClr>
              <a:buSzPts val="1060"/>
              <a:buFont typeface="Inter"/>
              <a:buNone/>
            </a:pPr>
            <a:r>
              <a:rPr b="1" i="0" lang="en-US" spc="145" sz="1060" u="none" cap="none" strike="noStrike">
                <a:solidFill>
                  <a:srgbClr val="7156F6"/>
                </a:solidFill>
                <a:latin typeface="Inter"/>
                <a:ea typeface="Inter"/>
                <a:cs typeface="Inter"/>
                <a:sym typeface="Inter"/>
              </a:rPr>
              <a:t>CLASS DEBATE</a:t>
            </a:r>
            <a:endParaRPr b="0" i="0" sz="1060" u="none" cap="none" strike="noStrike">
              <a:solidFill>
                <a:schemeClr val="dk1"/>
              </a:solidFill>
              <a:latin typeface="Inter"/>
              <a:ea typeface="Inter"/>
              <a:cs typeface="Inter"/>
              <a:sym typeface="Inter"/>
            </a:endParaRPr>
          </a:p>
        </p:txBody>
      </p:sp>
      <p:sp>
        <p:nvSpPr>
          <p:cNvPr id="2156" name="Google Shape;2156;p198"/>
          <p:cNvSpPr/>
          <p:nvPr/>
        </p:nvSpPr>
        <p:spPr>
          <a:xfrm>
            <a:off x="10661904" y="6364224"/>
            <a:ext cx="868680" cy="292608"/>
          </a:xfrm>
          <a:prstGeom prst="roundRect">
            <a:avLst>
              <a:gd fmla="val 50000" name="adj"/>
            </a:avLst>
          </a:prstGeom>
          <a:solidFill>
            <a:srgbClr val="EFEAFD"/>
          </a:solidFill>
          <a:ln cap="flat" cmpd="sng" w="12700">
            <a:solidFill>
              <a:srgbClr val="EFEAFD">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7" name="Google Shape;2157;p198"/>
          <p:cNvSpPr/>
          <p:nvPr/>
        </p:nvSpPr>
        <p:spPr>
          <a:xfrm>
            <a:off x="10762488" y="6382512"/>
            <a:ext cx="667512"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61934"/>
              </a:buClr>
              <a:buSzPts val="1000"/>
              <a:buFont typeface="Inter"/>
              <a:buNone/>
            </a:pPr>
            <a:r>
              <a:rPr b="1" i="0" lang="en-US" spc="45" sz="1000" u="none" cap="none" strike="noStrike">
                <a:solidFill>
                  <a:srgbClr val="161934"/>
                </a:solidFill>
                <a:latin typeface="Inter"/>
                <a:ea typeface="Inter"/>
                <a:cs typeface="Inter"/>
                <a:sym typeface="Inter"/>
              </a:rPr>
              <a:t>10 / 16</a:t>
            </a:r>
            <a:endParaRPr b="0" i="0" sz="1000" u="none" cap="none" strike="noStrike">
              <a:solidFill>
                <a:schemeClr val="dk1"/>
              </a:solidFill>
              <a:latin typeface="Inter"/>
              <a:ea typeface="Inter"/>
              <a:cs typeface="Inter"/>
              <a:sym typeface="Inter"/>
            </a:endParaRPr>
          </a:p>
        </p:txBody>
      </p:sp>
      <p:sp>
        <p:nvSpPr>
          <p:cNvPr id="2158" name="Google Shape;2158;p198"/>
          <p:cNvSpPr/>
          <p:nvPr/>
        </p:nvSpPr>
        <p:spPr>
          <a:xfrm>
            <a:off x="658368" y="932688"/>
            <a:ext cx="10881360" cy="7315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3280"/>
              <a:buFont typeface="Inter"/>
              <a:buNone/>
            </a:pPr>
            <a:r>
              <a:rPr b="1" i="0" lang="en-US" sz="3280" u="none" cap="none" strike="noStrike">
                <a:solidFill>
                  <a:srgbClr val="161934"/>
                </a:solidFill>
                <a:latin typeface="Inter"/>
                <a:ea typeface="Inter"/>
                <a:cs typeface="Inter"/>
                <a:sym typeface="Inter"/>
              </a:rPr>
              <a:t>YOU BE THE PRINCIPAL</a:t>
            </a:r>
            <a:endParaRPr b="0" i="0" sz="3280" u="none" cap="none" strike="noStrike">
              <a:solidFill>
                <a:schemeClr val="dk1"/>
              </a:solidFill>
              <a:latin typeface="Inter"/>
              <a:ea typeface="Inter"/>
              <a:cs typeface="Inter"/>
              <a:sym typeface="Inter"/>
            </a:endParaRPr>
          </a:p>
        </p:txBody>
      </p:sp>
      <p:sp>
        <p:nvSpPr>
          <p:cNvPr id="2159" name="Google Shape;2159;p198"/>
          <p:cNvSpPr/>
          <p:nvPr/>
        </p:nvSpPr>
        <p:spPr>
          <a:xfrm>
            <a:off x="685800" y="1746504"/>
            <a:ext cx="10835640" cy="42062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D6280"/>
              </a:buClr>
              <a:buSzPts val="1570"/>
              <a:buFont typeface="Inter"/>
              <a:buNone/>
            </a:pPr>
            <a:r>
              <a:rPr b="0" i="0" lang="en-US" sz="1570" u="none" cap="none" strike="noStrike">
                <a:solidFill>
                  <a:srgbClr val="5D6280"/>
                </a:solidFill>
                <a:latin typeface="Inter"/>
                <a:ea typeface="Inter"/>
                <a:cs typeface="Inter"/>
                <a:sym typeface="Inter"/>
              </a:rPr>
              <a:t>A school wants AI to flag students who may need extra academic support.</a:t>
            </a:r>
            <a:endParaRPr b="0" i="0" sz="1570" u="none" cap="none" strike="noStrike">
              <a:solidFill>
                <a:schemeClr val="dk1"/>
              </a:solidFill>
              <a:latin typeface="Inter"/>
              <a:ea typeface="Inter"/>
              <a:cs typeface="Inter"/>
              <a:sym typeface="Inter"/>
            </a:endParaRPr>
          </a:p>
        </p:txBody>
      </p:sp>
      <p:sp>
        <p:nvSpPr>
          <p:cNvPr id="2160" name="Google Shape;2160;p198"/>
          <p:cNvSpPr/>
          <p:nvPr/>
        </p:nvSpPr>
        <p:spPr>
          <a:xfrm>
            <a:off x="795528" y="2450592"/>
            <a:ext cx="5193792" cy="2807208"/>
          </a:xfrm>
          <a:prstGeom prst="roundRect">
            <a:avLst>
              <a:gd fmla="val 7166" name="adj"/>
            </a:avLst>
          </a:prstGeom>
          <a:solidFill>
            <a:srgbClr val="11132D"/>
          </a:solidFill>
          <a:ln cap="flat" cmpd="sng" w="12700">
            <a:solidFill>
              <a:srgbClr val="11132D">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1" name="Google Shape;2161;p198"/>
          <p:cNvSpPr/>
          <p:nvPr/>
        </p:nvSpPr>
        <p:spPr>
          <a:xfrm>
            <a:off x="713232" y="2359152"/>
            <a:ext cx="5193792" cy="2807208"/>
          </a:xfrm>
          <a:prstGeom prst="roundRect">
            <a:avLst>
              <a:gd fmla="val 7166" name="adj"/>
            </a:avLst>
          </a:prstGeom>
          <a:solidFill>
            <a:srgbClr val="F1FAD9"/>
          </a:solidFill>
          <a:ln cap="flat" cmpd="sng" w="12700">
            <a:solidFill>
              <a:srgbClr val="F1FAD9">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2" name="Google Shape;2162;p198"/>
          <p:cNvSpPr/>
          <p:nvPr/>
        </p:nvSpPr>
        <p:spPr>
          <a:xfrm>
            <a:off x="6336792" y="2450592"/>
            <a:ext cx="5202936" cy="2807208"/>
          </a:xfrm>
          <a:prstGeom prst="roundRect">
            <a:avLst>
              <a:gd fmla="val 7166" name="adj"/>
            </a:avLst>
          </a:prstGeom>
          <a:solidFill>
            <a:srgbClr val="11132D"/>
          </a:solidFill>
          <a:ln cap="flat" cmpd="sng" w="12700">
            <a:solidFill>
              <a:srgbClr val="11132D">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3" name="Google Shape;2163;p198"/>
          <p:cNvSpPr/>
          <p:nvPr/>
        </p:nvSpPr>
        <p:spPr>
          <a:xfrm>
            <a:off x="6254496" y="2359152"/>
            <a:ext cx="5202936" cy="2807208"/>
          </a:xfrm>
          <a:prstGeom prst="roundRect">
            <a:avLst>
              <a:gd fmla="val 7166" name="adj"/>
            </a:avLst>
          </a:prstGeom>
          <a:solidFill>
            <a:srgbClr val="FFE8F2"/>
          </a:solidFill>
          <a:ln cap="flat" cmpd="sng" w="12700">
            <a:solidFill>
              <a:srgbClr val="FFE8F2">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mnt/data/teen_ai_icon_assets/faCircleCheck_161934.png" id="2164" name="Google Shape;2164;p198"/>
          <p:cNvPicPr preferRelativeResize="0"/>
          <p:nvPr/>
        </p:nvPicPr>
        <p:blipFill rotWithShape="1">
          <a:blip r:embed="rId3">
            <a:alphaModFix/>
          </a:blip>
          <a:srcRect b="0" l="0" r="0" t="0"/>
          <a:stretch/>
        </p:blipFill>
        <p:spPr>
          <a:xfrm>
            <a:off x="987552" y="2633472"/>
            <a:ext cx="420624" cy="420624"/>
          </a:xfrm>
          <a:prstGeom prst="rect">
            <a:avLst/>
          </a:prstGeom>
          <a:noFill/>
          <a:ln>
            <a:noFill/>
          </a:ln>
        </p:spPr>
      </p:pic>
      <p:pic>
        <p:nvPicPr>
          <p:cNvPr descr="/mnt/data/teen_ai_icon_assets/faTriangleExclamation_161934.png" id="2165" name="Google Shape;2165;p198"/>
          <p:cNvPicPr preferRelativeResize="0"/>
          <p:nvPr/>
        </p:nvPicPr>
        <p:blipFill rotWithShape="1">
          <a:blip r:embed="rId4">
            <a:alphaModFix/>
          </a:blip>
          <a:srcRect b="0" l="0" r="0" t="0"/>
          <a:stretch/>
        </p:blipFill>
        <p:spPr>
          <a:xfrm>
            <a:off x="6537960" y="2633472"/>
            <a:ext cx="420624" cy="420624"/>
          </a:xfrm>
          <a:prstGeom prst="rect">
            <a:avLst/>
          </a:prstGeom>
          <a:noFill/>
          <a:ln>
            <a:noFill/>
          </a:ln>
        </p:spPr>
      </p:pic>
      <p:sp>
        <p:nvSpPr>
          <p:cNvPr id="2166" name="Google Shape;2166;p198"/>
          <p:cNvSpPr/>
          <p:nvPr/>
        </p:nvSpPr>
        <p:spPr>
          <a:xfrm>
            <a:off x="1572768" y="2660904"/>
            <a:ext cx="3502152" cy="38404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2120"/>
              <a:buFont typeface="Inter"/>
              <a:buNone/>
            </a:pPr>
            <a:r>
              <a:rPr b="1" i="0" lang="en-US" sz="2120" u="none" cap="none" strike="noStrike">
                <a:solidFill>
                  <a:srgbClr val="161934"/>
                </a:solidFill>
                <a:latin typeface="Inter"/>
                <a:ea typeface="Inter"/>
                <a:cs typeface="Inter"/>
                <a:sym typeface="Inter"/>
              </a:rPr>
              <a:t>POSSIBLE WIN</a:t>
            </a:r>
            <a:endParaRPr b="0" i="0" sz="2120" u="none" cap="none" strike="noStrike">
              <a:solidFill>
                <a:schemeClr val="dk1"/>
              </a:solidFill>
              <a:latin typeface="Inter"/>
              <a:ea typeface="Inter"/>
              <a:cs typeface="Inter"/>
              <a:sym typeface="Inter"/>
            </a:endParaRPr>
          </a:p>
        </p:txBody>
      </p:sp>
      <p:sp>
        <p:nvSpPr>
          <p:cNvPr id="2167" name="Google Shape;2167;p198"/>
          <p:cNvSpPr/>
          <p:nvPr/>
        </p:nvSpPr>
        <p:spPr>
          <a:xfrm>
            <a:off x="7123176" y="2660904"/>
            <a:ext cx="3657600" cy="38404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2120"/>
              <a:buFont typeface="Inter"/>
              <a:buNone/>
            </a:pPr>
            <a:r>
              <a:rPr b="1" i="0" lang="en-US" sz="2120" u="none" cap="none" strike="noStrike">
                <a:solidFill>
                  <a:srgbClr val="161934"/>
                </a:solidFill>
                <a:latin typeface="Inter"/>
                <a:ea typeface="Inter"/>
                <a:cs typeface="Inter"/>
                <a:sym typeface="Inter"/>
              </a:rPr>
              <a:t>POSSIBLE HARM</a:t>
            </a:r>
            <a:endParaRPr b="0" i="0" sz="2120" u="none" cap="none" strike="noStrike">
              <a:solidFill>
                <a:schemeClr val="dk1"/>
              </a:solidFill>
              <a:latin typeface="Inter"/>
              <a:ea typeface="Inter"/>
              <a:cs typeface="Inter"/>
              <a:sym typeface="Inter"/>
            </a:endParaRPr>
          </a:p>
        </p:txBody>
      </p:sp>
      <p:sp>
        <p:nvSpPr>
          <p:cNvPr id="2168" name="Google Shape;2168;p198"/>
          <p:cNvSpPr/>
          <p:nvPr/>
        </p:nvSpPr>
        <p:spPr>
          <a:xfrm>
            <a:off x="1051560" y="3456432"/>
            <a:ext cx="4297680" cy="108813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61934"/>
              </a:buClr>
              <a:buSzPts val="1900"/>
              <a:buFont typeface="Inter"/>
              <a:buNone/>
            </a:pPr>
            <a:r>
              <a:rPr b="0" i="0" lang="en-US" sz="1900" u="none" cap="none" strike="noStrike">
                <a:solidFill>
                  <a:srgbClr val="161934"/>
                </a:solidFill>
                <a:latin typeface="Inter"/>
                <a:ea typeface="Inter"/>
                <a:cs typeface="Inter"/>
                <a:sym typeface="Inter"/>
              </a:rPr>
              <a:t>Teachers could identify struggles earlier and offer help.</a:t>
            </a:r>
            <a:endParaRPr b="0" i="0" sz="1900" u="none" cap="none" strike="noStrike">
              <a:solidFill>
                <a:schemeClr val="dk1"/>
              </a:solidFill>
              <a:latin typeface="Inter"/>
              <a:ea typeface="Inter"/>
              <a:cs typeface="Inter"/>
              <a:sym typeface="Inter"/>
            </a:endParaRPr>
          </a:p>
        </p:txBody>
      </p:sp>
      <p:sp>
        <p:nvSpPr>
          <p:cNvPr id="2169" name="Google Shape;2169;p198"/>
          <p:cNvSpPr/>
          <p:nvPr/>
        </p:nvSpPr>
        <p:spPr>
          <a:xfrm>
            <a:off x="6592824" y="3456432"/>
            <a:ext cx="4297680" cy="117043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61934"/>
              </a:buClr>
              <a:buSzPts val="1900"/>
              <a:buFont typeface="Inter"/>
              <a:buNone/>
            </a:pPr>
            <a:r>
              <a:rPr b="0" i="0" lang="en-US" sz="1900" u="none" cap="none" strike="noStrike">
                <a:solidFill>
                  <a:srgbClr val="161934"/>
                </a:solidFill>
                <a:latin typeface="Inter"/>
                <a:ea typeface="Inter"/>
                <a:cs typeface="Inter"/>
                <a:sym typeface="Inter"/>
              </a:rPr>
              <a:t>AI could mislabel students, expose data, or amplify unfair patterns.</a:t>
            </a:r>
            <a:endParaRPr b="0" i="0" sz="1900" u="none" cap="none" strike="noStrike">
              <a:solidFill>
                <a:schemeClr val="dk1"/>
              </a:solidFill>
              <a:latin typeface="Inter"/>
              <a:ea typeface="Inter"/>
              <a:cs typeface="Inter"/>
              <a:sym typeface="Inter"/>
            </a:endParaRPr>
          </a:p>
        </p:txBody>
      </p:sp>
      <p:sp>
        <p:nvSpPr>
          <p:cNvPr id="2170" name="Google Shape;2170;p198"/>
          <p:cNvSpPr/>
          <p:nvPr/>
        </p:nvSpPr>
        <p:spPr>
          <a:xfrm>
            <a:off x="740664" y="5449824"/>
            <a:ext cx="10652760" cy="585216"/>
          </a:xfrm>
          <a:prstGeom prst="roundRect">
            <a:avLst>
              <a:gd fmla="val 25000" name="adj"/>
            </a:avLst>
          </a:prstGeom>
          <a:solidFill>
            <a:srgbClr val="11132D"/>
          </a:solidFill>
          <a:ln cap="flat" cmpd="sng" w="12700">
            <a:solidFill>
              <a:srgbClr val="11132D">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1" name="Google Shape;2171;p198"/>
          <p:cNvSpPr/>
          <p:nvPr/>
        </p:nvSpPr>
        <p:spPr>
          <a:xfrm>
            <a:off x="950976" y="5586984"/>
            <a:ext cx="10186416"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550"/>
              <a:buFont typeface="Inter"/>
              <a:buNone/>
            </a:pPr>
            <a:r>
              <a:rPr b="1" i="0" lang="en-US" sz="1550" u="none" cap="none" strike="noStrike">
                <a:solidFill>
                  <a:srgbClr val="FFFFFF"/>
                </a:solidFill>
                <a:latin typeface="Inter"/>
                <a:ea typeface="Inter"/>
                <a:cs typeface="Inter"/>
                <a:sym typeface="Inter"/>
              </a:rPr>
              <a:t>YOUR MOVE: What rules, human reviews, and appeal options would you require?</a:t>
            </a:r>
            <a:endParaRPr b="0" i="0" sz="1550" u="none" cap="none" strike="noStrike">
              <a:solidFill>
                <a:schemeClr val="dk1"/>
              </a:solidFill>
              <a:latin typeface="Inter"/>
              <a:ea typeface="Inter"/>
              <a:cs typeface="Inter"/>
              <a:sym typeface="Inter"/>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5" name="Shape 2175"/>
        <p:cNvGrpSpPr/>
        <p:nvPr/>
      </p:nvGrpSpPr>
      <p:grpSpPr>
        <a:xfrm>
          <a:off x="0" y="0"/>
          <a:ext cx="0" cy="0"/>
          <a:chOff x="0" y="0"/>
          <a:chExt cx="0" cy="0"/>
        </a:xfrm>
      </p:grpSpPr>
      <p:grpSp>
        <p:nvGrpSpPr>
          <p:cNvPr id="2176" name="Google Shape;2176;p199"/>
          <p:cNvGrpSpPr/>
          <p:nvPr/>
        </p:nvGrpSpPr>
        <p:grpSpPr>
          <a:xfrm>
            <a:off x="1040939" y="4965742"/>
            <a:ext cx="10101282" cy="698883"/>
            <a:chOff x="780724" y="3724400"/>
            <a:chExt cx="7576151" cy="524175"/>
          </a:xfrm>
        </p:grpSpPr>
        <p:sp>
          <p:nvSpPr>
            <p:cNvPr id="2177" name="Google Shape;2177;p199"/>
            <p:cNvSpPr/>
            <p:nvPr/>
          </p:nvSpPr>
          <p:spPr>
            <a:xfrm>
              <a:off x="1456575" y="3725075"/>
              <a:ext cx="6900300" cy="523500"/>
            </a:xfrm>
            <a:prstGeom prst="rect">
              <a:avLst/>
            </a:prstGeom>
            <a:solidFill>
              <a:schemeClr val="accent3"/>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78" name="Google Shape;2178;p199"/>
            <p:cNvSpPr/>
            <p:nvPr/>
          </p:nvSpPr>
          <p:spPr>
            <a:xfrm>
              <a:off x="780724" y="3724400"/>
              <a:ext cx="524100" cy="524100"/>
            </a:xfrm>
            <a:prstGeom prst="diamond">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179" name="Google Shape;2179;p199"/>
          <p:cNvSpPr/>
          <p:nvPr/>
        </p:nvSpPr>
        <p:spPr>
          <a:xfrm>
            <a:off x="1942100" y="2138933"/>
            <a:ext cx="8307900" cy="2535900"/>
          </a:xfrm>
          <a:prstGeom prst="rect">
            <a:avLst/>
          </a:prstGeom>
          <a:solidFill>
            <a:schemeClr val="accent6"/>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80" name="Google Shape;2180;p199"/>
          <p:cNvSpPr txBox="1"/>
          <p:nvPr>
            <p:ph idx="1" type="subTitle"/>
          </p:nvPr>
        </p:nvSpPr>
        <p:spPr>
          <a:xfrm>
            <a:off x="2013133" y="2203033"/>
            <a:ext cx="8157300" cy="24021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US" sz="2800"/>
              <a:t>ReportMaker is a website that generates book reports that are ready to be handed in. You just need to type in the name of the book and another book report that you have written, and it generates a new report in your style.</a:t>
            </a:r>
            <a:endParaRPr sz="2800"/>
          </a:p>
        </p:txBody>
      </p:sp>
      <p:grpSp>
        <p:nvGrpSpPr>
          <p:cNvPr id="2181" name="Google Shape;2181;p199"/>
          <p:cNvGrpSpPr/>
          <p:nvPr/>
        </p:nvGrpSpPr>
        <p:grpSpPr>
          <a:xfrm>
            <a:off x="1049740" y="1201370"/>
            <a:ext cx="10092414" cy="697983"/>
            <a:chOff x="787325" y="901050"/>
            <a:chExt cx="7569500" cy="523500"/>
          </a:xfrm>
        </p:grpSpPr>
        <p:sp>
          <p:nvSpPr>
            <p:cNvPr id="2182" name="Google Shape;2182;p199"/>
            <p:cNvSpPr/>
            <p:nvPr/>
          </p:nvSpPr>
          <p:spPr>
            <a:xfrm>
              <a:off x="787325" y="901050"/>
              <a:ext cx="6895800" cy="523500"/>
            </a:xfrm>
            <a:prstGeom prst="rect">
              <a:avLst/>
            </a:prstGeom>
            <a:solidFill>
              <a:schemeClr val="accent3"/>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83" name="Google Shape;2183;p199"/>
            <p:cNvSpPr/>
            <p:nvPr/>
          </p:nvSpPr>
          <p:spPr>
            <a:xfrm>
              <a:off x="7845925" y="901050"/>
              <a:ext cx="510900" cy="510900"/>
            </a:xfrm>
            <a:prstGeom prst="ellipse">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184" name="Google Shape;2184;p199"/>
          <p:cNvSpPr txBox="1"/>
          <p:nvPr>
            <p:ph type="title"/>
          </p:nvPr>
        </p:nvSpPr>
        <p:spPr>
          <a:xfrm>
            <a:off x="3540667" y="1227616"/>
            <a:ext cx="4104300" cy="6204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US">
                <a:solidFill>
                  <a:srgbClr val="FFFFFF"/>
                </a:solidFill>
              </a:rPr>
              <a:t>THE TECHNOLOGY</a:t>
            </a:r>
            <a:endParaRPr>
              <a:solidFill>
                <a:srgbClr val="FFFFFF"/>
              </a:solidFill>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8" name="Shape 2188"/>
        <p:cNvGrpSpPr/>
        <p:nvPr/>
      </p:nvGrpSpPr>
      <p:grpSpPr>
        <a:xfrm>
          <a:off x="0" y="0"/>
          <a:ext cx="0" cy="0"/>
          <a:chOff x="0" y="0"/>
          <a:chExt cx="0" cy="0"/>
        </a:xfrm>
      </p:grpSpPr>
      <p:grpSp>
        <p:nvGrpSpPr>
          <p:cNvPr id="2189" name="Google Shape;2189;p200"/>
          <p:cNvGrpSpPr/>
          <p:nvPr/>
        </p:nvGrpSpPr>
        <p:grpSpPr>
          <a:xfrm>
            <a:off x="1040939" y="4965742"/>
            <a:ext cx="10101282" cy="698883"/>
            <a:chOff x="780724" y="3724400"/>
            <a:chExt cx="7576151" cy="524175"/>
          </a:xfrm>
        </p:grpSpPr>
        <p:sp>
          <p:nvSpPr>
            <p:cNvPr id="2190" name="Google Shape;2190;p200"/>
            <p:cNvSpPr/>
            <p:nvPr/>
          </p:nvSpPr>
          <p:spPr>
            <a:xfrm>
              <a:off x="1456575" y="3725075"/>
              <a:ext cx="6900300" cy="523500"/>
            </a:xfrm>
            <a:prstGeom prst="rect">
              <a:avLst/>
            </a:prstGeom>
            <a:solidFill>
              <a:schemeClr val="accent3"/>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91" name="Google Shape;2191;p200"/>
            <p:cNvSpPr/>
            <p:nvPr/>
          </p:nvSpPr>
          <p:spPr>
            <a:xfrm>
              <a:off x="780724" y="3724400"/>
              <a:ext cx="524100" cy="524100"/>
            </a:xfrm>
            <a:prstGeom prst="diamond">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192" name="Google Shape;2192;p200"/>
          <p:cNvSpPr/>
          <p:nvPr/>
        </p:nvSpPr>
        <p:spPr>
          <a:xfrm>
            <a:off x="1942100" y="2138933"/>
            <a:ext cx="8307900" cy="2535900"/>
          </a:xfrm>
          <a:prstGeom prst="rect">
            <a:avLst/>
          </a:prstGeom>
          <a:solidFill>
            <a:schemeClr val="accent6"/>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93" name="Google Shape;2193;p200"/>
          <p:cNvSpPr txBox="1"/>
          <p:nvPr>
            <p:ph idx="1" type="subTitle"/>
          </p:nvPr>
        </p:nvSpPr>
        <p:spPr>
          <a:xfrm>
            <a:off x="2013133" y="2203033"/>
            <a:ext cx="8157300" cy="24021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US" sz="2800">
                <a:solidFill>
                  <a:schemeClr val="lt1"/>
                </a:solidFill>
              </a:rPr>
              <a:t>Lady GAN is a new pop star whose music is created completely by generated music and lyrics to match the style of Lady Gaga.</a:t>
            </a:r>
            <a:endParaRPr sz="2800">
              <a:solidFill>
                <a:schemeClr val="lt1"/>
              </a:solidFill>
            </a:endParaRPr>
          </a:p>
          <a:p>
            <a:pPr indent="0" lvl="0" marL="0" rtl="0" algn="ctr">
              <a:spcBef>
                <a:spcPts val="0"/>
              </a:spcBef>
              <a:spcAft>
                <a:spcPts val="0"/>
              </a:spcAft>
              <a:buNone/>
            </a:pPr>
            <a:r>
              <a:t/>
            </a:r>
            <a:endParaRPr sz="2800"/>
          </a:p>
        </p:txBody>
      </p:sp>
      <p:grpSp>
        <p:nvGrpSpPr>
          <p:cNvPr id="2194" name="Google Shape;2194;p200"/>
          <p:cNvGrpSpPr/>
          <p:nvPr/>
        </p:nvGrpSpPr>
        <p:grpSpPr>
          <a:xfrm>
            <a:off x="1049740" y="1201370"/>
            <a:ext cx="10092414" cy="697983"/>
            <a:chOff x="787325" y="901050"/>
            <a:chExt cx="7569500" cy="523500"/>
          </a:xfrm>
        </p:grpSpPr>
        <p:sp>
          <p:nvSpPr>
            <p:cNvPr id="2195" name="Google Shape;2195;p200"/>
            <p:cNvSpPr/>
            <p:nvPr/>
          </p:nvSpPr>
          <p:spPr>
            <a:xfrm>
              <a:off x="787325" y="901050"/>
              <a:ext cx="6895800" cy="523500"/>
            </a:xfrm>
            <a:prstGeom prst="rect">
              <a:avLst/>
            </a:prstGeom>
            <a:solidFill>
              <a:schemeClr val="accent3"/>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96" name="Google Shape;2196;p200"/>
            <p:cNvSpPr/>
            <p:nvPr/>
          </p:nvSpPr>
          <p:spPr>
            <a:xfrm>
              <a:off x="7845925" y="901050"/>
              <a:ext cx="510900" cy="510900"/>
            </a:xfrm>
            <a:prstGeom prst="ellipse">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197" name="Google Shape;2197;p200"/>
          <p:cNvSpPr txBox="1"/>
          <p:nvPr>
            <p:ph type="title"/>
          </p:nvPr>
        </p:nvSpPr>
        <p:spPr>
          <a:xfrm>
            <a:off x="3540667" y="1227616"/>
            <a:ext cx="4104300" cy="6204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US">
                <a:solidFill>
                  <a:srgbClr val="FFFFFF"/>
                </a:solidFill>
              </a:rPr>
              <a:t>THE TECHNOLOGY</a:t>
            </a:r>
            <a:endParaRPr>
              <a:solidFill>
                <a:srgbClr val="FFFFFF"/>
              </a:solidFill>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1" name="Shape 2201"/>
        <p:cNvGrpSpPr/>
        <p:nvPr/>
      </p:nvGrpSpPr>
      <p:grpSpPr>
        <a:xfrm>
          <a:off x="0" y="0"/>
          <a:ext cx="0" cy="0"/>
          <a:chOff x="0" y="0"/>
          <a:chExt cx="0" cy="0"/>
        </a:xfrm>
      </p:grpSpPr>
      <p:grpSp>
        <p:nvGrpSpPr>
          <p:cNvPr id="2202" name="Google Shape;2202;p201"/>
          <p:cNvGrpSpPr/>
          <p:nvPr/>
        </p:nvGrpSpPr>
        <p:grpSpPr>
          <a:xfrm>
            <a:off x="1040939" y="4965742"/>
            <a:ext cx="10101282" cy="698883"/>
            <a:chOff x="780724" y="3724400"/>
            <a:chExt cx="7576151" cy="524175"/>
          </a:xfrm>
        </p:grpSpPr>
        <p:sp>
          <p:nvSpPr>
            <p:cNvPr id="2203" name="Google Shape;2203;p201"/>
            <p:cNvSpPr/>
            <p:nvPr/>
          </p:nvSpPr>
          <p:spPr>
            <a:xfrm>
              <a:off x="1456575" y="3725075"/>
              <a:ext cx="6900300" cy="523500"/>
            </a:xfrm>
            <a:prstGeom prst="rect">
              <a:avLst/>
            </a:prstGeom>
            <a:solidFill>
              <a:schemeClr val="accent3"/>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04" name="Google Shape;2204;p201"/>
            <p:cNvSpPr/>
            <p:nvPr/>
          </p:nvSpPr>
          <p:spPr>
            <a:xfrm>
              <a:off x="780724" y="3724400"/>
              <a:ext cx="524100" cy="524100"/>
            </a:xfrm>
            <a:prstGeom prst="diamond">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205" name="Google Shape;2205;p201"/>
          <p:cNvSpPr/>
          <p:nvPr/>
        </p:nvSpPr>
        <p:spPr>
          <a:xfrm>
            <a:off x="1942100" y="2138933"/>
            <a:ext cx="8307900" cy="2535900"/>
          </a:xfrm>
          <a:prstGeom prst="rect">
            <a:avLst/>
          </a:prstGeom>
          <a:solidFill>
            <a:schemeClr val="accent6"/>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06" name="Google Shape;2206;p201"/>
          <p:cNvSpPr txBox="1"/>
          <p:nvPr>
            <p:ph idx="1" type="subTitle"/>
          </p:nvPr>
        </p:nvSpPr>
        <p:spPr>
          <a:xfrm>
            <a:off x="2013133" y="2203033"/>
            <a:ext cx="8157300" cy="24021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US" sz="2800">
                <a:solidFill>
                  <a:schemeClr val="lt1"/>
                </a:solidFill>
              </a:rPr>
              <a:t>The Age Machine is a software that takes a photo of you right now and lets you know what you will look like in 20 years.</a:t>
            </a:r>
            <a:endParaRPr sz="2800"/>
          </a:p>
        </p:txBody>
      </p:sp>
      <p:grpSp>
        <p:nvGrpSpPr>
          <p:cNvPr id="2207" name="Google Shape;2207;p201"/>
          <p:cNvGrpSpPr/>
          <p:nvPr/>
        </p:nvGrpSpPr>
        <p:grpSpPr>
          <a:xfrm>
            <a:off x="1049740" y="1201370"/>
            <a:ext cx="10092414" cy="697983"/>
            <a:chOff x="787325" y="901050"/>
            <a:chExt cx="7569500" cy="523500"/>
          </a:xfrm>
        </p:grpSpPr>
        <p:sp>
          <p:nvSpPr>
            <p:cNvPr id="2208" name="Google Shape;2208;p201"/>
            <p:cNvSpPr/>
            <p:nvPr/>
          </p:nvSpPr>
          <p:spPr>
            <a:xfrm>
              <a:off x="787325" y="901050"/>
              <a:ext cx="6895800" cy="523500"/>
            </a:xfrm>
            <a:prstGeom prst="rect">
              <a:avLst/>
            </a:prstGeom>
            <a:solidFill>
              <a:schemeClr val="accent3"/>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09" name="Google Shape;2209;p201"/>
            <p:cNvSpPr/>
            <p:nvPr/>
          </p:nvSpPr>
          <p:spPr>
            <a:xfrm>
              <a:off x="7845925" y="901050"/>
              <a:ext cx="510900" cy="510900"/>
            </a:xfrm>
            <a:prstGeom prst="ellipse">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210" name="Google Shape;2210;p201"/>
          <p:cNvSpPr txBox="1"/>
          <p:nvPr>
            <p:ph type="title"/>
          </p:nvPr>
        </p:nvSpPr>
        <p:spPr>
          <a:xfrm>
            <a:off x="3540667" y="1227616"/>
            <a:ext cx="4104300" cy="6204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US">
                <a:solidFill>
                  <a:srgbClr val="FFFFFF"/>
                </a:solidFill>
              </a:rPr>
              <a:t>THE TECHNOLOGY</a:t>
            </a:r>
            <a:endParaRPr>
              <a:solidFill>
                <a:srgbClr val="FFFFFF"/>
              </a:solidFill>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1132D"/>
        </a:solidFill>
      </p:bgPr>
    </p:bg>
    <p:spTree>
      <p:nvGrpSpPr>
        <p:cNvPr id="2215" name="Shape 2215"/>
        <p:cNvGrpSpPr/>
        <p:nvPr/>
      </p:nvGrpSpPr>
      <p:grpSpPr>
        <a:xfrm>
          <a:off x="0" y="0"/>
          <a:ext cx="0" cy="0"/>
          <a:chOff x="0" y="0"/>
          <a:chExt cx="0" cy="0"/>
        </a:xfrm>
      </p:grpSpPr>
      <p:sp>
        <p:nvSpPr>
          <p:cNvPr id="2216" name="Google Shape;2216;p202"/>
          <p:cNvSpPr/>
          <p:nvPr/>
        </p:nvSpPr>
        <p:spPr>
          <a:xfrm>
            <a:off x="0" y="0"/>
            <a:ext cx="12191695" cy="86868"/>
          </a:xfrm>
          <a:prstGeom prst="rect">
            <a:avLst/>
          </a:prstGeom>
          <a:solidFill>
            <a:srgbClr val="D0F269"/>
          </a:solidFill>
          <a:ln cap="flat" cmpd="sng" w="12700">
            <a:solidFill>
              <a:srgbClr val="D0F269">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7" name="Google Shape;2217;p202"/>
          <p:cNvSpPr/>
          <p:nvPr/>
        </p:nvSpPr>
        <p:spPr>
          <a:xfrm>
            <a:off x="10698480"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8" name="Google Shape;2218;p202"/>
          <p:cNvSpPr/>
          <p:nvPr/>
        </p:nvSpPr>
        <p:spPr>
          <a:xfrm>
            <a:off x="10698480"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9" name="Google Shape;2219;p202"/>
          <p:cNvSpPr/>
          <p:nvPr/>
        </p:nvSpPr>
        <p:spPr>
          <a:xfrm>
            <a:off x="10698480"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0" name="Google Shape;2220;p202"/>
          <p:cNvSpPr/>
          <p:nvPr/>
        </p:nvSpPr>
        <p:spPr>
          <a:xfrm>
            <a:off x="10698480"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1" name="Google Shape;2221;p202"/>
          <p:cNvSpPr/>
          <p:nvPr/>
        </p:nvSpPr>
        <p:spPr>
          <a:xfrm>
            <a:off x="10698480"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2" name="Google Shape;2222;p202"/>
          <p:cNvSpPr/>
          <p:nvPr/>
        </p:nvSpPr>
        <p:spPr>
          <a:xfrm>
            <a:off x="10872216"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3" name="Google Shape;2223;p202"/>
          <p:cNvSpPr/>
          <p:nvPr/>
        </p:nvSpPr>
        <p:spPr>
          <a:xfrm>
            <a:off x="10872216"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4" name="Google Shape;2224;p202"/>
          <p:cNvSpPr/>
          <p:nvPr/>
        </p:nvSpPr>
        <p:spPr>
          <a:xfrm>
            <a:off x="10872216"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5" name="Google Shape;2225;p202"/>
          <p:cNvSpPr/>
          <p:nvPr/>
        </p:nvSpPr>
        <p:spPr>
          <a:xfrm>
            <a:off x="10872216"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6" name="Google Shape;2226;p202"/>
          <p:cNvSpPr/>
          <p:nvPr/>
        </p:nvSpPr>
        <p:spPr>
          <a:xfrm>
            <a:off x="10872216"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7" name="Google Shape;2227;p202"/>
          <p:cNvSpPr/>
          <p:nvPr/>
        </p:nvSpPr>
        <p:spPr>
          <a:xfrm>
            <a:off x="11045952"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8" name="Google Shape;2228;p202"/>
          <p:cNvSpPr/>
          <p:nvPr/>
        </p:nvSpPr>
        <p:spPr>
          <a:xfrm>
            <a:off x="11045952"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9" name="Google Shape;2229;p202"/>
          <p:cNvSpPr/>
          <p:nvPr/>
        </p:nvSpPr>
        <p:spPr>
          <a:xfrm>
            <a:off x="11045952"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0" name="Google Shape;2230;p202"/>
          <p:cNvSpPr/>
          <p:nvPr/>
        </p:nvSpPr>
        <p:spPr>
          <a:xfrm>
            <a:off x="11045952"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1" name="Google Shape;2231;p202"/>
          <p:cNvSpPr/>
          <p:nvPr/>
        </p:nvSpPr>
        <p:spPr>
          <a:xfrm>
            <a:off x="11045952"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2" name="Google Shape;2232;p202"/>
          <p:cNvSpPr/>
          <p:nvPr/>
        </p:nvSpPr>
        <p:spPr>
          <a:xfrm>
            <a:off x="11219688"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3" name="Google Shape;2233;p202"/>
          <p:cNvSpPr/>
          <p:nvPr/>
        </p:nvSpPr>
        <p:spPr>
          <a:xfrm>
            <a:off x="11219688"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4" name="Google Shape;2234;p202"/>
          <p:cNvSpPr/>
          <p:nvPr/>
        </p:nvSpPr>
        <p:spPr>
          <a:xfrm>
            <a:off x="11219688"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5" name="Google Shape;2235;p202"/>
          <p:cNvSpPr/>
          <p:nvPr/>
        </p:nvSpPr>
        <p:spPr>
          <a:xfrm>
            <a:off x="11219688"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6" name="Google Shape;2236;p202"/>
          <p:cNvSpPr/>
          <p:nvPr/>
        </p:nvSpPr>
        <p:spPr>
          <a:xfrm>
            <a:off x="11219688"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7" name="Google Shape;2237;p202"/>
          <p:cNvSpPr/>
          <p:nvPr/>
        </p:nvSpPr>
        <p:spPr>
          <a:xfrm>
            <a:off x="11393424"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8" name="Google Shape;2238;p202"/>
          <p:cNvSpPr/>
          <p:nvPr/>
        </p:nvSpPr>
        <p:spPr>
          <a:xfrm>
            <a:off x="11393424"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9" name="Google Shape;2239;p202"/>
          <p:cNvSpPr/>
          <p:nvPr/>
        </p:nvSpPr>
        <p:spPr>
          <a:xfrm>
            <a:off x="11393424"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0" name="Google Shape;2240;p202"/>
          <p:cNvSpPr/>
          <p:nvPr/>
        </p:nvSpPr>
        <p:spPr>
          <a:xfrm>
            <a:off x="11393424"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1" name="Google Shape;2241;p202"/>
          <p:cNvSpPr/>
          <p:nvPr/>
        </p:nvSpPr>
        <p:spPr>
          <a:xfrm>
            <a:off x="11393424"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2" name="Google Shape;2242;p202"/>
          <p:cNvSpPr/>
          <p:nvPr/>
        </p:nvSpPr>
        <p:spPr>
          <a:xfrm>
            <a:off x="11567160"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3" name="Google Shape;2243;p202"/>
          <p:cNvSpPr/>
          <p:nvPr/>
        </p:nvSpPr>
        <p:spPr>
          <a:xfrm>
            <a:off x="11567160"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4" name="Google Shape;2244;p202"/>
          <p:cNvSpPr/>
          <p:nvPr/>
        </p:nvSpPr>
        <p:spPr>
          <a:xfrm>
            <a:off x="11567160"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5" name="Google Shape;2245;p202"/>
          <p:cNvSpPr/>
          <p:nvPr/>
        </p:nvSpPr>
        <p:spPr>
          <a:xfrm>
            <a:off x="11567160"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6" name="Google Shape;2246;p202"/>
          <p:cNvSpPr/>
          <p:nvPr/>
        </p:nvSpPr>
        <p:spPr>
          <a:xfrm>
            <a:off x="11567160"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7" name="Google Shape;2247;p202"/>
          <p:cNvSpPr/>
          <p:nvPr/>
        </p:nvSpPr>
        <p:spPr>
          <a:xfrm>
            <a:off x="73152" y="578815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8" name="Google Shape;2248;p202"/>
          <p:cNvSpPr/>
          <p:nvPr/>
        </p:nvSpPr>
        <p:spPr>
          <a:xfrm>
            <a:off x="73152" y="597103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9" name="Google Shape;2249;p202"/>
          <p:cNvSpPr/>
          <p:nvPr/>
        </p:nvSpPr>
        <p:spPr>
          <a:xfrm>
            <a:off x="73152" y="615391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0" name="Google Shape;2250;p202"/>
          <p:cNvSpPr/>
          <p:nvPr/>
        </p:nvSpPr>
        <p:spPr>
          <a:xfrm>
            <a:off x="73152" y="633679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1" name="Google Shape;2251;p202"/>
          <p:cNvSpPr/>
          <p:nvPr/>
        </p:nvSpPr>
        <p:spPr>
          <a:xfrm>
            <a:off x="256032" y="578815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2" name="Google Shape;2252;p202"/>
          <p:cNvSpPr/>
          <p:nvPr/>
        </p:nvSpPr>
        <p:spPr>
          <a:xfrm>
            <a:off x="256032" y="597103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3" name="Google Shape;2253;p202"/>
          <p:cNvSpPr/>
          <p:nvPr/>
        </p:nvSpPr>
        <p:spPr>
          <a:xfrm>
            <a:off x="256032" y="615391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4" name="Google Shape;2254;p202"/>
          <p:cNvSpPr/>
          <p:nvPr/>
        </p:nvSpPr>
        <p:spPr>
          <a:xfrm>
            <a:off x="256032" y="633679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5" name="Google Shape;2255;p202"/>
          <p:cNvSpPr/>
          <p:nvPr/>
        </p:nvSpPr>
        <p:spPr>
          <a:xfrm>
            <a:off x="438912" y="578815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6" name="Google Shape;2256;p202"/>
          <p:cNvSpPr/>
          <p:nvPr/>
        </p:nvSpPr>
        <p:spPr>
          <a:xfrm>
            <a:off x="438912" y="597103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7" name="Google Shape;2257;p202"/>
          <p:cNvSpPr/>
          <p:nvPr/>
        </p:nvSpPr>
        <p:spPr>
          <a:xfrm>
            <a:off x="438912" y="615391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8" name="Google Shape;2258;p202"/>
          <p:cNvSpPr/>
          <p:nvPr/>
        </p:nvSpPr>
        <p:spPr>
          <a:xfrm>
            <a:off x="438912" y="633679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9" name="Google Shape;2259;p202"/>
          <p:cNvSpPr/>
          <p:nvPr/>
        </p:nvSpPr>
        <p:spPr>
          <a:xfrm>
            <a:off x="621792" y="578815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0" name="Google Shape;2260;p202"/>
          <p:cNvSpPr/>
          <p:nvPr/>
        </p:nvSpPr>
        <p:spPr>
          <a:xfrm>
            <a:off x="621792" y="597103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1" name="Google Shape;2261;p202"/>
          <p:cNvSpPr/>
          <p:nvPr/>
        </p:nvSpPr>
        <p:spPr>
          <a:xfrm>
            <a:off x="621792" y="615391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2" name="Google Shape;2262;p202"/>
          <p:cNvSpPr/>
          <p:nvPr/>
        </p:nvSpPr>
        <p:spPr>
          <a:xfrm>
            <a:off x="621792" y="633679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3" name="Google Shape;2263;p202"/>
          <p:cNvSpPr/>
          <p:nvPr/>
        </p:nvSpPr>
        <p:spPr>
          <a:xfrm>
            <a:off x="804672" y="578815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4" name="Google Shape;2264;p202"/>
          <p:cNvSpPr/>
          <p:nvPr/>
        </p:nvSpPr>
        <p:spPr>
          <a:xfrm>
            <a:off x="804672" y="597103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5" name="Google Shape;2265;p202"/>
          <p:cNvSpPr/>
          <p:nvPr/>
        </p:nvSpPr>
        <p:spPr>
          <a:xfrm>
            <a:off x="804672" y="615391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6" name="Google Shape;2266;p202"/>
          <p:cNvSpPr/>
          <p:nvPr/>
        </p:nvSpPr>
        <p:spPr>
          <a:xfrm>
            <a:off x="804672" y="633679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7" name="Google Shape;2267;p202"/>
          <p:cNvSpPr/>
          <p:nvPr/>
        </p:nvSpPr>
        <p:spPr>
          <a:xfrm>
            <a:off x="987552" y="578815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8" name="Google Shape;2268;p202"/>
          <p:cNvSpPr/>
          <p:nvPr/>
        </p:nvSpPr>
        <p:spPr>
          <a:xfrm>
            <a:off x="987552" y="597103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9" name="Google Shape;2269;p202"/>
          <p:cNvSpPr/>
          <p:nvPr/>
        </p:nvSpPr>
        <p:spPr>
          <a:xfrm>
            <a:off x="987552" y="615391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0" name="Google Shape;2270;p202"/>
          <p:cNvSpPr/>
          <p:nvPr/>
        </p:nvSpPr>
        <p:spPr>
          <a:xfrm>
            <a:off x="987552" y="633679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1" name="Google Shape;2271;p202"/>
          <p:cNvSpPr/>
          <p:nvPr/>
        </p:nvSpPr>
        <p:spPr>
          <a:xfrm>
            <a:off x="630936" y="310896"/>
            <a:ext cx="1545336" cy="301752"/>
          </a:xfrm>
          <a:prstGeom prst="roundRect">
            <a:avLst>
              <a:gd fmla="val 50000" name="adj"/>
            </a:avLst>
          </a:prstGeom>
          <a:solidFill>
            <a:srgbClr val="1E2247"/>
          </a:solidFill>
          <a:ln cap="flat" cmpd="sng" w="12700">
            <a:solidFill>
              <a:srgbClr val="1E2247">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2" name="Google Shape;2272;p202"/>
          <p:cNvSpPr/>
          <p:nvPr/>
        </p:nvSpPr>
        <p:spPr>
          <a:xfrm>
            <a:off x="731520" y="329184"/>
            <a:ext cx="1344168" cy="26517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48DAE4"/>
              </a:buClr>
              <a:buSzPts val="1030"/>
              <a:buFont typeface="Inter"/>
              <a:buNone/>
            </a:pPr>
            <a:r>
              <a:rPr b="1" i="0" lang="en-US" spc="45" sz="1030" u="none" cap="none" strike="noStrike">
                <a:solidFill>
                  <a:srgbClr val="48DAE4"/>
                </a:solidFill>
                <a:latin typeface="Inter"/>
                <a:ea typeface="Inter"/>
                <a:cs typeface="Inter"/>
                <a:sym typeface="Inter"/>
              </a:rPr>
              <a:t>AI / THINK LAB</a:t>
            </a:r>
            <a:endParaRPr b="0" i="0" sz="1030" u="none" cap="none" strike="noStrike">
              <a:solidFill>
                <a:schemeClr val="dk1"/>
              </a:solidFill>
              <a:latin typeface="Inter"/>
              <a:ea typeface="Inter"/>
              <a:cs typeface="Inter"/>
              <a:sym typeface="Inter"/>
            </a:endParaRPr>
          </a:p>
        </p:txBody>
      </p:sp>
      <p:sp>
        <p:nvSpPr>
          <p:cNvPr id="2273" name="Google Shape;2273;p202"/>
          <p:cNvSpPr/>
          <p:nvPr/>
        </p:nvSpPr>
        <p:spPr>
          <a:xfrm>
            <a:off x="2377440" y="356616"/>
            <a:ext cx="621792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5A3FF"/>
              </a:buClr>
              <a:buSzPts val="1060"/>
              <a:buFont typeface="Inter"/>
              <a:buNone/>
            </a:pPr>
            <a:r>
              <a:rPr b="1" i="0" lang="en-US" spc="145" sz="1060" u="none" cap="none" strike="noStrike">
                <a:solidFill>
                  <a:srgbClr val="B5A3FF"/>
                </a:solidFill>
                <a:latin typeface="Inter"/>
                <a:ea typeface="Inter"/>
                <a:cs typeface="Inter"/>
                <a:sym typeface="Inter"/>
              </a:rPr>
              <a:t>SMART HABITS</a:t>
            </a:r>
            <a:endParaRPr b="0" i="0" sz="1060" u="none" cap="none" strike="noStrike">
              <a:solidFill>
                <a:schemeClr val="dk1"/>
              </a:solidFill>
              <a:latin typeface="Inter"/>
              <a:ea typeface="Inter"/>
              <a:cs typeface="Inter"/>
              <a:sym typeface="Inter"/>
            </a:endParaRPr>
          </a:p>
        </p:txBody>
      </p:sp>
      <p:sp>
        <p:nvSpPr>
          <p:cNvPr id="2274" name="Google Shape;2274;p202"/>
          <p:cNvSpPr/>
          <p:nvPr/>
        </p:nvSpPr>
        <p:spPr>
          <a:xfrm>
            <a:off x="10661904" y="6364224"/>
            <a:ext cx="868680" cy="292608"/>
          </a:xfrm>
          <a:prstGeom prst="roundRect">
            <a:avLst>
              <a:gd fmla="val 50000" name="adj"/>
            </a:avLst>
          </a:prstGeom>
          <a:solidFill>
            <a:srgbClr val="1E2247"/>
          </a:solidFill>
          <a:ln cap="flat" cmpd="sng" w="12700">
            <a:solidFill>
              <a:srgbClr val="1E2247">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5" name="Google Shape;2275;p202"/>
          <p:cNvSpPr/>
          <p:nvPr/>
        </p:nvSpPr>
        <p:spPr>
          <a:xfrm>
            <a:off x="10762488" y="6382512"/>
            <a:ext cx="667512"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000"/>
              <a:buFont typeface="Inter"/>
              <a:buNone/>
            </a:pPr>
            <a:r>
              <a:rPr b="1" i="0" lang="en-US" spc="45" sz="1000" u="none" cap="none" strike="noStrike">
                <a:solidFill>
                  <a:srgbClr val="FFFFFF"/>
                </a:solidFill>
                <a:latin typeface="Inter"/>
                <a:ea typeface="Inter"/>
                <a:cs typeface="Inter"/>
                <a:sym typeface="Inter"/>
              </a:rPr>
              <a:t>11 / 16</a:t>
            </a:r>
            <a:endParaRPr b="0" i="0" sz="1000" u="none" cap="none" strike="noStrike">
              <a:solidFill>
                <a:schemeClr val="dk1"/>
              </a:solidFill>
              <a:latin typeface="Inter"/>
              <a:ea typeface="Inter"/>
              <a:cs typeface="Inter"/>
              <a:sym typeface="Inter"/>
            </a:endParaRPr>
          </a:p>
        </p:txBody>
      </p:sp>
      <p:sp>
        <p:nvSpPr>
          <p:cNvPr id="2276" name="Google Shape;2276;p202"/>
          <p:cNvSpPr/>
          <p:nvPr/>
        </p:nvSpPr>
        <p:spPr>
          <a:xfrm>
            <a:off x="658368" y="932688"/>
            <a:ext cx="10881360" cy="7315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3280"/>
              <a:buFont typeface="Inter"/>
              <a:buNone/>
            </a:pPr>
            <a:r>
              <a:rPr b="1" i="0" lang="en-US" sz="3280" u="none" cap="none" strike="noStrike">
                <a:solidFill>
                  <a:srgbClr val="FFFFFF"/>
                </a:solidFill>
                <a:latin typeface="Inter"/>
                <a:ea typeface="Inter"/>
                <a:cs typeface="Inter"/>
                <a:sym typeface="Inter"/>
              </a:rPr>
              <a:t>YOUR AI PLAYBOOK</a:t>
            </a:r>
            <a:endParaRPr b="0" i="0" sz="3280" u="none" cap="none" strike="noStrike">
              <a:solidFill>
                <a:schemeClr val="dk1"/>
              </a:solidFill>
              <a:latin typeface="Inter"/>
              <a:ea typeface="Inter"/>
              <a:cs typeface="Inter"/>
              <a:sym typeface="Inter"/>
            </a:endParaRPr>
          </a:p>
        </p:txBody>
      </p:sp>
      <p:sp>
        <p:nvSpPr>
          <p:cNvPr id="2277" name="Google Shape;2277;p202"/>
          <p:cNvSpPr/>
          <p:nvPr/>
        </p:nvSpPr>
        <p:spPr>
          <a:xfrm>
            <a:off x="685800" y="1746504"/>
            <a:ext cx="10835640" cy="42062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BD0EE"/>
              </a:buClr>
              <a:buSzPts val="1570"/>
              <a:buFont typeface="Inter"/>
              <a:buNone/>
            </a:pPr>
            <a:r>
              <a:rPr b="0" i="0" lang="en-US" sz="1570" u="none" cap="none" strike="noStrike">
                <a:solidFill>
                  <a:srgbClr val="CBD0EE"/>
                </a:solidFill>
                <a:latin typeface="Inter"/>
                <a:ea typeface="Inter"/>
                <a:cs typeface="Inter"/>
                <a:sym typeface="Inter"/>
              </a:rPr>
              <a:t>Five moves for safer, fairer, more thoughtful use.</a:t>
            </a:r>
            <a:endParaRPr b="0" i="0" sz="1570" u="none" cap="none" strike="noStrike">
              <a:solidFill>
                <a:schemeClr val="dk1"/>
              </a:solidFill>
              <a:latin typeface="Inter"/>
              <a:ea typeface="Inter"/>
              <a:cs typeface="Inter"/>
              <a:sym typeface="Inter"/>
            </a:endParaRPr>
          </a:p>
        </p:txBody>
      </p:sp>
      <p:sp>
        <p:nvSpPr>
          <p:cNvPr id="2278" name="Google Shape;2278;p202"/>
          <p:cNvSpPr/>
          <p:nvPr/>
        </p:nvSpPr>
        <p:spPr>
          <a:xfrm>
            <a:off x="813816" y="2322576"/>
            <a:ext cx="10698480" cy="557784"/>
          </a:xfrm>
          <a:prstGeom prst="roundRect">
            <a:avLst>
              <a:gd fmla="val 21311" name="adj"/>
            </a:avLst>
          </a:prstGeom>
          <a:solidFill>
            <a:srgbClr val="090C20"/>
          </a:solidFill>
          <a:ln cap="flat" cmpd="sng" w="12700">
            <a:solidFill>
              <a:srgbClr val="090C20">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9" name="Google Shape;2279;p202"/>
          <p:cNvSpPr/>
          <p:nvPr/>
        </p:nvSpPr>
        <p:spPr>
          <a:xfrm>
            <a:off x="731520" y="2231136"/>
            <a:ext cx="10698480" cy="557784"/>
          </a:xfrm>
          <a:prstGeom prst="roundRect">
            <a:avLst>
              <a:gd fmla="val 21311" name="adj"/>
            </a:avLst>
          </a:prstGeom>
          <a:solidFill>
            <a:srgbClr val="E8F9FC"/>
          </a:solidFill>
          <a:ln cap="flat" cmpd="sng" w="12700">
            <a:solidFill>
              <a:srgbClr val="E8F9FC">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0" name="Google Shape;2280;p202"/>
          <p:cNvSpPr/>
          <p:nvPr/>
        </p:nvSpPr>
        <p:spPr>
          <a:xfrm>
            <a:off x="923544" y="2331720"/>
            <a:ext cx="457200" cy="365760"/>
          </a:xfrm>
          <a:prstGeom prst="roundRect">
            <a:avLst>
              <a:gd fmla="val 50000" name="adj"/>
            </a:avLst>
          </a:prstGeom>
          <a:solidFill>
            <a:srgbClr val="161934"/>
          </a:solidFill>
          <a:ln cap="flat" cmpd="sng" w="12700">
            <a:solidFill>
              <a:srgbClr val="16193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1" name="Google Shape;2281;p202"/>
          <p:cNvSpPr/>
          <p:nvPr/>
        </p:nvSpPr>
        <p:spPr>
          <a:xfrm>
            <a:off x="1024128" y="2350008"/>
            <a:ext cx="256032"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Inter"/>
              <a:buNone/>
            </a:pPr>
            <a:r>
              <a:rPr b="1" i="0" lang="en-US" spc="45" sz="1200" u="none" cap="none" strike="noStrike">
                <a:solidFill>
                  <a:srgbClr val="FFFFFF"/>
                </a:solidFill>
                <a:latin typeface="Inter"/>
                <a:ea typeface="Inter"/>
                <a:cs typeface="Inter"/>
                <a:sym typeface="Inter"/>
              </a:rPr>
              <a:t>01</a:t>
            </a:r>
            <a:endParaRPr b="0" i="0" sz="1200" u="none" cap="none" strike="noStrike">
              <a:solidFill>
                <a:schemeClr val="dk1"/>
              </a:solidFill>
              <a:latin typeface="Inter"/>
              <a:ea typeface="Inter"/>
              <a:cs typeface="Inter"/>
              <a:sym typeface="Inter"/>
            </a:endParaRPr>
          </a:p>
        </p:txBody>
      </p:sp>
      <p:sp>
        <p:nvSpPr>
          <p:cNvPr id="2282" name="Google Shape;2282;p202"/>
          <p:cNvSpPr/>
          <p:nvPr/>
        </p:nvSpPr>
        <p:spPr>
          <a:xfrm>
            <a:off x="1655064" y="2386584"/>
            <a:ext cx="2907792"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1400"/>
              <a:buFont typeface="Inter"/>
              <a:buNone/>
            </a:pPr>
            <a:r>
              <a:rPr b="1" i="0" lang="en-US" spc="30" sz="1400" u="none" cap="none" strike="noStrike">
                <a:solidFill>
                  <a:srgbClr val="161934"/>
                </a:solidFill>
                <a:latin typeface="Inter"/>
                <a:ea typeface="Inter"/>
                <a:cs typeface="Inter"/>
                <a:sym typeface="Inter"/>
              </a:rPr>
              <a:t>CHECK FACTS</a:t>
            </a:r>
            <a:endParaRPr b="0" i="0" sz="1400" u="none" cap="none" strike="noStrike">
              <a:solidFill>
                <a:schemeClr val="dk1"/>
              </a:solidFill>
              <a:latin typeface="Inter"/>
              <a:ea typeface="Inter"/>
              <a:cs typeface="Inter"/>
              <a:sym typeface="Inter"/>
            </a:endParaRPr>
          </a:p>
        </p:txBody>
      </p:sp>
      <p:sp>
        <p:nvSpPr>
          <p:cNvPr id="2283" name="Google Shape;2283;p202"/>
          <p:cNvSpPr/>
          <p:nvPr/>
        </p:nvSpPr>
        <p:spPr>
          <a:xfrm>
            <a:off x="4590288" y="2350008"/>
            <a:ext cx="6501384"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1480"/>
              <a:buFont typeface="Inter"/>
              <a:buNone/>
            </a:pPr>
            <a:r>
              <a:rPr b="0" i="0" lang="en-US" sz="1480" u="none" cap="none" strike="noStrike">
                <a:solidFill>
                  <a:srgbClr val="161934"/>
                </a:solidFill>
                <a:latin typeface="Inter"/>
                <a:ea typeface="Inter"/>
                <a:cs typeface="Inter"/>
                <a:sym typeface="Inter"/>
              </a:rPr>
              <a:t>Verify important claims with reliable sources.</a:t>
            </a:r>
            <a:endParaRPr b="0" i="0" sz="1480" u="none" cap="none" strike="noStrike">
              <a:solidFill>
                <a:schemeClr val="dk1"/>
              </a:solidFill>
              <a:latin typeface="Inter"/>
              <a:ea typeface="Inter"/>
              <a:cs typeface="Inter"/>
              <a:sym typeface="Inter"/>
            </a:endParaRPr>
          </a:p>
        </p:txBody>
      </p:sp>
      <p:sp>
        <p:nvSpPr>
          <p:cNvPr id="2284" name="Google Shape;2284;p202"/>
          <p:cNvSpPr/>
          <p:nvPr/>
        </p:nvSpPr>
        <p:spPr>
          <a:xfrm>
            <a:off x="813816" y="3054096"/>
            <a:ext cx="10698480" cy="557784"/>
          </a:xfrm>
          <a:prstGeom prst="roundRect">
            <a:avLst>
              <a:gd fmla="val 21311" name="adj"/>
            </a:avLst>
          </a:prstGeom>
          <a:solidFill>
            <a:srgbClr val="090C20"/>
          </a:solidFill>
          <a:ln cap="flat" cmpd="sng" w="12700">
            <a:solidFill>
              <a:srgbClr val="090C20">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5" name="Google Shape;2285;p202"/>
          <p:cNvSpPr/>
          <p:nvPr/>
        </p:nvSpPr>
        <p:spPr>
          <a:xfrm>
            <a:off x="731520" y="2962656"/>
            <a:ext cx="10698480" cy="557784"/>
          </a:xfrm>
          <a:prstGeom prst="roundRect">
            <a:avLst>
              <a:gd fmla="val 21311" name="adj"/>
            </a:avLst>
          </a:prstGeom>
          <a:solidFill>
            <a:srgbClr val="EFEAFD"/>
          </a:solidFill>
          <a:ln cap="flat" cmpd="sng" w="12700">
            <a:solidFill>
              <a:srgbClr val="EFEAFD">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6" name="Google Shape;2286;p202"/>
          <p:cNvSpPr/>
          <p:nvPr/>
        </p:nvSpPr>
        <p:spPr>
          <a:xfrm>
            <a:off x="923544" y="3063240"/>
            <a:ext cx="457200" cy="365760"/>
          </a:xfrm>
          <a:prstGeom prst="roundRect">
            <a:avLst>
              <a:gd fmla="val 50000" name="adj"/>
            </a:avLst>
          </a:prstGeom>
          <a:solidFill>
            <a:srgbClr val="161934"/>
          </a:solidFill>
          <a:ln cap="flat" cmpd="sng" w="12700">
            <a:solidFill>
              <a:srgbClr val="16193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7" name="Google Shape;2287;p202"/>
          <p:cNvSpPr/>
          <p:nvPr/>
        </p:nvSpPr>
        <p:spPr>
          <a:xfrm>
            <a:off x="1024128" y="3081528"/>
            <a:ext cx="256032"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Inter"/>
              <a:buNone/>
            </a:pPr>
            <a:r>
              <a:rPr b="1" i="0" lang="en-US" spc="45" sz="1200" u="none" cap="none" strike="noStrike">
                <a:solidFill>
                  <a:srgbClr val="FFFFFF"/>
                </a:solidFill>
                <a:latin typeface="Inter"/>
                <a:ea typeface="Inter"/>
                <a:cs typeface="Inter"/>
                <a:sym typeface="Inter"/>
              </a:rPr>
              <a:t>02</a:t>
            </a:r>
            <a:endParaRPr b="0" i="0" sz="1200" u="none" cap="none" strike="noStrike">
              <a:solidFill>
                <a:schemeClr val="dk1"/>
              </a:solidFill>
              <a:latin typeface="Inter"/>
              <a:ea typeface="Inter"/>
              <a:cs typeface="Inter"/>
              <a:sym typeface="Inter"/>
            </a:endParaRPr>
          </a:p>
        </p:txBody>
      </p:sp>
      <p:sp>
        <p:nvSpPr>
          <p:cNvPr id="2288" name="Google Shape;2288;p202"/>
          <p:cNvSpPr/>
          <p:nvPr/>
        </p:nvSpPr>
        <p:spPr>
          <a:xfrm>
            <a:off x="1655064" y="3118104"/>
            <a:ext cx="2907792"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1400"/>
              <a:buFont typeface="Inter"/>
              <a:buNone/>
            </a:pPr>
            <a:r>
              <a:rPr b="1" i="0" lang="en-US" spc="30" sz="1400" u="none" cap="none" strike="noStrike">
                <a:solidFill>
                  <a:srgbClr val="161934"/>
                </a:solidFill>
                <a:latin typeface="Inter"/>
                <a:ea typeface="Inter"/>
                <a:cs typeface="Inter"/>
                <a:sym typeface="Inter"/>
              </a:rPr>
              <a:t>KEEP IT PRIVATE</a:t>
            </a:r>
            <a:endParaRPr b="0" i="0" sz="1400" u="none" cap="none" strike="noStrike">
              <a:solidFill>
                <a:schemeClr val="dk1"/>
              </a:solidFill>
              <a:latin typeface="Inter"/>
              <a:ea typeface="Inter"/>
              <a:cs typeface="Inter"/>
              <a:sym typeface="Inter"/>
            </a:endParaRPr>
          </a:p>
        </p:txBody>
      </p:sp>
      <p:sp>
        <p:nvSpPr>
          <p:cNvPr id="2289" name="Google Shape;2289;p202"/>
          <p:cNvSpPr/>
          <p:nvPr/>
        </p:nvSpPr>
        <p:spPr>
          <a:xfrm>
            <a:off x="4590288" y="3081528"/>
            <a:ext cx="6501384"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1480"/>
              <a:buFont typeface="Inter"/>
              <a:buNone/>
            </a:pPr>
            <a:r>
              <a:rPr b="0" i="0" lang="en-US" sz="1480" u="none" cap="none" strike="noStrike">
                <a:solidFill>
                  <a:srgbClr val="161934"/>
                </a:solidFill>
                <a:latin typeface="Inter"/>
                <a:ea typeface="Inter"/>
                <a:cs typeface="Inter"/>
                <a:sym typeface="Inter"/>
              </a:rPr>
              <a:t>Don’t share sensitive or personal information.</a:t>
            </a:r>
            <a:endParaRPr b="0" i="0" sz="1480" u="none" cap="none" strike="noStrike">
              <a:solidFill>
                <a:schemeClr val="dk1"/>
              </a:solidFill>
              <a:latin typeface="Inter"/>
              <a:ea typeface="Inter"/>
              <a:cs typeface="Inter"/>
              <a:sym typeface="Inter"/>
            </a:endParaRPr>
          </a:p>
        </p:txBody>
      </p:sp>
      <p:sp>
        <p:nvSpPr>
          <p:cNvPr id="2290" name="Google Shape;2290;p202"/>
          <p:cNvSpPr/>
          <p:nvPr/>
        </p:nvSpPr>
        <p:spPr>
          <a:xfrm>
            <a:off x="813816" y="3785616"/>
            <a:ext cx="10698480" cy="557784"/>
          </a:xfrm>
          <a:prstGeom prst="roundRect">
            <a:avLst>
              <a:gd fmla="val 21311" name="adj"/>
            </a:avLst>
          </a:prstGeom>
          <a:solidFill>
            <a:srgbClr val="090C20"/>
          </a:solidFill>
          <a:ln cap="flat" cmpd="sng" w="12700">
            <a:solidFill>
              <a:srgbClr val="090C20">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1" name="Google Shape;2291;p202"/>
          <p:cNvSpPr/>
          <p:nvPr/>
        </p:nvSpPr>
        <p:spPr>
          <a:xfrm>
            <a:off x="731520" y="3694176"/>
            <a:ext cx="10698480" cy="557784"/>
          </a:xfrm>
          <a:prstGeom prst="roundRect">
            <a:avLst>
              <a:gd fmla="val 21311" name="adj"/>
            </a:avLst>
          </a:prstGeom>
          <a:solidFill>
            <a:srgbClr val="FFE8F2"/>
          </a:solidFill>
          <a:ln cap="flat" cmpd="sng" w="12700">
            <a:solidFill>
              <a:srgbClr val="FFE8F2">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2" name="Google Shape;2292;p202"/>
          <p:cNvSpPr/>
          <p:nvPr/>
        </p:nvSpPr>
        <p:spPr>
          <a:xfrm>
            <a:off x="923544" y="3794760"/>
            <a:ext cx="457200" cy="365760"/>
          </a:xfrm>
          <a:prstGeom prst="roundRect">
            <a:avLst>
              <a:gd fmla="val 50000" name="adj"/>
            </a:avLst>
          </a:prstGeom>
          <a:solidFill>
            <a:srgbClr val="161934"/>
          </a:solidFill>
          <a:ln cap="flat" cmpd="sng" w="12700">
            <a:solidFill>
              <a:srgbClr val="16193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3" name="Google Shape;2293;p202"/>
          <p:cNvSpPr/>
          <p:nvPr/>
        </p:nvSpPr>
        <p:spPr>
          <a:xfrm>
            <a:off x="1024128" y="3813048"/>
            <a:ext cx="256032"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Inter"/>
              <a:buNone/>
            </a:pPr>
            <a:r>
              <a:rPr b="1" i="0" lang="en-US" spc="45" sz="1200" u="none" cap="none" strike="noStrike">
                <a:solidFill>
                  <a:srgbClr val="FFFFFF"/>
                </a:solidFill>
                <a:latin typeface="Inter"/>
                <a:ea typeface="Inter"/>
                <a:cs typeface="Inter"/>
                <a:sym typeface="Inter"/>
              </a:rPr>
              <a:t>03</a:t>
            </a:r>
            <a:endParaRPr b="0" i="0" sz="1200" u="none" cap="none" strike="noStrike">
              <a:solidFill>
                <a:schemeClr val="dk1"/>
              </a:solidFill>
              <a:latin typeface="Inter"/>
              <a:ea typeface="Inter"/>
              <a:cs typeface="Inter"/>
              <a:sym typeface="Inter"/>
            </a:endParaRPr>
          </a:p>
        </p:txBody>
      </p:sp>
      <p:sp>
        <p:nvSpPr>
          <p:cNvPr id="2294" name="Google Shape;2294;p202"/>
          <p:cNvSpPr/>
          <p:nvPr/>
        </p:nvSpPr>
        <p:spPr>
          <a:xfrm>
            <a:off x="1655064" y="3849624"/>
            <a:ext cx="2907792"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1400"/>
              <a:buFont typeface="Inter"/>
              <a:buNone/>
            </a:pPr>
            <a:r>
              <a:rPr b="1" i="0" lang="en-US" spc="30" sz="1400" u="none" cap="none" strike="noStrike">
                <a:solidFill>
                  <a:srgbClr val="161934"/>
                </a:solidFill>
                <a:latin typeface="Inter"/>
                <a:ea typeface="Inter"/>
                <a:cs typeface="Inter"/>
                <a:sym typeface="Inter"/>
              </a:rPr>
              <a:t>BE TRANSPARENT</a:t>
            </a:r>
            <a:endParaRPr b="0" i="0" sz="1400" u="none" cap="none" strike="noStrike">
              <a:solidFill>
                <a:schemeClr val="dk1"/>
              </a:solidFill>
              <a:latin typeface="Inter"/>
              <a:ea typeface="Inter"/>
              <a:cs typeface="Inter"/>
              <a:sym typeface="Inter"/>
            </a:endParaRPr>
          </a:p>
        </p:txBody>
      </p:sp>
      <p:sp>
        <p:nvSpPr>
          <p:cNvPr id="2295" name="Google Shape;2295;p202"/>
          <p:cNvSpPr/>
          <p:nvPr/>
        </p:nvSpPr>
        <p:spPr>
          <a:xfrm>
            <a:off x="4590288" y="3813048"/>
            <a:ext cx="6501384"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1480"/>
              <a:buFont typeface="Inter"/>
              <a:buNone/>
            </a:pPr>
            <a:r>
              <a:rPr b="0" i="0" lang="en-US" sz="1480" u="none" cap="none" strike="noStrike">
                <a:solidFill>
                  <a:srgbClr val="161934"/>
                </a:solidFill>
                <a:latin typeface="Inter"/>
                <a:ea typeface="Inter"/>
                <a:cs typeface="Inter"/>
                <a:sym typeface="Inter"/>
              </a:rPr>
              <a:t>Follow class rules and credit AI help when needed.</a:t>
            </a:r>
            <a:endParaRPr b="0" i="0" sz="1480" u="none" cap="none" strike="noStrike">
              <a:solidFill>
                <a:schemeClr val="dk1"/>
              </a:solidFill>
              <a:latin typeface="Inter"/>
              <a:ea typeface="Inter"/>
              <a:cs typeface="Inter"/>
              <a:sym typeface="Inter"/>
            </a:endParaRPr>
          </a:p>
        </p:txBody>
      </p:sp>
      <p:sp>
        <p:nvSpPr>
          <p:cNvPr id="2296" name="Google Shape;2296;p202"/>
          <p:cNvSpPr/>
          <p:nvPr/>
        </p:nvSpPr>
        <p:spPr>
          <a:xfrm>
            <a:off x="813816" y="4517136"/>
            <a:ext cx="10698480" cy="557784"/>
          </a:xfrm>
          <a:prstGeom prst="roundRect">
            <a:avLst>
              <a:gd fmla="val 21311" name="adj"/>
            </a:avLst>
          </a:prstGeom>
          <a:solidFill>
            <a:srgbClr val="090C20"/>
          </a:solidFill>
          <a:ln cap="flat" cmpd="sng" w="12700">
            <a:solidFill>
              <a:srgbClr val="090C20">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7" name="Google Shape;2297;p202"/>
          <p:cNvSpPr/>
          <p:nvPr/>
        </p:nvSpPr>
        <p:spPr>
          <a:xfrm>
            <a:off x="731520" y="4425696"/>
            <a:ext cx="10698480" cy="557784"/>
          </a:xfrm>
          <a:prstGeom prst="roundRect">
            <a:avLst>
              <a:gd fmla="val 21311" name="adj"/>
            </a:avLst>
          </a:prstGeom>
          <a:solidFill>
            <a:srgbClr val="F1FAD9"/>
          </a:solidFill>
          <a:ln cap="flat" cmpd="sng" w="12700">
            <a:solidFill>
              <a:srgbClr val="F1FAD9">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8" name="Google Shape;2298;p202"/>
          <p:cNvSpPr/>
          <p:nvPr/>
        </p:nvSpPr>
        <p:spPr>
          <a:xfrm>
            <a:off x="923544" y="4526280"/>
            <a:ext cx="457200" cy="365760"/>
          </a:xfrm>
          <a:prstGeom prst="roundRect">
            <a:avLst>
              <a:gd fmla="val 50000" name="adj"/>
            </a:avLst>
          </a:prstGeom>
          <a:solidFill>
            <a:srgbClr val="161934"/>
          </a:solidFill>
          <a:ln cap="flat" cmpd="sng" w="12700">
            <a:solidFill>
              <a:srgbClr val="16193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9" name="Google Shape;2299;p202"/>
          <p:cNvSpPr/>
          <p:nvPr/>
        </p:nvSpPr>
        <p:spPr>
          <a:xfrm>
            <a:off x="1024128" y="4544568"/>
            <a:ext cx="256032"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Inter"/>
              <a:buNone/>
            </a:pPr>
            <a:r>
              <a:rPr b="1" i="0" lang="en-US" spc="45" sz="1200" u="none" cap="none" strike="noStrike">
                <a:solidFill>
                  <a:srgbClr val="FFFFFF"/>
                </a:solidFill>
                <a:latin typeface="Inter"/>
                <a:ea typeface="Inter"/>
                <a:cs typeface="Inter"/>
                <a:sym typeface="Inter"/>
              </a:rPr>
              <a:t>04</a:t>
            </a:r>
            <a:endParaRPr b="0" i="0" sz="1200" u="none" cap="none" strike="noStrike">
              <a:solidFill>
                <a:schemeClr val="dk1"/>
              </a:solidFill>
              <a:latin typeface="Inter"/>
              <a:ea typeface="Inter"/>
              <a:cs typeface="Inter"/>
              <a:sym typeface="Inter"/>
            </a:endParaRPr>
          </a:p>
        </p:txBody>
      </p:sp>
      <p:sp>
        <p:nvSpPr>
          <p:cNvPr id="2300" name="Google Shape;2300;p202"/>
          <p:cNvSpPr/>
          <p:nvPr/>
        </p:nvSpPr>
        <p:spPr>
          <a:xfrm>
            <a:off x="1655064" y="4581144"/>
            <a:ext cx="2907792"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1400"/>
              <a:buFont typeface="Inter"/>
              <a:buNone/>
            </a:pPr>
            <a:r>
              <a:rPr b="1" i="0" lang="en-US" spc="30" sz="1400" u="none" cap="none" strike="noStrike">
                <a:solidFill>
                  <a:srgbClr val="161934"/>
                </a:solidFill>
                <a:latin typeface="Inter"/>
                <a:ea typeface="Inter"/>
                <a:cs typeface="Inter"/>
                <a:sym typeface="Inter"/>
              </a:rPr>
              <a:t>WATCH FOR BIAS</a:t>
            </a:r>
            <a:endParaRPr b="0" i="0" sz="1400" u="none" cap="none" strike="noStrike">
              <a:solidFill>
                <a:schemeClr val="dk1"/>
              </a:solidFill>
              <a:latin typeface="Inter"/>
              <a:ea typeface="Inter"/>
              <a:cs typeface="Inter"/>
              <a:sym typeface="Inter"/>
            </a:endParaRPr>
          </a:p>
        </p:txBody>
      </p:sp>
      <p:sp>
        <p:nvSpPr>
          <p:cNvPr id="2301" name="Google Shape;2301;p202"/>
          <p:cNvSpPr/>
          <p:nvPr/>
        </p:nvSpPr>
        <p:spPr>
          <a:xfrm>
            <a:off x="4590288" y="4544568"/>
            <a:ext cx="6501384"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1480"/>
              <a:buFont typeface="Inter"/>
              <a:buNone/>
            </a:pPr>
            <a:r>
              <a:rPr b="0" i="0" lang="en-US" sz="1480" u="none" cap="none" strike="noStrike">
                <a:solidFill>
                  <a:srgbClr val="161934"/>
                </a:solidFill>
                <a:latin typeface="Inter"/>
                <a:ea typeface="Inter"/>
                <a:cs typeface="Inter"/>
                <a:sym typeface="Inter"/>
              </a:rPr>
              <a:t>Look for missing viewpoints or stereotypes.</a:t>
            </a:r>
            <a:endParaRPr b="0" i="0" sz="1480" u="none" cap="none" strike="noStrike">
              <a:solidFill>
                <a:schemeClr val="dk1"/>
              </a:solidFill>
              <a:latin typeface="Inter"/>
              <a:ea typeface="Inter"/>
              <a:cs typeface="Inter"/>
              <a:sym typeface="Inter"/>
            </a:endParaRPr>
          </a:p>
        </p:txBody>
      </p:sp>
      <p:sp>
        <p:nvSpPr>
          <p:cNvPr id="2302" name="Google Shape;2302;p202"/>
          <p:cNvSpPr/>
          <p:nvPr/>
        </p:nvSpPr>
        <p:spPr>
          <a:xfrm>
            <a:off x="813816" y="5248656"/>
            <a:ext cx="10698480" cy="557784"/>
          </a:xfrm>
          <a:prstGeom prst="roundRect">
            <a:avLst>
              <a:gd fmla="val 21311" name="adj"/>
            </a:avLst>
          </a:prstGeom>
          <a:solidFill>
            <a:srgbClr val="090C20"/>
          </a:solidFill>
          <a:ln cap="flat" cmpd="sng" w="12700">
            <a:solidFill>
              <a:srgbClr val="090C20">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3" name="Google Shape;2303;p202"/>
          <p:cNvSpPr/>
          <p:nvPr/>
        </p:nvSpPr>
        <p:spPr>
          <a:xfrm>
            <a:off x="731520" y="5157216"/>
            <a:ext cx="10698480" cy="557784"/>
          </a:xfrm>
          <a:prstGeom prst="roundRect">
            <a:avLst>
              <a:gd fmla="val 21311" name="adj"/>
            </a:avLst>
          </a:prstGeom>
          <a:solidFill>
            <a:srgbClr val="FCFAF7"/>
          </a:solidFill>
          <a:ln cap="flat" cmpd="sng" w="12700">
            <a:solidFill>
              <a:srgbClr val="FCFAF7">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4" name="Google Shape;2304;p202"/>
          <p:cNvSpPr/>
          <p:nvPr/>
        </p:nvSpPr>
        <p:spPr>
          <a:xfrm>
            <a:off x="923544" y="5257800"/>
            <a:ext cx="457200" cy="365760"/>
          </a:xfrm>
          <a:prstGeom prst="roundRect">
            <a:avLst>
              <a:gd fmla="val 50000" name="adj"/>
            </a:avLst>
          </a:prstGeom>
          <a:solidFill>
            <a:srgbClr val="161934"/>
          </a:solidFill>
          <a:ln cap="flat" cmpd="sng" w="12700">
            <a:solidFill>
              <a:srgbClr val="16193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5" name="Google Shape;2305;p202"/>
          <p:cNvSpPr/>
          <p:nvPr/>
        </p:nvSpPr>
        <p:spPr>
          <a:xfrm>
            <a:off x="1024128" y="5276088"/>
            <a:ext cx="256032"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Inter"/>
              <a:buNone/>
            </a:pPr>
            <a:r>
              <a:rPr b="1" i="0" lang="en-US" spc="45" sz="1200" u="none" cap="none" strike="noStrike">
                <a:solidFill>
                  <a:srgbClr val="FFFFFF"/>
                </a:solidFill>
                <a:latin typeface="Inter"/>
                <a:ea typeface="Inter"/>
                <a:cs typeface="Inter"/>
                <a:sym typeface="Inter"/>
              </a:rPr>
              <a:t>05</a:t>
            </a:r>
            <a:endParaRPr b="0" i="0" sz="1200" u="none" cap="none" strike="noStrike">
              <a:solidFill>
                <a:schemeClr val="dk1"/>
              </a:solidFill>
              <a:latin typeface="Inter"/>
              <a:ea typeface="Inter"/>
              <a:cs typeface="Inter"/>
              <a:sym typeface="Inter"/>
            </a:endParaRPr>
          </a:p>
        </p:txBody>
      </p:sp>
      <p:sp>
        <p:nvSpPr>
          <p:cNvPr id="2306" name="Google Shape;2306;p202"/>
          <p:cNvSpPr/>
          <p:nvPr/>
        </p:nvSpPr>
        <p:spPr>
          <a:xfrm>
            <a:off x="1655064" y="5312664"/>
            <a:ext cx="2907792"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1400"/>
              <a:buFont typeface="Inter"/>
              <a:buNone/>
            </a:pPr>
            <a:r>
              <a:rPr b="1" i="0" lang="en-US" spc="30" sz="1400" u="none" cap="none" strike="noStrike">
                <a:solidFill>
                  <a:srgbClr val="161934"/>
                </a:solidFill>
                <a:latin typeface="Inter"/>
                <a:ea typeface="Inter"/>
                <a:cs typeface="Inter"/>
                <a:sym typeface="Inter"/>
              </a:rPr>
              <a:t>OWN THE DECISION</a:t>
            </a:r>
            <a:endParaRPr b="0" i="0" sz="1400" u="none" cap="none" strike="noStrike">
              <a:solidFill>
                <a:schemeClr val="dk1"/>
              </a:solidFill>
              <a:latin typeface="Inter"/>
              <a:ea typeface="Inter"/>
              <a:cs typeface="Inter"/>
              <a:sym typeface="Inter"/>
            </a:endParaRPr>
          </a:p>
        </p:txBody>
      </p:sp>
      <p:sp>
        <p:nvSpPr>
          <p:cNvPr id="2307" name="Google Shape;2307;p202"/>
          <p:cNvSpPr/>
          <p:nvPr/>
        </p:nvSpPr>
        <p:spPr>
          <a:xfrm>
            <a:off x="4590288" y="5276088"/>
            <a:ext cx="6501384"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1480"/>
              <a:buFont typeface="Inter"/>
              <a:buNone/>
            </a:pPr>
            <a:r>
              <a:rPr b="0" i="0" lang="en-US" sz="1480" u="none" cap="none" strike="noStrike">
                <a:solidFill>
                  <a:srgbClr val="161934"/>
                </a:solidFill>
                <a:latin typeface="Inter"/>
                <a:ea typeface="Inter"/>
                <a:cs typeface="Inter"/>
                <a:sym typeface="Inter"/>
              </a:rPr>
              <a:t>Keep humans responsible for high-stakes choices.</a:t>
            </a:r>
            <a:endParaRPr b="0" i="0" sz="1480" u="none" cap="none" strike="noStrike">
              <a:solidFill>
                <a:schemeClr val="dk1"/>
              </a:solidFill>
              <a:latin typeface="Inter"/>
              <a:ea typeface="Inter"/>
              <a:cs typeface="Inter"/>
              <a:sym typeface="Inter"/>
            </a:endParaRPr>
          </a:p>
        </p:txBody>
      </p:sp>
      <p:sp>
        <p:nvSpPr>
          <p:cNvPr id="2308" name="Google Shape;2308;p202"/>
          <p:cNvSpPr/>
          <p:nvPr/>
        </p:nvSpPr>
        <p:spPr>
          <a:xfrm>
            <a:off x="923544" y="6071616"/>
            <a:ext cx="978408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8DAE4"/>
              </a:buClr>
              <a:buSzPts val="1410"/>
              <a:buFont typeface="Inter"/>
              <a:buNone/>
            </a:pPr>
            <a:r>
              <a:rPr b="1" i="0" lang="en-US" spc="35" sz="1410" u="none" cap="none" strike="noStrike">
                <a:solidFill>
                  <a:srgbClr val="48DAE4"/>
                </a:solidFill>
                <a:latin typeface="Inter"/>
                <a:ea typeface="Inter"/>
                <a:cs typeface="Inter"/>
                <a:sym typeface="Inter"/>
              </a:rPr>
              <a:t>GOOD TOOL + GOOD JUDGMENT = BETTER OUTCOMES</a:t>
            </a:r>
            <a:endParaRPr b="0" i="0" sz="1410" u="none" cap="none" strike="noStrike">
              <a:solidFill>
                <a:schemeClr val="dk1"/>
              </a:solidFill>
              <a:latin typeface="Inter"/>
              <a:ea typeface="Inter"/>
              <a:cs typeface="Inter"/>
              <a:sym typeface="Inter"/>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AF7"/>
        </a:solidFill>
      </p:bgPr>
    </p:bg>
    <p:spTree>
      <p:nvGrpSpPr>
        <p:cNvPr id="2313" name="Shape 2313"/>
        <p:cNvGrpSpPr/>
        <p:nvPr/>
      </p:nvGrpSpPr>
      <p:grpSpPr>
        <a:xfrm>
          <a:off x="0" y="0"/>
          <a:ext cx="0" cy="0"/>
          <a:chOff x="0" y="0"/>
          <a:chExt cx="0" cy="0"/>
        </a:xfrm>
      </p:grpSpPr>
      <p:sp>
        <p:nvSpPr>
          <p:cNvPr id="2314" name="Google Shape;2314;p203"/>
          <p:cNvSpPr/>
          <p:nvPr/>
        </p:nvSpPr>
        <p:spPr>
          <a:xfrm>
            <a:off x="0" y="0"/>
            <a:ext cx="12191695" cy="86868"/>
          </a:xfrm>
          <a:prstGeom prst="rect">
            <a:avLst/>
          </a:prstGeom>
          <a:solidFill>
            <a:srgbClr val="48DAE4"/>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5" name="Google Shape;2315;p203"/>
          <p:cNvSpPr/>
          <p:nvPr/>
        </p:nvSpPr>
        <p:spPr>
          <a:xfrm>
            <a:off x="10698480"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6" name="Google Shape;2316;p203"/>
          <p:cNvSpPr/>
          <p:nvPr/>
        </p:nvSpPr>
        <p:spPr>
          <a:xfrm>
            <a:off x="10698480"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7" name="Google Shape;2317;p203"/>
          <p:cNvSpPr/>
          <p:nvPr/>
        </p:nvSpPr>
        <p:spPr>
          <a:xfrm>
            <a:off x="10698480"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8" name="Google Shape;2318;p203"/>
          <p:cNvSpPr/>
          <p:nvPr/>
        </p:nvSpPr>
        <p:spPr>
          <a:xfrm>
            <a:off x="10698480"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9" name="Google Shape;2319;p203"/>
          <p:cNvSpPr/>
          <p:nvPr/>
        </p:nvSpPr>
        <p:spPr>
          <a:xfrm>
            <a:off x="10698480"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0" name="Google Shape;2320;p203"/>
          <p:cNvSpPr/>
          <p:nvPr/>
        </p:nvSpPr>
        <p:spPr>
          <a:xfrm>
            <a:off x="10872216"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1" name="Google Shape;2321;p203"/>
          <p:cNvSpPr/>
          <p:nvPr/>
        </p:nvSpPr>
        <p:spPr>
          <a:xfrm>
            <a:off x="10872216"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2" name="Google Shape;2322;p203"/>
          <p:cNvSpPr/>
          <p:nvPr/>
        </p:nvSpPr>
        <p:spPr>
          <a:xfrm>
            <a:off x="10872216"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3" name="Google Shape;2323;p203"/>
          <p:cNvSpPr/>
          <p:nvPr/>
        </p:nvSpPr>
        <p:spPr>
          <a:xfrm>
            <a:off x="10872216"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4" name="Google Shape;2324;p203"/>
          <p:cNvSpPr/>
          <p:nvPr/>
        </p:nvSpPr>
        <p:spPr>
          <a:xfrm>
            <a:off x="10872216"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5" name="Google Shape;2325;p203"/>
          <p:cNvSpPr/>
          <p:nvPr/>
        </p:nvSpPr>
        <p:spPr>
          <a:xfrm>
            <a:off x="11045952"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6" name="Google Shape;2326;p203"/>
          <p:cNvSpPr/>
          <p:nvPr/>
        </p:nvSpPr>
        <p:spPr>
          <a:xfrm>
            <a:off x="11045952"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7" name="Google Shape;2327;p203"/>
          <p:cNvSpPr/>
          <p:nvPr/>
        </p:nvSpPr>
        <p:spPr>
          <a:xfrm>
            <a:off x="11045952"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8" name="Google Shape;2328;p203"/>
          <p:cNvSpPr/>
          <p:nvPr/>
        </p:nvSpPr>
        <p:spPr>
          <a:xfrm>
            <a:off x="11045952"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9" name="Google Shape;2329;p203"/>
          <p:cNvSpPr/>
          <p:nvPr/>
        </p:nvSpPr>
        <p:spPr>
          <a:xfrm>
            <a:off x="11045952"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0" name="Google Shape;2330;p203"/>
          <p:cNvSpPr/>
          <p:nvPr/>
        </p:nvSpPr>
        <p:spPr>
          <a:xfrm>
            <a:off x="11219688"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1" name="Google Shape;2331;p203"/>
          <p:cNvSpPr/>
          <p:nvPr/>
        </p:nvSpPr>
        <p:spPr>
          <a:xfrm>
            <a:off x="11219688"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2" name="Google Shape;2332;p203"/>
          <p:cNvSpPr/>
          <p:nvPr/>
        </p:nvSpPr>
        <p:spPr>
          <a:xfrm>
            <a:off x="11219688"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3" name="Google Shape;2333;p203"/>
          <p:cNvSpPr/>
          <p:nvPr/>
        </p:nvSpPr>
        <p:spPr>
          <a:xfrm>
            <a:off x="11219688"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4" name="Google Shape;2334;p203"/>
          <p:cNvSpPr/>
          <p:nvPr/>
        </p:nvSpPr>
        <p:spPr>
          <a:xfrm>
            <a:off x="11219688"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5" name="Google Shape;2335;p203"/>
          <p:cNvSpPr/>
          <p:nvPr/>
        </p:nvSpPr>
        <p:spPr>
          <a:xfrm>
            <a:off x="11393424"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6" name="Google Shape;2336;p203"/>
          <p:cNvSpPr/>
          <p:nvPr/>
        </p:nvSpPr>
        <p:spPr>
          <a:xfrm>
            <a:off x="11393424"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7" name="Google Shape;2337;p203"/>
          <p:cNvSpPr/>
          <p:nvPr/>
        </p:nvSpPr>
        <p:spPr>
          <a:xfrm>
            <a:off x="11393424"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8" name="Google Shape;2338;p203"/>
          <p:cNvSpPr/>
          <p:nvPr/>
        </p:nvSpPr>
        <p:spPr>
          <a:xfrm>
            <a:off x="11393424"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9" name="Google Shape;2339;p203"/>
          <p:cNvSpPr/>
          <p:nvPr/>
        </p:nvSpPr>
        <p:spPr>
          <a:xfrm>
            <a:off x="11393424"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0" name="Google Shape;2340;p203"/>
          <p:cNvSpPr/>
          <p:nvPr/>
        </p:nvSpPr>
        <p:spPr>
          <a:xfrm>
            <a:off x="11567160"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1" name="Google Shape;2341;p203"/>
          <p:cNvSpPr/>
          <p:nvPr/>
        </p:nvSpPr>
        <p:spPr>
          <a:xfrm>
            <a:off x="11567160"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2" name="Google Shape;2342;p203"/>
          <p:cNvSpPr/>
          <p:nvPr/>
        </p:nvSpPr>
        <p:spPr>
          <a:xfrm>
            <a:off x="11567160"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3" name="Google Shape;2343;p203"/>
          <p:cNvSpPr/>
          <p:nvPr/>
        </p:nvSpPr>
        <p:spPr>
          <a:xfrm>
            <a:off x="11567160"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4" name="Google Shape;2344;p203"/>
          <p:cNvSpPr/>
          <p:nvPr/>
        </p:nvSpPr>
        <p:spPr>
          <a:xfrm>
            <a:off x="11567160"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5" name="Google Shape;2345;p203"/>
          <p:cNvSpPr/>
          <p:nvPr/>
        </p:nvSpPr>
        <p:spPr>
          <a:xfrm>
            <a:off x="73152" y="578815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6" name="Google Shape;2346;p203"/>
          <p:cNvSpPr/>
          <p:nvPr/>
        </p:nvSpPr>
        <p:spPr>
          <a:xfrm>
            <a:off x="73152" y="597103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7" name="Google Shape;2347;p203"/>
          <p:cNvSpPr/>
          <p:nvPr/>
        </p:nvSpPr>
        <p:spPr>
          <a:xfrm>
            <a:off x="73152" y="615391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8" name="Google Shape;2348;p203"/>
          <p:cNvSpPr/>
          <p:nvPr/>
        </p:nvSpPr>
        <p:spPr>
          <a:xfrm>
            <a:off x="73152" y="633679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9" name="Google Shape;2349;p203"/>
          <p:cNvSpPr/>
          <p:nvPr/>
        </p:nvSpPr>
        <p:spPr>
          <a:xfrm>
            <a:off x="256032" y="578815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0" name="Google Shape;2350;p203"/>
          <p:cNvSpPr/>
          <p:nvPr/>
        </p:nvSpPr>
        <p:spPr>
          <a:xfrm>
            <a:off x="256032" y="597103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1" name="Google Shape;2351;p203"/>
          <p:cNvSpPr/>
          <p:nvPr/>
        </p:nvSpPr>
        <p:spPr>
          <a:xfrm>
            <a:off x="256032" y="615391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2" name="Google Shape;2352;p203"/>
          <p:cNvSpPr/>
          <p:nvPr/>
        </p:nvSpPr>
        <p:spPr>
          <a:xfrm>
            <a:off x="256032" y="633679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3" name="Google Shape;2353;p203"/>
          <p:cNvSpPr/>
          <p:nvPr/>
        </p:nvSpPr>
        <p:spPr>
          <a:xfrm>
            <a:off x="438912" y="578815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4" name="Google Shape;2354;p203"/>
          <p:cNvSpPr/>
          <p:nvPr/>
        </p:nvSpPr>
        <p:spPr>
          <a:xfrm>
            <a:off x="438912" y="597103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5" name="Google Shape;2355;p203"/>
          <p:cNvSpPr/>
          <p:nvPr/>
        </p:nvSpPr>
        <p:spPr>
          <a:xfrm>
            <a:off x="438912" y="615391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6" name="Google Shape;2356;p203"/>
          <p:cNvSpPr/>
          <p:nvPr/>
        </p:nvSpPr>
        <p:spPr>
          <a:xfrm>
            <a:off x="438912" y="633679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7" name="Google Shape;2357;p203"/>
          <p:cNvSpPr/>
          <p:nvPr/>
        </p:nvSpPr>
        <p:spPr>
          <a:xfrm>
            <a:off x="621792" y="578815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8" name="Google Shape;2358;p203"/>
          <p:cNvSpPr/>
          <p:nvPr/>
        </p:nvSpPr>
        <p:spPr>
          <a:xfrm>
            <a:off x="621792" y="597103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9" name="Google Shape;2359;p203"/>
          <p:cNvSpPr/>
          <p:nvPr/>
        </p:nvSpPr>
        <p:spPr>
          <a:xfrm>
            <a:off x="621792" y="615391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0" name="Google Shape;2360;p203"/>
          <p:cNvSpPr/>
          <p:nvPr/>
        </p:nvSpPr>
        <p:spPr>
          <a:xfrm>
            <a:off x="621792" y="633679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1" name="Google Shape;2361;p203"/>
          <p:cNvSpPr/>
          <p:nvPr/>
        </p:nvSpPr>
        <p:spPr>
          <a:xfrm>
            <a:off x="804672" y="578815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2" name="Google Shape;2362;p203"/>
          <p:cNvSpPr/>
          <p:nvPr/>
        </p:nvSpPr>
        <p:spPr>
          <a:xfrm>
            <a:off x="804672" y="597103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3" name="Google Shape;2363;p203"/>
          <p:cNvSpPr/>
          <p:nvPr/>
        </p:nvSpPr>
        <p:spPr>
          <a:xfrm>
            <a:off x="804672" y="615391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4" name="Google Shape;2364;p203"/>
          <p:cNvSpPr/>
          <p:nvPr/>
        </p:nvSpPr>
        <p:spPr>
          <a:xfrm>
            <a:off x="804672" y="633679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5" name="Google Shape;2365;p203"/>
          <p:cNvSpPr/>
          <p:nvPr/>
        </p:nvSpPr>
        <p:spPr>
          <a:xfrm>
            <a:off x="987552" y="578815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6" name="Google Shape;2366;p203"/>
          <p:cNvSpPr/>
          <p:nvPr/>
        </p:nvSpPr>
        <p:spPr>
          <a:xfrm>
            <a:off x="987552" y="597103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7" name="Google Shape;2367;p203"/>
          <p:cNvSpPr/>
          <p:nvPr/>
        </p:nvSpPr>
        <p:spPr>
          <a:xfrm>
            <a:off x="987552" y="615391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8" name="Google Shape;2368;p203"/>
          <p:cNvSpPr/>
          <p:nvPr/>
        </p:nvSpPr>
        <p:spPr>
          <a:xfrm>
            <a:off x="987552" y="633679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9" name="Google Shape;2369;p203"/>
          <p:cNvSpPr/>
          <p:nvPr/>
        </p:nvSpPr>
        <p:spPr>
          <a:xfrm>
            <a:off x="630936" y="310896"/>
            <a:ext cx="1545336" cy="301752"/>
          </a:xfrm>
          <a:prstGeom prst="roundRect">
            <a:avLst>
              <a:gd fmla="val 50000" name="adj"/>
            </a:avLst>
          </a:prstGeom>
          <a:solidFill>
            <a:srgbClr val="161934"/>
          </a:solidFill>
          <a:ln cap="flat" cmpd="sng" w="12700">
            <a:solidFill>
              <a:srgbClr val="16193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0" name="Google Shape;2370;p203"/>
          <p:cNvSpPr/>
          <p:nvPr/>
        </p:nvSpPr>
        <p:spPr>
          <a:xfrm>
            <a:off x="731520" y="329184"/>
            <a:ext cx="1344168" cy="26517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030"/>
              <a:buFont typeface="Inter"/>
              <a:buNone/>
            </a:pPr>
            <a:r>
              <a:rPr b="1" i="0" lang="en-US" spc="45" sz="1030" u="none" cap="none" strike="noStrike">
                <a:solidFill>
                  <a:srgbClr val="FFFFFF"/>
                </a:solidFill>
                <a:latin typeface="Inter"/>
                <a:ea typeface="Inter"/>
                <a:cs typeface="Inter"/>
                <a:sym typeface="Inter"/>
              </a:rPr>
              <a:t>AI / THINK LAB</a:t>
            </a:r>
            <a:endParaRPr b="0" i="0" sz="1030" u="none" cap="none" strike="noStrike">
              <a:solidFill>
                <a:schemeClr val="dk1"/>
              </a:solidFill>
              <a:latin typeface="Inter"/>
              <a:ea typeface="Inter"/>
              <a:cs typeface="Inter"/>
              <a:sym typeface="Inter"/>
            </a:endParaRPr>
          </a:p>
        </p:txBody>
      </p:sp>
      <p:sp>
        <p:nvSpPr>
          <p:cNvPr id="2371" name="Google Shape;2371;p203"/>
          <p:cNvSpPr/>
          <p:nvPr/>
        </p:nvSpPr>
        <p:spPr>
          <a:xfrm>
            <a:off x="2377440" y="356616"/>
            <a:ext cx="621792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156F6"/>
              </a:buClr>
              <a:buSzPts val="1060"/>
              <a:buFont typeface="Inter"/>
              <a:buNone/>
            </a:pPr>
            <a:r>
              <a:rPr b="1" i="0" lang="en-US" spc="145" sz="1060" u="none" cap="none" strike="noStrike">
                <a:solidFill>
                  <a:srgbClr val="7156F6"/>
                </a:solidFill>
                <a:latin typeface="Inter"/>
                <a:ea typeface="Inter"/>
                <a:cs typeface="Inter"/>
                <a:sym typeface="Inter"/>
              </a:rPr>
              <a:t>ENVIRONMENT</a:t>
            </a:r>
            <a:endParaRPr b="0" i="0" sz="1060" u="none" cap="none" strike="noStrike">
              <a:solidFill>
                <a:schemeClr val="dk1"/>
              </a:solidFill>
              <a:latin typeface="Inter"/>
              <a:ea typeface="Inter"/>
              <a:cs typeface="Inter"/>
              <a:sym typeface="Inter"/>
            </a:endParaRPr>
          </a:p>
        </p:txBody>
      </p:sp>
      <p:sp>
        <p:nvSpPr>
          <p:cNvPr id="2372" name="Google Shape;2372;p203"/>
          <p:cNvSpPr/>
          <p:nvPr/>
        </p:nvSpPr>
        <p:spPr>
          <a:xfrm>
            <a:off x="10661904" y="6364224"/>
            <a:ext cx="868680" cy="292608"/>
          </a:xfrm>
          <a:prstGeom prst="roundRect">
            <a:avLst>
              <a:gd fmla="val 50000" name="adj"/>
            </a:avLst>
          </a:prstGeom>
          <a:solidFill>
            <a:srgbClr val="EFEAFD"/>
          </a:solidFill>
          <a:ln cap="flat" cmpd="sng" w="12700">
            <a:solidFill>
              <a:srgbClr val="EFEAFD">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3" name="Google Shape;2373;p203"/>
          <p:cNvSpPr/>
          <p:nvPr/>
        </p:nvSpPr>
        <p:spPr>
          <a:xfrm>
            <a:off x="10762488" y="6382512"/>
            <a:ext cx="667512"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61934"/>
              </a:buClr>
              <a:buSzPts val="1000"/>
              <a:buFont typeface="Inter"/>
              <a:buNone/>
            </a:pPr>
            <a:r>
              <a:rPr b="1" i="0" lang="en-US" spc="45" sz="1000" u="none" cap="none" strike="noStrike">
                <a:solidFill>
                  <a:srgbClr val="161934"/>
                </a:solidFill>
                <a:latin typeface="Inter"/>
                <a:ea typeface="Inter"/>
                <a:cs typeface="Inter"/>
                <a:sym typeface="Inter"/>
              </a:rPr>
              <a:t>12 / 16</a:t>
            </a:r>
            <a:endParaRPr b="0" i="0" sz="1000" u="none" cap="none" strike="noStrike">
              <a:solidFill>
                <a:schemeClr val="dk1"/>
              </a:solidFill>
              <a:latin typeface="Inter"/>
              <a:ea typeface="Inter"/>
              <a:cs typeface="Inter"/>
              <a:sym typeface="Inter"/>
            </a:endParaRPr>
          </a:p>
        </p:txBody>
      </p:sp>
      <p:sp>
        <p:nvSpPr>
          <p:cNvPr id="2374" name="Google Shape;2374;p203"/>
          <p:cNvSpPr/>
          <p:nvPr/>
        </p:nvSpPr>
        <p:spPr>
          <a:xfrm>
            <a:off x="658368" y="932688"/>
            <a:ext cx="10881360" cy="7315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3280"/>
              <a:buFont typeface="Inter"/>
              <a:buNone/>
            </a:pPr>
            <a:r>
              <a:rPr b="1" i="0" lang="en-US" sz="3280" u="none" cap="none" strike="noStrike">
                <a:solidFill>
                  <a:srgbClr val="161934"/>
                </a:solidFill>
                <a:latin typeface="Inter"/>
                <a:ea typeface="Inter"/>
                <a:cs typeface="Inter"/>
                <a:sym typeface="Inter"/>
              </a:rPr>
              <a:t>THE CLOUD HAS A FOOTPRINT</a:t>
            </a:r>
            <a:endParaRPr b="0" i="0" sz="3280" u="none" cap="none" strike="noStrike">
              <a:solidFill>
                <a:schemeClr val="dk1"/>
              </a:solidFill>
              <a:latin typeface="Inter"/>
              <a:ea typeface="Inter"/>
              <a:cs typeface="Inter"/>
              <a:sym typeface="Inter"/>
            </a:endParaRPr>
          </a:p>
        </p:txBody>
      </p:sp>
      <p:sp>
        <p:nvSpPr>
          <p:cNvPr id="2375" name="Google Shape;2375;p203"/>
          <p:cNvSpPr/>
          <p:nvPr/>
        </p:nvSpPr>
        <p:spPr>
          <a:xfrm>
            <a:off x="685800" y="1746504"/>
            <a:ext cx="10835640" cy="42062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D6280"/>
              </a:buClr>
              <a:buSzPts val="1570"/>
              <a:buFont typeface="Inter"/>
              <a:buNone/>
            </a:pPr>
            <a:r>
              <a:rPr b="0" i="0" lang="en-US" sz="1570" u="none" cap="none" strike="noStrike">
                <a:solidFill>
                  <a:srgbClr val="5D6280"/>
                </a:solidFill>
                <a:latin typeface="Inter"/>
                <a:ea typeface="Inter"/>
                <a:cs typeface="Inter"/>
                <a:sym typeface="Inter"/>
              </a:rPr>
              <a:t>Digital tools still need physical machines, resources, and power.</a:t>
            </a:r>
            <a:endParaRPr b="0" i="0" sz="1570" u="none" cap="none" strike="noStrike">
              <a:solidFill>
                <a:schemeClr val="dk1"/>
              </a:solidFill>
              <a:latin typeface="Inter"/>
              <a:ea typeface="Inter"/>
              <a:cs typeface="Inter"/>
              <a:sym typeface="Inter"/>
            </a:endParaRPr>
          </a:p>
        </p:txBody>
      </p:sp>
      <p:sp>
        <p:nvSpPr>
          <p:cNvPr id="2376" name="Google Shape;2376;p203"/>
          <p:cNvSpPr/>
          <p:nvPr/>
        </p:nvSpPr>
        <p:spPr>
          <a:xfrm>
            <a:off x="813816" y="2450592"/>
            <a:ext cx="3291840" cy="3218688"/>
          </a:xfrm>
          <a:prstGeom prst="roundRect">
            <a:avLst>
              <a:gd fmla="val 6250" name="adj"/>
            </a:avLst>
          </a:prstGeom>
          <a:solidFill>
            <a:srgbClr val="11132D"/>
          </a:solidFill>
          <a:ln cap="flat" cmpd="sng" w="12700">
            <a:solidFill>
              <a:srgbClr val="11132D">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7" name="Google Shape;2377;p203"/>
          <p:cNvSpPr/>
          <p:nvPr/>
        </p:nvSpPr>
        <p:spPr>
          <a:xfrm>
            <a:off x="731520" y="2359152"/>
            <a:ext cx="3291840" cy="3218688"/>
          </a:xfrm>
          <a:prstGeom prst="roundRect">
            <a:avLst>
              <a:gd fmla="val 6250" name="adj"/>
            </a:avLst>
          </a:prstGeom>
          <a:solidFill>
            <a:srgbClr val="F1FAD9"/>
          </a:solidFill>
          <a:ln cap="flat" cmpd="sng" w="12700">
            <a:solidFill>
              <a:srgbClr val="F1FAD9">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8" name="Google Shape;2378;p203"/>
          <p:cNvSpPr/>
          <p:nvPr/>
        </p:nvSpPr>
        <p:spPr>
          <a:xfrm>
            <a:off x="1033272" y="2642616"/>
            <a:ext cx="1005840" cy="1005840"/>
          </a:xfrm>
          <a:prstGeom prst="ellipse">
            <a:avLst/>
          </a:prstGeom>
          <a:solidFill>
            <a:srgbClr val="FFFFFF"/>
          </a:solidFill>
          <a:ln cap="flat" cmpd="sng" w="12700">
            <a:solidFill>
              <a:srgbClr val="FFFF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mnt/data/teen_ai_icon_assets/faBolt_161934.png" id="2379" name="Google Shape;2379;p203"/>
          <p:cNvPicPr preferRelativeResize="0"/>
          <p:nvPr/>
        </p:nvPicPr>
        <p:blipFill rotWithShape="1">
          <a:blip r:embed="rId3">
            <a:alphaModFix/>
          </a:blip>
          <a:srcRect b="0" l="0" r="0" t="0"/>
          <a:stretch/>
        </p:blipFill>
        <p:spPr>
          <a:xfrm>
            <a:off x="1298448" y="2916936"/>
            <a:ext cx="475488" cy="475488"/>
          </a:xfrm>
          <a:prstGeom prst="rect">
            <a:avLst/>
          </a:prstGeom>
          <a:noFill/>
          <a:ln>
            <a:noFill/>
          </a:ln>
        </p:spPr>
      </p:pic>
      <p:sp>
        <p:nvSpPr>
          <p:cNvPr id="2380" name="Google Shape;2380;p203"/>
          <p:cNvSpPr/>
          <p:nvPr/>
        </p:nvSpPr>
        <p:spPr>
          <a:xfrm>
            <a:off x="1042416" y="3977640"/>
            <a:ext cx="2779776"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2120"/>
              <a:buFont typeface="Inter"/>
              <a:buNone/>
            </a:pPr>
            <a:r>
              <a:rPr b="1" i="0" lang="en-US" sz="2120" u="none" cap="none" strike="noStrike">
                <a:solidFill>
                  <a:srgbClr val="161934"/>
                </a:solidFill>
                <a:latin typeface="Inter"/>
                <a:ea typeface="Inter"/>
                <a:cs typeface="Inter"/>
                <a:sym typeface="Inter"/>
              </a:rPr>
              <a:t>ELECTRICITY</a:t>
            </a:r>
            <a:endParaRPr b="0" i="0" sz="2120" u="none" cap="none" strike="noStrike">
              <a:solidFill>
                <a:schemeClr val="dk1"/>
              </a:solidFill>
              <a:latin typeface="Inter"/>
              <a:ea typeface="Inter"/>
              <a:cs typeface="Inter"/>
              <a:sym typeface="Inter"/>
            </a:endParaRPr>
          </a:p>
        </p:txBody>
      </p:sp>
      <p:sp>
        <p:nvSpPr>
          <p:cNvPr id="2381" name="Google Shape;2381;p203"/>
          <p:cNvSpPr/>
          <p:nvPr/>
        </p:nvSpPr>
        <p:spPr>
          <a:xfrm>
            <a:off x="1051560" y="4572000"/>
            <a:ext cx="2724912" cy="75895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61934"/>
              </a:buClr>
              <a:buSzPts val="1710"/>
              <a:buFont typeface="Inter"/>
              <a:buNone/>
            </a:pPr>
            <a:r>
              <a:rPr b="0" i="0" lang="en-US" sz="1710" u="none" cap="none" strike="noStrike">
                <a:solidFill>
                  <a:srgbClr val="161934"/>
                </a:solidFill>
                <a:latin typeface="Inter"/>
                <a:ea typeface="Inter"/>
                <a:cs typeface="Inter"/>
                <a:sym typeface="Inter"/>
              </a:rPr>
              <a:t>Power for computing and cooling.</a:t>
            </a:r>
            <a:endParaRPr b="0" i="0" sz="1710" u="none" cap="none" strike="noStrike">
              <a:solidFill>
                <a:schemeClr val="dk1"/>
              </a:solidFill>
              <a:latin typeface="Inter"/>
              <a:ea typeface="Inter"/>
              <a:cs typeface="Inter"/>
              <a:sym typeface="Inter"/>
            </a:endParaRPr>
          </a:p>
        </p:txBody>
      </p:sp>
      <p:sp>
        <p:nvSpPr>
          <p:cNvPr id="2382" name="Google Shape;2382;p203"/>
          <p:cNvSpPr/>
          <p:nvPr/>
        </p:nvSpPr>
        <p:spPr>
          <a:xfrm>
            <a:off x="4517136" y="2450592"/>
            <a:ext cx="3291840" cy="3218688"/>
          </a:xfrm>
          <a:prstGeom prst="roundRect">
            <a:avLst>
              <a:gd fmla="val 6250" name="adj"/>
            </a:avLst>
          </a:prstGeom>
          <a:solidFill>
            <a:srgbClr val="11132D"/>
          </a:solidFill>
          <a:ln cap="flat" cmpd="sng" w="12700">
            <a:solidFill>
              <a:srgbClr val="11132D">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3" name="Google Shape;2383;p203"/>
          <p:cNvSpPr/>
          <p:nvPr/>
        </p:nvSpPr>
        <p:spPr>
          <a:xfrm>
            <a:off x="4434840" y="2359152"/>
            <a:ext cx="3291840" cy="3218688"/>
          </a:xfrm>
          <a:prstGeom prst="roundRect">
            <a:avLst>
              <a:gd fmla="val 6250" name="adj"/>
            </a:avLst>
          </a:prstGeom>
          <a:solidFill>
            <a:srgbClr val="E8F9FC"/>
          </a:solidFill>
          <a:ln cap="flat" cmpd="sng" w="12700">
            <a:solidFill>
              <a:srgbClr val="E8F9FC">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4" name="Google Shape;2384;p203"/>
          <p:cNvSpPr/>
          <p:nvPr/>
        </p:nvSpPr>
        <p:spPr>
          <a:xfrm>
            <a:off x="4736592" y="2642616"/>
            <a:ext cx="1005840" cy="1005840"/>
          </a:xfrm>
          <a:prstGeom prst="ellipse">
            <a:avLst/>
          </a:prstGeom>
          <a:solidFill>
            <a:srgbClr val="FFFFFF"/>
          </a:solidFill>
          <a:ln cap="flat" cmpd="sng" w="12700">
            <a:solidFill>
              <a:srgbClr val="FFFF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mnt/data/teen_ai_icon_assets/faDroplet_161934.png" id="2385" name="Google Shape;2385;p203"/>
          <p:cNvPicPr preferRelativeResize="0"/>
          <p:nvPr/>
        </p:nvPicPr>
        <p:blipFill rotWithShape="1">
          <a:blip r:embed="rId4">
            <a:alphaModFix/>
          </a:blip>
          <a:srcRect b="0" l="0" r="0" t="0"/>
          <a:stretch/>
        </p:blipFill>
        <p:spPr>
          <a:xfrm>
            <a:off x="5001768" y="2916936"/>
            <a:ext cx="475488" cy="475488"/>
          </a:xfrm>
          <a:prstGeom prst="rect">
            <a:avLst/>
          </a:prstGeom>
          <a:noFill/>
          <a:ln>
            <a:noFill/>
          </a:ln>
        </p:spPr>
      </p:pic>
      <p:sp>
        <p:nvSpPr>
          <p:cNvPr id="2386" name="Google Shape;2386;p203"/>
          <p:cNvSpPr/>
          <p:nvPr/>
        </p:nvSpPr>
        <p:spPr>
          <a:xfrm>
            <a:off x="4745736" y="3977640"/>
            <a:ext cx="2779776"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2120"/>
              <a:buFont typeface="Inter"/>
              <a:buNone/>
            </a:pPr>
            <a:r>
              <a:rPr b="1" i="0" lang="en-US" sz="2120" u="none" cap="none" strike="noStrike">
                <a:solidFill>
                  <a:srgbClr val="161934"/>
                </a:solidFill>
                <a:latin typeface="Inter"/>
                <a:ea typeface="Inter"/>
                <a:cs typeface="Inter"/>
                <a:sym typeface="Inter"/>
              </a:rPr>
              <a:t>WATER</a:t>
            </a:r>
            <a:endParaRPr b="0" i="0" sz="2120" u="none" cap="none" strike="noStrike">
              <a:solidFill>
                <a:schemeClr val="dk1"/>
              </a:solidFill>
              <a:latin typeface="Inter"/>
              <a:ea typeface="Inter"/>
              <a:cs typeface="Inter"/>
              <a:sym typeface="Inter"/>
            </a:endParaRPr>
          </a:p>
        </p:txBody>
      </p:sp>
      <p:sp>
        <p:nvSpPr>
          <p:cNvPr id="2387" name="Google Shape;2387;p203"/>
          <p:cNvSpPr/>
          <p:nvPr/>
        </p:nvSpPr>
        <p:spPr>
          <a:xfrm>
            <a:off x="4754880" y="4572000"/>
            <a:ext cx="2724912" cy="75895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61934"/>
              </a:buClr>
              <a:buSzPts val="1710"/>
              <a:buFont typeface="Inter"/>
              <a:buNone/>
            </a:pPr>
            <a:r>
              <a:rPr b="0" i="0" lang="en-US" sz="1710" u="none" cap="none" strike="noStrike">
                <a:solidFill>
                  <a:srgbClr val="161934"/>
                </a:solidFill>
                <a:latin typeface="Inter"/>
                <a:ea typeface="Inter"/>
                <a:cs typeface="Inter"/>
                <a:sym typeface="Inter"/>
              </a:rPr>
              <a:t>Some cooling systems use water.</a:t>
            </a:r>
            <a:endParaRPr b="0" i="0" sz="1710" u="none" cap="none" strike="noStrike">
              <a:solidFill>
                <a:schemeClr val="dk1"/>
              </a:solidFill>
              <a:latin typeface="Inter"/>
              <a:ea typeface="Inter"/>
              <a:cs typeface="Inter"/>
              <a:sym typeface="Inter"/>
            </a:endParaRPr>
          </a:p>
        </p:txBody>
      </p:sp>
      <p:sp>
        <p:nvSpPr>
          <p:cNvPr id="2388" name="Google Shape;2388;p203"/>
          <p:cNvSpPr/>
          <p:nvPr/>
        </p:nvSpPr>
        <p:spPr>
          <a:xfrm>
            <a:off x="8220456" y="2450592"/>
            <a:ext cx="3291840" cy="3218688"/>
          </a:xfrm>
          <a:prstGeom prst="roundRect">
            <a:avLst>
              <a:gd fmla="val 6250" name="adj"/>
            </a:avLst>
          </a:prstGeom>
          <a:solidFill>
            <a:srgbClr val="11132D"/>
          </a:solidFill>
          <a:ln cap="flat" cmpd="sng" w="12700">
            <a:solidFill>
              <a:srgbClr val="11132D">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9" name="Google Shape;2389;p203"/>
          <p:cNvSpPr/>
          <p:nvPr/>
        </p:nvSpPr>
        <p:spPr>
          <a:xfrm>
            <a:off x="8138160" y="2359152"/>
            <a:ext cx="3291840" cy="3218688"/>
          </a:xfrm>
          <a:prstGeom prst="roundRect">
            <a:avLst>
              <a:gd fmla="val 6250" name="adj"/>
            </a:avLst>
          </a:prstGeom>
          <a:solidFill>
            <a:srgbClr val="FFE8F2"/>
          </a:solidFill>
          <a:ln cap="flat" cmpd="sng" w="12700">
            <a:solidFill>
              <a:srgbClr val="FFE8F2">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0" name="Google Shape;2390;p203"/>
          <p:cNvSpPr/>
          <p:nvPr/>
        </p:nvSpPr>
        <p:spPr>
          <a:xfrm>
            <a:off x="8439912" y="2642616"/>
            <a:ext cx="1005840" cy="1005840"/>
          </a:xfrm>
          <a:prstGeom prst="ellipse">
            <a:avLst/>
          </a:prstGeom>
          <a:solidFill>
            <a:srgbClr val="FFFFFF"/>
          </a:solidFill>
          <a:ln cap="flat" cmpd="sng" w="12700">
            <a:solidFill>
              <a:srgbClr val="FFFF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mnt/data/teen_ai_icon_assets/faServer_161934.png" id="2391" name="Google Shape;2391;p203"/>
          <p:cNvPicPr preferRelativeResize="0"/>
          <p:nvPr/>
        </p:nvPicPr>
        <p:blipFill rotWithShape="1">
          <a:blip r:embed="rId5">
            <a:alphaModFix/>
          </a:blip>
          <a:srcRect b="0" l="0" r="0" t="0"/>
          <a:stretch/>
        </p:blipFill>
        <p:spPr>
          <a:xfrm>
            <a:off x="8705088" y="2916936"/>
            <a:ext cx="475488" cy="475488"/>
          </a:xfrm>
          <a:prstGeom prst="rect">
            <a:avLst/>
          </a:prstGeom>
          <a:noFill/>
          <a:ln>
            <a:noFill/>
          </a:ln>
        </p:spPr>
      </p:pic>
      <p:sp>
        <p:nvSpPr>
          <p:cNvPr id="2392" name="Google Shape;2392;p203"/>
          <p:cNvSpPr/>
          <p:nvPr/>
        </p:nvSpPr>
        <p:spPr>
          <a:xfrm>
            <a:off x="8449056" y="3977640"/>
            <a:ext cx="2779776"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2120"/>
              <a:buFont typeface="Inter"/>
              <a:buNone/>
            </a:pPr>
            <a:r>
              <a:rPr b="1" i="0" lang="en-US" sz="2120" u="none" cap="none" strike="noStrike">
                <a:solidFill>
                  <a:srgbClr val="161934"/>
                </a:solidFill>
                <a:latin typeface="Inter"/>
                <a:ea typeface="Inter"/>
                <a:cs typeface="Inter"/>
                <a:sym typeface="Inter"/>
              </a:rPr>
              <a:t>MATERIALS</a:t>
            </a:r>
            <a:endParaRPr b="0" i="0" sz="2120" u="none" cap="none" strike="noStrike">
              <a:solidFill>
                <a:schemeClr val="dk1"/>
              </a:solidFill>
              <a:latin typeface="Inter"/>
              <a:ea typeface="Inter"/>
              <a:cs typeface="Inter"/>
              <a:sym typeface="Inter"/>
            </a:endParaRPr>
          </a:p>
        </p:txBody>
      </p:sp>
      <p:sp>
        <p:nvSpPr>
          <p:cNvPr id="2393" name="Google Shape;2393;p203"/>
          <p:cNvSpPr/>
          <p:nvPr/>
        </p:nvSpPr>
        <p:spPr>
          <a:xfrm>
            <a:off x="8458200" y="4572000"/>
            <a:ext cx="2724912" cy="75895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61934"/>
              </a:buClr>
              <a:buSzPts val="1710"/>
              <a:buFont typeface="Inter"/>
              <a:buNone/>
            </a:pPr>
            <a:r>
              <a:rPr b="0" i="0" lang="en-US" sz="1710" u="none" cap="none" strike="noStrike">
                <a:solidFill>
                  <a:srgbClr val="161934"/>
                </a:solidFill>
                <a:latin typeface="Inter"/>
                <a:ea typeface="Inter"/>
                <a:cs typeface="Inter"/>
                <a:sym typeface="Inter"/>
              </a:rPr>
              <a:t>Chips and servers must be made and replaced.</a:t>
            </a:r>
            <a:endParaRPr b="0" i="0" sz="1710" u="none" cap="none" strike="noStrike">
              <a:solidFill>
                <a:schemeClr val="dk1"/>
              </a:solidFill>
              <a:latin typeface="Inter"/>
              <a:ea typeface="Inter"/>
              <a:cs typeface="Inter"/>
              <a:sym typeface="Inter"/>
            </a:endParaRPr>
          </a:p>
        </p:txBody>
      </p:sp>
      <p:sp>
        <p:nvSpPr>
          <p:cNvPr id="2394" name="Google Shape;2394;p203"/>
          <p:cNvSpPr/>
          <p:nvPr/>
        </p:nvSpPr>
        <p:spPr>
          <a:xfrm>
            <a:off x="768096" y="5916168"/>
            <a:ext cx="10588752" cy="393192"/>
          </a:xfrm>
          <a:prstGeom prst="roundRect">
            <a:avLst>
              <a:gd fmla="val 30233" name="adj"/>
            </a:avLst>
          </a:prstGeom>
          <a:solidFill>
            <a:srgbClr val="11132D"/>
          </a:solidFill>
          <a:ln cap="flat" cmpd="sng" w="12700">
            <a:solidFill>
              <a:srgbClr val="11132D">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5" name="Google Shape;2395;p203"/>
          <p:cNvSpPr/>
          <p:nvPr/>
        </p:nvSpPr>
        <p:spPr>
          <a:xfrm>
            <a:off x="932688" y="5998464"/>
            <a:ext cx="1014984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280"/>
              <a:buFont typeface="Inter"/>
              <a:buNone/>
            </a:pPr>
            <a:r>
              <a:rPr b="1" i="0" lang="en-US" sz="1280" u="none" cap="none" strike="noStrike">
                <a:solidFill>
                  <a:srgbClr val="FFFFFF"/>
                </a:solidFill>
                <a:latin typeface="Inter"/>
                <a:ea typeface="Inter"/>
                <a:cs typeface="Inter"/>
                <a:sym typeface="Inter"/>
              </a:rPr>
              <a:t>Footprints vary with model size, energy sources, location, and hardware.</a:t>
            </a:r>
            <a:endParaRPr b="0" i="0" sz="1280" u="none" cap="none" strike="noStrike">
              <a:solidFill>
                <a:schemeClr val="dk1"/>
              </a:solidFill>
              <a:latin typeface="Inter"/>
              <a:ea typeface="Inter"/>
              <a:cs typeface="Inter"/>
              <a:sym typeface="Inter"/>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5C4CA"/>
        </a:solidFill>
      </p:bgPr>
    </p:bg>
    <p:spTree>
      <p:nvGrpSpPr>
        <p:cNvPr id="2399" name="Shape 2399"/>
        <p:cNvGrpSpPr/>
        <p:nvPr/>
      </p:nvGrpSpPr>
      <p:grpSpPr>
        <a:xfrm>
          <a:off x="0" y="0"/>
          <a:ext cx="0" cy="0"/>
          <a:chOff x="0" y="0"/>
          <a:chExt cx="0" cy="0"/>
        </a:xfrm>
      </p:grpSpPr>
      <p:sp>
        <p:nvSpPr>
          <p:cNvPr id="2400" name="Google Shape;2400;p204"/>
          <p:cNvSpPr txBox="1"/>
          <p:nvPr>
            <p:ph type="ctrTitle"/>
          </p:nvPr>
        </p:nvSpPr>
        <p:spPr>
          <a:xfrm>
            <a:off x="2981400" y="2410867"/>
            <a:ext cx="6589500" cy="15465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r>
              <a:rPr lang="en-US" sz="11600"/>
              <a:t>tons of Co</a:t>
            </a:r>
            <a:r>
              <a:rPr baseline="-25000" lang="en-US" sz="11600"/>
              <a:t>2</a:t>
            </a:r>
            <a:endParaRPr baseline="-25000" sz="11600"/>
          </a:p>
        </p:txBody>
      </p:sp>
      <p:sp>
        <p:nvSpPr>
          <p:cNvPr id="2401" name="Google Shape;2401;p204"/>
          <p:cNvSpPr txBox="1"/>
          <p:nvPr>
            <p:ph type="ctrTitle"/>
          </p:nvPr>
        </p:nvSpPr>
        <p:spPr>
          <a:xfrm>
            <a:off x="3127200" y="3727333"/>
            <a:ext cx="6297900" cy="2052000"/>
          </a:xfrm>
          <a:prstGeom prst="rect">
            <a:avLst/>
          </a:prstGeom>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rPr lang="en-US" sz="4300">
                <a:latin typeface="Sniglet"/>
                <a:ea typeface="Sniglet"/>
                <a:cs typeface="Sniglet"/>
                <a:sym typeface="Sniglet"/>
              </a:rPr>
              <a:t>What it costs to train AI.</a:t>
            </a:r>
            <a:endParaRPr sz="4300">
              <a:latin typeface="Sniglet"/>
              <a:ea typeface="Sniglet"/>
              <a:cs typeface="Sniglet"/>
              <a:sym typeface="Sniglet"/>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405" name="Shape 2405"/>
        <p:cNvGrpSpPr/>
        <p:nvPr/>
      </p:nvGrpSpPr>
      <p:grpSpPr>
        <a:xfrm>
          <a:off x="0" y="0"/>
          <a:ext cx="0" cy="0"/>
          <a:chOff x="0" y="0"/>
          <a:chExt cx="0" cy="0"/>
        </a:xfrm>
      </p:grpSpPr>
      <p:sp>
        <p:nvSpPr>
          <p:cNvPr id="2406" name="Google Shape;2406;p205"/>
          <p:cNvSpPr txBox="1"/>
          <p:nvPr>
            <p:ph type="title"/>
          </p:nvPr>
        </p:nvSpPr>
        <p:spPr>
          <a:xfrm rot="161695">
            <a:off x="1301634" y="1169155"/>
            <a:ext cx="9373066" cy="1013623"/>
          </a:xfrm>
          <a:prstGeom prst="rect">
            <a:avLst/>
          </a:prstGeom>
        </p:spPr>
        <p:txBody>
          <a:bodyPr anchorCtr="0" anchor="b" bIns="121900" lIns="121900" spcFirstLastPara="1" rIns="121900" wrap="square" tIns="121900">
            <a:noAutofit/>
          </a:bodyPr>
          <a:lstStyle/>
          <a:p>
            <a:pPr indent="0" lvl="0" marL="0" rtl="0" algn="l">
              <a:spcBef>
                <a:spcPts val="0"/>
              </a:spcBef>
              <a:spcAft>
                <a:spcPts val="0"/>
              </a:spcAft>
              <a:buNone/>
            </a:pPr>
            <a:r>
              <a:rPr lang="en-US"/>
              <a:t>Key points</a:t>
            </a:r>
            <a:endParaRPr/>
          </a:p>
        </p:txBody>
      </p:sp>
      <p:sp>
        <p:nvSpPr>
          <p:cNvPr id="2407" name="Google Shape;2407;p205"/>
          <p:cNvSpPr txBox="1"/>
          <p:nvPr>
            <p:ph idx="1" type="body"/>
          </p:nvPr>
        </p:nvSpPr>
        <p:spPr>
          <a:xfrm>
            <a:off x="1402733" y="2061267"/>
            <a:ext cx="9451200" cy="44049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US" sz="2300">
                <a:solidFill>
                  <a:srgbClr val="434343"/>
                </a:solidFill>
                <a:latin typeface="Lora"/>
                <a:ea typeface="Lora"/>
                <a:cs typeface="Lora"/>
                <a:sym typeface="Lora"/>
              </a:rPr>
              <a:t>Throughout the lesson, these are the key points to emphasize… </a:t>
            </a:r>
            <a:endParaRPr sz="2300">
              <a:solidFill>
                <a:srgbClr val="434343"/>
              </a:solidFill>
              <a:latin typeface="Lora"/>
              <a:ea typeface="Lora"/>
              <a:cs typeface="Lora"/>
              <a:sym typeface="Lora"/>
            </a:endParaRPr>
          </a:p>
          <a:p>
            <a:pPr indent="-450850" lvl="0" marL="609600" rtl="0" algn="l">
              <a:spcBef>
                <a:spcPts val="1300"/>
              </a:spcBef>
              <a:spcAft>
                <a:spcPts val="0"/>
              </a:spcAft>
              <a:buClr>
                <a:srgbClr val="434343"/>
              </a:buClr>
              <a:buSzPts val="2300"/>
              <a:buFont typeface="Lora"/>
              <a:buChar char="●"/>
            </a:pPr>
            <a:r>
              <a:rPr lang="en-US" sz="2300">
                <a:solidFill>
                  <a:srgbClr val="434343"/>
                </a:solidFill>
                <a:latin typeface="Lora"/>
                <a:ea typeface="Lora"/>
                <a:cs typeface="Lora"/>
                <a:sym typeface="Lora"/>
              </a:rPr>
              <a:t>Changing our behaviors can certainly help the environment, but our individual behaviors have a relatively small impact on the environment relative to the companies and governments training AI on big datasets.</a:t>
            </a:r>
            <a:endParaRPr sz="2300">
              <a:solidFill>
                <a:srgbClr val="434343"/>
              </a:solidFill>
              <a:latin typeface="Lora"/>
              <a:ea typeface="Lora"/>
              <a:cs typeface="Lora"/>
              <a:sym typeface="Lora"/>
            </a:endParaRPr>
          </a:p>
          <a:p>
            <a:pPr indent="-450850" lvl="0" marL="609600" rtl="0" algn="l">
              <a:spcBef>
                <a:spcPts val="1300"/>
              </a:spcBef>
              <a:spcAft>
                <a:spcPts val="1300"/>
              </a:spcAft>
              <a:buClr>
                <a:srgbClr val="434343"/>
              </a:buClr>
              <a:buSzPts val="2300"/>
              <a:buFont typeface="Lora"/>
              <a:buChar char="●"/>
            </a:pPr>
            <a:r>
              <a:rPr lang="en-US" sz="2300">
                <a:solidFill>
                  <a:srgbClr val="434343"/>
                </a:solidFill>
                <a:latin typeface="Lora"/>
                <a:ea typeface="Lora"/>
                <a:cs typeface="Lora"/>
                <a:sym typeface="Lora"/>
              </a:rPr>
              <a:t>To mitigate the environmental impact of AI, it is important to consider when training AI is necessary and understand that algorithms can be optimized to save some training time. </a:t>
            </a:r>
            <a:endParaRPr sz="2300">
              <a:solidFill>
                <a:srgbClr val="434343"/>
              </a:solidFill>
              <a:latin typeface="Lora"/>
              <a:ea typeface="Lora"/>
              <a:cs typeface="Lora"/>
              <a:sym typeface="Lora"/>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6CD02"/>
        </a:solidFill>
      </p:bgPr>
    </p:bg>
    <p:spTree>
      <p:nvGrpSpPr>
        <p:cNvPr id="2411" name="Shape 2411"/>
        <p:cNvGrpSpPr/>
        <p:nvPr/>
      </p:nvGrpSpPr>
      <p:grpSpPr>
        <a:xfrm>
          <a:off x="0" y="0"/>
          <a:ext cx="0" cy="0"/>
          <a:chOff x="0" y="0"/>
          <a:chExt cx="0" cy="0"/>
        </a:xfrm>
      </p:grpSpPr>
      <p:sp>
        <p:nvSpPr>
          <p:cNvPr id="2412" name="Google Shape;2412;p206"/>
          <p:cNvSpPr txBox="1"/>
          <p:nvPr>
            <p:ph type="ctrTitle"/>
          </p:nvPr>
        </p:nvSpPr>
        <p:spPr>
          <a:xfrm>
            <a:off x="5468167" y="2212733"/>
            <a:ext cx="5023200" cy="1546500"/>
          </a:xfrm>
          <a:prstGeom prst="rect">
            <a:avLst/>
          </a:prstGeom>
        </p:spPr>
        <p:txBody>
          <a:bodyPr anchorCtr="0" anchor="b" bIns="121900" lIns="121900" spcFirstLastPara="1" rIns="121900" wrap="square" tIns="121900">
            <a:noAutofit/>
          </a:bodyPr>
          <a:lstStyle/>
          <a:p>
            <a:pPr indent="0" lvl="0" marL="0" rtl="0" algn="ctr">
              <a:spcBef>
                <a:spcPts val="0"/>
              </a:spcBef>
              <a:spcAft>
                <a:spcPts val="0"/>
              </a:spcAft>
              <a:buNone/>
            </a:pPr>
            <a:r>
              <a:rPr lang="en-US"/>
              <a:t>What is the greenhouse effect?</a:t>
            </a:r>
            <a:endParaRPr/>
          </a:p>
        </p:txBody>
      </p:sp>
      <p:pic>
        <p:nvPicPr>
          <p:cNvPr id="2413" name="Google Shape;2413;p206"/>
          <p:cNvPicPr preferRelativeResize="0"/>
          <p:nvPr/>
        </p:nvPicPr>
        <p:blipFill rotWithShape="1">
          <a:blip r:embed="rId3">
            <a:alphaModFix/>
          </a:blip>
          <a:srcRect b="8261" l="7052" r="6097" t="1948"/>
          <a:stretch/>
        </p:blipFill>
        <p:spPr>
          <a:xfrm>
            <a:off x="416346" y="2349500"/>
            <a:ext cx="3797457" cy="3831203"/>
          </a:xfrm>
          <a:prstGeom prst="rect">
            <a:avLst/>
          </a:prstGeom>
          <a:noFill/>
          <a:ln cap="flat" cmpd="sng" w="12700">
            <a:solidFill>
              <a:schemeClr val="lt1"/>
            </a:solidFill>
            <a:prstDash val="solid"/>
            <a:round/>
            <a:headEnd len="sm" w="sm" type="none"/>
            <a:tailEnd len="sm" w="sm" type="none"/>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7" name="Shape 2417"/>
        <p:cNvGrpSpPr/>
        <p:nvPr/>
      </p:nvGrpSpPr>
      <p:grpSpPr>
        <a:xfrm>
          <a:off x="0" y="0"/>
          <a:ext cx="0" cy="0"/>
          <a:chOff x="0" y="0"/>
          <a:chExt cx="0" cy="0"/>
        </a:xfrm>
      </p:grpSpPr>
      <p:pic>
        <p:nvPicPr>
          <p:cNvPr id="2418" name="Google Shape;2418;p207"/>
          <p:cNvPicPr preferRelativeResize="0"/>
          <p:nvPr/>
        </p:nvPicPr>
        <p:blipFill>
          <a:blip r:embed="rId3">
            <a:alphaModFix/>
          </a:blip>
          <a:stretch>
            <a:fillRect/>
          </a:stretch>
        </p:blipFill>
        <p:spPr>
          <a:xfrm>
            <a:off x="997667" y="851967"/>
            <a:ext cx="9753600" cy="5486400"/>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5C4CA"/>
        </a:solidFill>
      </p:bgPr>
    </p:bg>
    <p:spTree>
      <p:nvGrpSpPr>
        <p:cNvPr id="2422" name="Shape 2422"/>
        <p:cNvGrpSpPr/>
        <p:nvPr/>
      </p:nvGrpSpPr>
      <p:grpSpPr>
        <a:xfrm>
          <a:off x="0" y="0"/>
          <a:ext cx="0" cy="0"/>
          <a:chOff x="0" y="0"/>
          <a:chExt cx="0" cy="0"/>
        </a:xfrm>
      </p:grpSpPr>
      <p:sp>
        <p:nvSpPr>
          <p:cNvPr id="2423" name="Google Shape;2423;p208"/>
          <p:cNvSpPr txBox="1"/>
          <p:nvPr>
            <p:ph type="ctrTitle"/>
          </p:nvPr>
        </p:nvSpPr>
        <p:spPr>
          <a:xfrm>
            <a:off x="5468167" y="2212733"/>
            <a:ext cx="5023200" cy="2171100"/>
          </a:xfrm>
          <a:prstGeom prst="rect">
            <a:avLst/>
          </a:prstGeom>
        </p:spPr>
        <p:txBody>
          <a:bodyPr anchorCtr="0" anchor="b" bIns="121900" lIns="121900" spcFirstLastPara="1" rIns="121900" wrap="square" tIns="121900">
            <a:noAutofit/>
          </a:bodyPr>
          <a:lstStyle/>
          <a:p>
            <a:pPr indent="0" lvl="0" marL="0" rtl="0" algn="ctr">
              <a:spcBef>
                <a:spcPts val="0"/>
              </a:spcBef>
              <a:spcAft>
                <a:spcPts val="0"/>
              </a:spcAft>
              <a:buNone/>
            </a:pPr>
            <a:r>
              <a:rPr lang="en-US" sz="4000"/>
              <a:t>HAVE YOU HAD ANY EXPERIENCE WITH THE CONSEQUENCES OF global warming?</a:t>
            </a:r>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7" name="Shape 2427"/>
        <p:cNvGrpSpPr/>
        <p:nvPr/>
      </p:nvGrpSpPr>
      <p:grpSpPr>
        <a:xfrm>
          <a:off x="0" y="0"/>
          <a:ext cx="0" cy="0"/>
          <a:chOff x="0" y="0"/>
          <a:chExt cx="0" cy="0"/>
        </a:xfrm>
      </p:grpSpPr>
      <p:sp>
        <p:nvSpPr>
          <p:cNvPr id="2428" name="Google Shape;2428;p209"/>
          <p:cNvSpPr txBox="1"/>
          <p:nvPr>
            <p:ph type="title"/>
          </p:nvPr>
        </p:nvSpPr>
        <p:spPr>
          <a:xfrm rot="161695">
            <a:off x="1301634" y="1169155"/>
            <a:ext cx="9373066" cy="1013623"/>
          </a:xfrm>
          <a:prstGeom prst="rect">
            <a:avLst/>
          </a:prstGeom>
        </p:spPr>
        <p:txBody>
          <a:bodyPr anchorCtr="0" anchor="b" bIns="121900" lIns="121900" spcFirstLastPara="1" rIns="121900" wrap="square" tIns="121900">
            <a:noAutofit/>
          </a:bodyPr>
          <a:lstStyle/>
          <a:p>
            <a:pPr indent="0" lvl="0" marL="0" rtl="0" algn="l">
              <a:spcBef>
                <a:spcPts val="0"/>
              </a:spcBef>
              <a:spcAft>
                <a:spcPts val="0"/>
              </a:spcAft>
              <a:buNone/>
            </a:pPr>
            <a:r>
              <a:rPr lang="en-US"/>
              <a:t>To SUM UP</a:t>
            </a:r>
            <a:endParaRPr/>
          </a:p>
        </p:txBody>
      </p:sp>
      <p:sp>
        <p:nvSpPr>
          <p:cNvPr id="2429" name="Google Shape;2429;p209"/>
          <p:cNvSpPr txBox="1"/>
          <p:nvPr>
            <p:ph idx="1" type="body"/>
          </p:nvPr>
        </p:nvSpPr>
        <p:spPr>
          <a:xfrm>
            <a:off x="1437233" y="1944033"/>
            <a:ext cx="9410400" cy="4404900"/>
          </a:xfrm>
          <a:prstGeom prst="rect">
            <a:avLst/>
          </a:prstGeom>
        </p:spPr>
        <p:txBody>
          <a:bodyPr anchorCtr="0" anchor="t" bIns="121900" lIns="121900" spcFirstLastPara="1" rIns="121900" wrap="square" tIns="121900">
            <a:noAutofit/>
          </a:bodyPr>
          <a:lstStyle/>
          <a:p>
            <a:pPr indent="-488950" lvl="0" marL="609600" rtl="0" algn="l">
              <a:spcBef>
                <a:spcPts val="800"/>
              </a:spcBef>
              <a:spcAft>
                <a:spcPts val="0"/>
              </a:spcAft>
              <a:buSzPts val="2900"/>
              <a:buChar char="●"/>
            </a:pPr>
            <a:r>
              <a:rPr lang="en-US" sz="2900"/>
              <a:t>Greenhouse gas keeps Earth warm enough for plants and animals to live.</a:t>
            </a:r>
            <a:endParaRPr sz="2900"/>
          </a:p>
          <a:p>
            <a:pPr indent="-488950" lvl="0" marL="609600" rtl="0" algn="l">
              <a:spcBef>
                <a:spcPts val="1300"/>
              </a:spcBef>
              <a:spcAft>
                <a:spcPts val="0"/>
              </a:spcAft>
              <a:buSzPts val="2900"/>
              <a:buChar char="●"/>
            </a:pPr>
            <a:r>
              <a:rPr lang="en-US" sz="2900"/>
              <a:t>Too much global warming can be harmful.</a:t>
            </a:r>
            <a:endParaRPr sz="2900"/>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6CD02"/>
        </a:solidFill>
      </p:bgPr>
    </p:bg>
    <p:spTree>
      <p:nvGrpSpPr>
        <p:cNvPr id="2433" name="Shape 2433"/>
        <p:cNvGrpSpPr/>
        <p:nvPr/>
      </p:nvGrpSpPr>
      <p:grpSpPr>
        <a:xfrm>
          <a:off x="0" y="0"/>
          <a:ext cx="0" cy="0"/>
          <a:chOff x="0" y="0"/>
          <a:chExt cx="0" cy="0"/>
        </a:xfrm>
      </p:grpSpPr>
      <p:sp>
        <p:nvSpPr>
          <p:cNvPr id="2434" name="Google Shape;2434;p210"/>
          <p:cNvSpPr txBox="1"/>
          <p:nvPr>
            <p:ph idx="4294967295" type="ctrTitle"/>
          </p:nvPr>
        </p:nvSpPr>
        <p:spPr>
          <a:xfrm>
            <a:off x="3274400" y="1226700"/>
            <a:ext cx="5643300" cy="3524700"/>
          </a:xfrm>
          <a:prstGeom prst="rect">
            <a:avLst/>
          </a:prstGeom>
        </p:spPr>
        <p:txBody>
          <a:bodyPr anchorCtr="0" anchor="b" bIns="121900" lIns="121900" spcFirstLastPara="1" rIns="121900" wrap="square" tIns="121900">
            <a:noAutofit/>
          </a:bodyPr>
          <a:lstStyle/>
          <a:p>
            <a:pPr indent="0" lvl="0" marL="0" rtl="0" algn="ctr">
              <a:spcBef>
                <a:spcPts val="0"/>
              </a:spcBef>
              <a:spcAft>
                <a:spcPts val="0"/>
              </a:spcAft>
              <a:buNone/>
            </a:pPr>
            <a:r>
              <a:rPr lang="en-US" sz="4900"/>
              <a:t>training AI tools increases </a:t>
            </a:r>
            <a:endParaRPr sz="4900"/>
          </a:p>
          <a:p>
            <a:pPr indent="0" lvl="0" marL="0" rtl="0" algn="ctr">
              <a:spcBef>
                <a:spcPts val="0"/>
              </a:spcBef>
              <a:spcAft>
                <a:spcPts val="0"/>
              </a:spcAft>
              <a:buNone/>
            </a:pPr>
            <a:r>
              <a:rPr lang="en-US" sz="4900"/>
              <a:t>global warming</a:t>
            </a:r>
            <a:endParaRPr sz="5700"/>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5C4CA"/>
        </a:solidFill>
      </p:bgPr>
    </p:bg>
    <p:spTree>
      <p:nvGrpSpPr>
        <p:cNvPr id="2438" name="Shape 2438"/>
        <p:cNvGrpSpPr/>
        <p:nvPr/>
      </p:nvGrpSpPr>
      <p:grpSpPr>
        <a:xfrm>
          <a:off x="0" y="0"/>
          <a:ext cx="0" cy="0"/>
          <a:chOff x="0" y="0"/>
          <a:chExt cx="0" cy="0"/>
        </a:xfrm>
      </p:grpSpPr>
      <p:sp>
        <p:nvSpPr>
          <p:cNvPr id="2439" name="Google Shape;2439;p211"/>
          <p:cNvSpPr txBox="1"/>
          <p:nvPr>
            <p:ph idx="1" type="body"/>
          </p:nvPr>
        </p:nvSpPr>
        <p:spPr>
          <a:xfrm>
            <a:off x="1336933" y="4021400"/>
            <a:ext cx="9206100" cy="1453200"/>
          </a:xfrm>
          <a:prstGeom prst="rect">
            <a:avLst/>
          </a:prstGeom>
        </p:spPr>
        <p:txBody>
          <a:bodyPr anchorCtr="0" anchor="t" bIns="121900" lIns="121900" spcFirstLastPara="1" rIns="121900" wrap="square" tIns="121900">
            <a:noAutofit/>
          </a:bodyPr>
          <a:lstStyle/>
          <a:p>
            <a:pPr indent="0" lvl="0" marL="0" rtl="0" algn="l">
              <a:spcBef>
                <a:spcPts val="800"/>
              </a:spcBef>
              <a:spcAft>
                <a:spcPts val="0"/>
              </a:spcAft>
              <a:buNone/>
            </a:pPr>
            <a:r>
              <a:rPr lang="en-US" sz="2900">
                <a:highlight>
                  <a:srgbClr val="FAD900"/>
                </a:highlight>
              </a:rPr>
              <a:t>It costs </a:t>
            </a:r>
            <a:r>
              <a:rPr lang="en-US" sz="2900" u="sng">
                <a:highlight>
                  <a:srgbClr val="FAD900"/>
                </a:highlight>
              </a:rPr>
              <a:t>300 tons</a:t>
            </a:r>
            <a:r>
              <a:rPr lang="en-US" sz="2900">
                <a:highlight>
                  <a:srgbClr val="FAD900"/>
                </a:highlight>
              </a:rPr>
              <a:t> of carbon dioxide to </a:t>
            </a:r>
            <a:r>
              <a:rPr lang="en-US" sz="2900" u="sng">
                <a:highlight>
                  <a:srgbClr val="FAD900"/>
                </a:highlight>
              </a:rPr>
              <a:t>train AI models</a:t>
            </a:r>
            <a:r>
              <a:rPr lang="en-US" sz="2900">
                <a:highlight>
                  <a:srgbClr val="FAD900"/>
                </a:highlight>
              </a:rPr>
              <a:t> </a:t>
            </a:r>
            <a:r>
              <a:rPr lang="en-US" sz="2900"/>
              <a:t>like the one Google uses to make </a:t>
            </a:r>
            <a:r>
              <a:rPr lang="en-US" sz="2900" u="sng"/>
              <a:t>Google Translate</a:t>
            </a:r>
            <a:r>
              <a:rPr lang="en-US" sz="2900"/>
              <a:t>.</a:t>
            </a:r>
            <a:endParaRPr sz="2900"/>
          </a:p>
        </p:txBody>
      </p:sp>
      <p:pic>
        <p:nvPicPr>
          <p:cNvPr id="2440" name="Google Shape;2440;p211"/>
          <p:cNvPicPr preferRelativeResize="0"/>
          <p:nvPr/>
        </p:nvPicPr>
        <p:blipFill rotWithShape="1">
          <a:blip r:embed="rId3">
            <a:alphaModFix/>
          </a:blip>
          <a:srcRect b="20350" l="0" r="0" t="0"/>
          <a:stretch/>
        </p:blipFill>
        <p:spPr>
          <a:xfrm>
            <a:off x="6204421" y="1239134"/>
            <a:ext cx="4465846" cy="2324632"/>
          </a:xfrm>
          <a:prstGeom prst="rect">
            <a:avLst/>
          </a:prstGeom>
          <a:noFill/>
          <a:ln cap="flat" cmpd="sng" w="25400">
            <a:solidFill>
              <a:srgbClr val="666666"/>
            </a:solidFill>
            <a:prstDash val="solid"/>
            <a:round/>
            <a:headEnd len="sm" w="sm" type="none"/>
            <a:tailEnd len="sm" w="sm" type="none"/>
          </a:ln>
        </p:spPr>
      </p:pic>
      <p:pic>
        <p:nvPicPr>
          <p:cNvPr id="2441" name="Google Shape;2441;p211"/>
          <p:cNvPicPr preferRelativeResize="0"/>
          <p:nvPr/>
        </p:nvPicPr>
        <p:blipFill rotWithShape="1">
          <a:blip r:embed="rId4">
            <a:alphaModFix/>
          </a:blip>
          <a:srcRect b="20350" l="0" r="0" t="0"/>
          <a:stretch/>
        </p:blipFill>
        <p:spPr>
          <a:xfrm>
            <a:off x="1336933" y="1239133"/>
            <a:ext cx="4465846" cy="2324632"/>
          </a:xfrm>
          <a:prstGeom prst="rect">
            <a:avLst/>
          </a:prstGeom>
          <a:noFill/>
          <a:ln cap="flat" cmpd="sng" w="25400">
            <a:solidFill>
              <a:srgbClr val="666666"/>
            </a:solidFill>
            <a:prstDash val="solid"/>
            <a:round/>
            <a:headEnd len="sm" w="sm" type="none"/>
            <a:tailEnd len="sm" w="sm" type="none"/>
          </a:ln>
        </p:spPr>
      </p:pic>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5C4CA"/>
        </a:solidFill>
      </p:bgPr>
    </p:bg>
    <p:spTree>
      <p:nvGrpSpPr>
        <p:cNvPr id="2445" name="Shape 2445"/>
        <p:cNvGrpSpPr/>
        <p:nvPr/>
      </p:nvGrpSpPr>
      <p:grpSpPr>
        <a:xfrm>
          <a:off x="0" y="0"/>
          <a:ext cx="0" cy="0"/>
          <a:chOff x="0" y="0"/>
          <a:chExt cx="0" cy="0"/>
        </a:xfrm>
      </p:grpSpPr>
      <p:sp>
        <p:nvSpPr>
          <p:cNvPr id="2446" name="Google Shape;2446;p212"/>
          <p:cNvSpPr txBox="1"/>
          <p:nvPr>
            <p:ph type="title"/>
          </p:nvPr>
        </p:nvSpPr>
        <p:spPr>
          <a:xfrm rot="161695">
            <a:off x="1301634" y="1169155"/>
            <a:ext cx="9373066" cy="1013623"/>
          </a:xfrm>
          <a:prstGeom prst="rect">
            <a:avLst/>
          </a:prstGeom>
        </p:spPr>
        <p:txBody>
          <a:bodyPr anchorCtr="0" anchor="b" bIns="121900" lIns="121900" spcFirstLastPara="1" rIns="121900" wrap="square" tIns="121900">
            <a:noAutofit/>
          </a:bodyPr>
          <a:lstStyle/>
          <a:p>
            <a:pPr indent="0" lvl="0" marL="0" rtl="0" algn="l">
              <a:spcBef>
                <a:spcPts val="0"/>
              </a:spcBef>
              <a:spcAft>
                <a:spcPts val="0"/>
              </a:spcAft>
              <a:buNone/>
            </a:pPr>
            <a:r>
              <a:rPr lang="en-US"/>
              <a:t>environmental impact of AI</a:t>
            </a:r>
            <a:endParaRPr/>
          </a:p>
        </p:txBody>
      </p:sp>
      <p:pic>
        <p:nvPicPr>
          <p:cNvPr id="2447" name="Google Shape;2447;p212"/>
          <p:cNvPicPr preferRelativeResize="0"/>
          <p:nvPr/>
        </p:nvPicPr>
        <p:blipFill rotWithShape="1">
          <a:blip r:embed="rId3">
            <a:alphaModFix/>
          </a:blip>
          <a:srcRect b="0" l="0" r="0" t="0"/>
          <a:stretch/>
        </p:blipFill>
        <p:spPr>
          <a:xfrm>
            <a:off x="811583" y="326850"/>
            <a:ext cx="10798698" cy="6204299"/>
          </a:xfrm>
          <a:prstGeom prst="rect">
            <a:avLst/>
          </a:prstGeom>
          <a:noFill/>
          <a:ln>
            <a:noFill/>
          </a:ln>
        </p:spPr>
      </p:pic>
      <p:pic>
        <p:nvPicPr>
          <p:cNvPr id="2448" name="Google Shape;2448;p212"/>
          <p:cNvPicPr preferRelativeResize="0"/>
          <p:nvPr/>
        </p:nvPicPr>
        <p:blipFill>
          <a:blip r:embed="rId4">
            <a:alphaModFix/>
          </a:blip>
          <a:stretch>
            <a:fillRect/>
          </a:stretch>
        </p:blipFill>
        <p:spPr>
          <a:xfrm>
            <a:off x="6096000" y="2095500"/>
            <a:ext cx="6096000" cy="4762500"/>
          </a:xfrm>
          <a:prstGeom prst="rect">
            <a:avLst/>
          </a:prstGeom>
          <a:noFill/>
          <a:ln>
            <a:noFill/>
          </a:ln>
        </p:spPr>
      </p:pic>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5C4CA"/>
        </a:solidFill>
      </p:bgPr>
    </p:bg>
    <p:spTree>
      <p:nvGrpSpPr>
        <p:cNvPr id="2452" name="Shape 2452"/>
        <p:cNvGrpSpPr/>
        <p:nvPr/>
      </p:nvGrpSpPr>
      <p:grpSpPr>
        <a:xfrm>
          <a:off x="0" y="0"/>
          <a:ext cx="0" cy="0"/>
          <a:chOff x="0" y="0"/>
          <a:chExt cx="0" cy="0"/>
        </a:xfrm>
      </p:grpSpPr>
      <p:sp>
        <p:nvSpPr>
          <p:cNvPr id="2453" name="Google Shape;2453;p213"/>
          <p:cNvSpPr txBox="1"/>
          <p:nvPr>
            <p:ph type="title"/>
          </p:nvPr>
        </p:nvSpPr>
        <p:spPr>
          <a:xfrm rot="161695">
            <a:off x="1301634" y="1169155"/>
            <a:ext cx="9373066" cy="1013623"/>
          </a:xfrm>
          <a:prstGeom prst="rect">
            <a:avLst/>
          </a:prstGeom>
        </p:spPr>
        <p:txBody>
          <a:bodyPr anchorCtr="0" anchor="b" bIns="121900" lIns="121900" spcFirstLastPara="1" rIns="121900" wrap="square" tIns="121900">
            <a:noAutofit/>
          </a:bodyPr>
          <a:lstStyle/>
          <a:p>
            <a:pPr indent="0" lvl="0" marL="0" rtl="0" algn="l">
              <a:spcBef>
                <a:spcPts val="0"/>
              </a:spcBef>
              <a:spcAft>
                <a:spcPts val="0"/>
              </a:spcAft>
              <a:buNone/>
            </a:pPr>
            <a:r>
              <a:rPr lang="en-US"/>
              <a:t>environmental impact of AI</a:t>
            </a:r>
            <a:endParaRPr/>
          </a:p>
        </p:txBody>
      </p:sp>
      <p:pic>
        <p:nvPicPr>
          <p:cNvPr id="2454" name="Google Shape;2454;p213"/>
          <p:cNvPicPr preferRelativeResize="0"/>
          <p:nvPr/>
        </p:nvPicPr>
        <p:blipFill>
          <a:blip r:embed="rId3">
            <a:alphaModFix/>
          </a:blip>
          <a:stretch>
            <a:fillRect/>
          </a:stretch>
        </p:blipFill>
        <p:spPr>
          <a:xfrm>
            <a:off x="-1865333" y="683200"/>
            <a:ext cx="16687467" cy="5562500"/>
          </a:xfrm>
          <a:prstGeom prst="rect">
            <a:avLst/>
          </a:prstGeom>
          <a:noFill/>
          <a:ln>
            <a:noFill/>
          </a:ln>
        </p:spPr>
      </p:pic>
      <p:pic>
        <p:nvPicPr>
          <p:cNvPr id="2455" name="Google Shape;2455;p213"/>
          <p:cNvPicPr preferRelativeResize="0"/>
          <p:nvPr/>
        </p:nvPicPr>
        <p:blipFill>
          <a:blip r:embed="rId4">
            <a:alphaModFix/>
          </a:blip>
          <a:stretch>
            <a:fillRect/>
          </a:stretch>
        </p:blipFill>
        <p:spPr>
          <a:xfrm>
            <a:off x="6096000" y="2095500"/>
            <a:ext cx="6096000" cy="4762500"/>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35C4CA"/>
        </a:solidFill>
      </p:bgPr>
    </p:bg>
    <p:spTree>
      <p:nvGrpSpPr>
        <p:cNvPr id="2459" name="Shape 2459"/>
        <p:cNvGrpSpPr/>
        <p:nvPr/>
      </p:nvGrpSpPr>
      <p:grpSpPr>
        <a:xfrm>
          <a:off x="0" y="0"/>
          <a:ext cx="0" cy="0"/>
          <a:chOff x="0" y="0"/>
          <a:chExt cx="0" cy="0"/>
        </a:xfrm>
      </p:grpSpPr>
      <p:sp>
        <p:nvSpPr>
          <p:cNvPr id="2460" name="Google Shape;2460;p214"/>
          <p:cNvSpPr txBox="1"/>
          <p:nvPr>
            <p:ph type="title"/>
          </p:nvPr>
        </p:nvSpPr>
        <p:spPr>
          <a:xfrm rot="161695">
            <a:off x="1301634" y="1169155"/>
            <a:ext cx="9373066" cy="1013623"/>
          </a:xfrm>
          <a:prstGeom prst="rect">
            <a:avLst/>
          </a:prstGeom>
        </p:spPr>
        <p:txBody>
          <a:bodyPr anchorCtr="0" anchor="b" bIns="121900" lIns="121900" spcFirstLastPara="1" rIns="121900" wrap="square" tIns="121900">
            <a:noAutofit/>
          </a:bodyPr>
          <a:lstStyle/>
          <a:p>
            <a:pPr indent="0" lvl="0" marL="0" rtl="0" algn="l">
              <a:spcBef>
                <a:spcPts val="0"/>
              </a:spcBef>
              <a:spcAft>
                <a:spcPts val="0"/>
              </a:spcAft>
              <a:buNone/>
            </a:pPr>
            <a:r>
              <a:rPr lang="en-US"/>
              <a:t>environmental impact of AI</a:t>
            </a:r>
            <a:endParaRPr/>
          </a:p>
        </p:txBody>
      </p:sp>
      <p:pic>
        <p:nvPicPr>
          <p:cNvPr id="2461" name="Google Shape;2461;p214"/>
          <p:cNvPicPr preferRelativeResize="0"/>
          <p:nvPr/>
        </p:nvPicPr>
        <p:blipFill>
          <a:blip r:embed="rId3">
            <a:alphaModFix/>
          </a:blip>
          <a:stretch>
            <a:fillRect/>
          </a:stretch>
        </p:blipFill>
        <p:spPr>
          <a:xfrm>
            <a:off x="0" y="596733"/>
            <a:ext cx="11757700" cy="5878833"/>
          </a:xfrm>
          <a:prstGeom prst="rect">
            <a:avLst/>
          </a:prstGeom>
          <a:noFill/>
          <a:ln>
            <a:noFill/>
          </a:ln>
        </p:spPr>
      </p:pic>
      <p:sp>
        <p:nvSpPr>
          <p:cNvPr id="2462" name="Google Shape;2462;p214"/>
          <p:cNvSpPr/>
          <p:nvPr/>
        </p:nvSpPr>
        <p:spPr>
          <a:xfrm>
            <a:off x="-517067" y="3428983"/>
            <a:ext cx="4904064" cy="3678048"/>
          </a:xfrm>
          <a:prstGeom prst="irregularSeal2">
            <a:avLst/>
          </a:prstGeom>
          <a:solidFill>
            <a:srgbClr val="FAD900"/>
          </a:solidFill>
          <a:ln cap="flat" cmpd="sng" w="1016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rPr lang="en-US" sz="3900">
                <a:latin typeface="Bangers"/>
                <a:ea typeface="Bangers"/>
                <a:cs typeface="Bangers"/>
                <a:sym typeface="Bangers"/>
              </a:rPr>
              <a:t>1,000 Years</a:t>
            </a:r>
            <a:endParaRPr sz="3900">
              <a:latin typeface="Bangers"/>
              <a:ea typeface="Bangers"/>
              <a:cs typeface="Bangers"/>
              <a:sym typeface="Bangers"/>
            </a:endParaRPr>
          </a:p>
        </p:txBody>
      </p:sp>
      <p:sp>
        <p:nvSpPr>
          <p:cNvPr id="2463" name="Google Shape;2463;p214"/>
          <p:cNvSpPr/>
          <p:nvPr/>
        </p:nvSpPr>
        <p:spPr>
          <a:xfrm>
            <a:off x="7356234" y="-918867"/>
            <a:ext cx="6743088" cy="4951098"/>
          </a:xfrm>
          <a:prstGeom prst="irregularSeal2">
            <a:avLst/>
          </a:prstGeom>
          <a:solidFill>
            <a:srgbClr val="FAD900"/>
          </a:solidFill>
          <a:ln cap="flat" cmpd="sng" w="1016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rPr lang="en-US" sz="2500">
                <a:latin typeface="Sniglet"/>
                <a:ea typeface="Sniglet"/>
                <a:cs typeface="Sniglet"/>
                <a:sym typeface="Sniglet"/>
              </a:rPr>
              <a:t>If you live till you’re 90, </a:t>
            </a:r>
            <a:endParaRPr sz="2500">
              <a:latin typeface="Sniglet"/>
              <a:ea typeface="Sniglet"/>
              <a:cs typeface="Sniglet"/>
              <a:sym typeface="Sniglet"/>
            </a:endParaRPr>
          </a:p>
          <a:p>
            <a:pPr indent="0" lvl="0" marL="0" rtl="0" algn="ctr">
              <a:spcBef>
                <a:spcPts val="0"/>
              </a:spcBef>
              <a:spcAft>
                <a:spcPts val="0"/>
              </a:spcAft>
              <a:buNone/>
            </a:pPr>
            <a:r>
              <a:rPr lang="en-US" sz="3900">
                <a:latin typeface="Bangers"/>
                <a:ea typeface="Bangers"/>
                <a:cs typeface="Bangers"/>
                <a:sym typeface="Bangers"/>
              </a:rPr>
              <a:t>10-11 life times</a:t>
            </a:r>
            <a:endParaRPr sz="3900">
              <a:latin typeface="Bangers"/>
              <a:ea typeface="Bangers"/>
              <a:cs typeface="Bangers"/>
              <a:sym typeface="Bangers"/>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5C4CA"/>
        </a:solidFill>
      </p:bgPr>
    </p:bg>
    <p:spTree>
      <p:nvGrpSpPr>
        <p:cNvPr id="2467" name="Shape 2467"/>
        <p:cNvGrpSpPr/>
        <p:nvPr/>
      </p:nvGrpSpPr>
      <p:grpSpPr>
        <a:xfrm>
          <a:off x="0" y="0"/>
          <a:ext cx="0" cy="0"/>
          <a:chOff x="0" y="0"/>
          <a:chExt cx="0" cy="0"/>
        </a:xfrm>
      </p:grpSpPr>
      <p:pic>
        <p:nvPicPr>
          <p:cNvPr id="2468" name="Google Shape;2468;p215"/>
          <p:cNvPicPr preferRelativeResize="0"/>
          <p:nvPr/>
        </p:nvPicPr>
        <p:blipFill>
          <a:blip r:embed="rId3">
            <a:alphaModFix/>
          </a:blip>
          <a:stretch>
            <a:fillRect/>
          </a:stretch>
        </p:blipFill>
        <p:spPr>
          <a:xfrm>
            <a:off x="645633" y="393533"/>
            <a:ext cx="5024800" cy="6170800"/>
          </a:xfrm>
          <a:prstGeom prst="rect">
            <a:avLst/>
          </a:prstGeom>
          <a:noFill/>
          <a:ln>
            <a:noFill/>
          </a:ln>
        </p:spPr>
      </p:pic>
      <p:pic>
        <p:nvPicPr>
          <p:cNvPr id="2469" name="Google Shape;2469;p215"/>
          <p:cNvPicPr preferRelativeResize="0"/>
          <p:nvPr/>
        </p:nvPicPr>
        <p:blipFill>
          <a:blip r:embed="rId4">
            <a:alphaModFix/>
          </a:blip>
          <a:stretch>
            <a:fillRect/>
          </a:stretch>
        </p:blipFill>
        <p:spPr>
          <a:xfrm>
            <a:off x="4478500" y="1367617"/>
            <a:ext cx="7510298" cy="4222633"/>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5C4CA"/>
        </a:solidFill>
      </p:bgPr>
    </p:bg>
    <p:spTree>
      <p:nvGrpSpPr>
        <p:cNvPr id="2473" name="Shape 2473"/>
        <p:cNvGrpSpPr/>
        <p:nvPr/>
      </p:nvGrpSpPr>
      <p:grpSpPr>
        <a:xfrm>
          <a:off x="0" y="0"/>
          <a:ext cx="0" cy="0"/>
          <a:chOff x="0" y="0"/>
          <a:chExt cx="0" cy="0"/>
        </a:xfrm>
      </p:grpSpPr>
      <p:sp>
        <p:nvSpPr>
          <p:cNvPr id="2474" name="Google Shape;2474;p216"/>
          <p:cNvSpPr txBox="1"/>
          <p:nvPr>
            <p:ph type="title"/>
          </p:nvPr>
        </p:nvSpPr>
        <p:spPr>
          <a:xfrm rot="161695">
            <a:off x="1301634" y="1169155"/>
            <a:ext cx="9373066" cy="1013623"/>
          </a:xfrm>
          <a:prstGeom prst="rect">
            <a:avLst/>
          </a:prstGeom>
        </p:spPr>
        <p:txBody>
          <a:bodyPr anchorCtr="0" anchor="b" bIns="121900" lIns="121900" spcFirstLastPara="1" rIns="121900" wrap="square" tIns="121900">
            <a:noAutofit/>
          </a:bodyPr>
          <a:lstStyle/>
          <a:p>
            <a:pPr indent="0" lvl="0" marL="0" rtl="0" algn="l">
              <a:spcBef>
                <a:spcPts val="0"/>
              </a:spcBef>
              <a:spcAft>
                <a:spcPts val="0"/>
              </a:spcAft>
              <a:buNone/>
            </a:pPr>
            <a:r>
              <a:rPr lang="en-US"/>
              <a:t>environmental impact of AI</a:t>
            </a:r>
            <a:endParaRPr/>
          </a:p>
        </p:txBody>
      </p:sp>
      <p:pic>
        <p:nvPicPr>
          <p:cNvPr id="2475" name="Google Shape;2475;p216"/>
          <p:cNvPicPr preferRelativeResize="0"/>
          <p:nvPr/>
        </p:nvPicPr>
        <p:blipFill>
          <a:blip r:embed="rId3">
            <a:alphaModFix/>
          </a:blip>
          <a:stretch>
            <a:fillRect/>
          </a:stretch>
        </p:blipFill>
        <p:spPr>
          <a:xfrm>
            <a:off x="393195" y="460233"/>
            <a:ext cx="11238768" cy="5900366"/>
          </a:xfrm>
          <a:prstGeom prst="rect">
            <a:avLst/>
          </a:prstGeom>
          <a:noFill/>
          <a:ln>
            <a:noFill/>
          </a:ln>
        </p:spPr>
      </p:pic>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9" name="Shape 2479"/>
        <p:cNvGrpSpPr/>
        <p:nvPr/>
      </p:nvGrpSpPr>
      <p:grpSpPr>
        <a:xfrm>
          <a:off x="0" y="0"/>
          <a:ext cx="0" cy="0"/>
          <a:chOff x="0" y="0"/>
          <a:chExt cx="0" cy="0"/>
        </a:xfrm>
      </p:grpSpPr>
      <p:pic>
        <p:nvPicPr>
          <p:cNvPr id="2480" name="Google Shape;2480;p217"/>
          <p:cNvPicPr preferRelativeResize="0"/>
          <p:nvPr/>
        </p:nvPicPr>
        <p:blipFill rotWithShape="1">
          <a:blip r:embed="rId3">
            <a:alphaModFix/>
          </a:blip>
          <a:srcRect b="-130" l="0" r="0" t="0"/>
          <a:stretch/>
        </p:blipFill>
        <p:spPr>
          <a:xfrm>
            <a:off x="4432400" y="0"/>
            <a:ext cx="6849000" cy="6857998"/>
          </a:xfrm>
          <a:prstGeom prst="rect">
            <a:avLst/>
          </a:prstGeom>
          <a:noFill/>
          <a:ln>
            <a:noFill/>
          </a:ln>
        </p:spPr>
      </p:pic>
      <p:sp>
        <p:nvSpPr>
          <p:cNvPr id="2481" name="Google Shape;2481;p217"/>
          <p:cNvSpPr/>
          <p:nvPr/>
        </p:nvSpPr>
        <p:spPr>
          <a:xfrm rot="10800000">
            <a:off x="9372817" y="3926567"/>
            <a:ext cx="3674767" cy="2644900"/>
          </a:xfrm>
          <a:prstGeom prst="flowChartManualOperation">
            <a:avLst/>
          </a:prstGeom>
          <a:solidFill>
            <a:srgbClr val="FAD900"/>
          </a:solidFill>
          <a:ln cap="flat" cmpd="sng" w="1016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482" name="Google Shape;2482;p217"/>
          <p:cNvSpPr txBox="1"/>
          <p:nvPr/>
        </p:nvSpPr>
        <p:spPr>
          <a:xfrm>
            <a:off x="10183983" y="4394700"/>
            <a:ext cx="1849200" cy="1939500"/>
          </a:xfrm>
          <a:prstGeom prst="rect">
            <a:avLst/>
          </a:prstGeom>
          <a:noFill/>
          <a:ln>
            <a:noFill/>
          </a:ln>
        </p:spPr>
        <p:txBody>
          <a:bodyPr anchorCtr="0" anchor="t" bIns="121900" lIns="121900" spcFirstLastPara="1" rIns="121900" wrap="square" tIns="121900">
            <a:spAutoFit/>
          </a:bodyPr>
          <a:lstStyle/>
          <a:p>
            <a:pPr indent="0" lvl="0" marL="0" rtl="0" algn="ctr">
              <a:spcBef>
                <a:spcPts val="0"/>
              </a:spcBef>
              <a:spcAft>
                <a:spcPts val="0"/>
              </a:spcAft>
              <a:buClr>
                <a:schemeClr val="dk1"/>
              </a:buClr>
              <a:buSzPts val="1500"/>
              <a:buFont typeface="Arial"/>
              <a:buNone/>
            </a:pPr>
            <a:r>
              <a:rPr lang="en-US" sz="5500">
                <a:solidFill>
                  <a:schemeClr val="dk1"/>
                </a:solidFill>
                <a:latin typeface="Bangers"/>
                <a:ea typeface="Bangers"/>
                <a:cs typeface="Bangers"/>
                <a:sym typeface="Bangers"/>
              </a:rPr>
              <a:t>Big data</a:t>
            </a:r>
            <a:endParaRPr sz="1900">
              <a:latin typeface="Sniglet"/>
              <a:ea typeface="Sniglet"/>
              <a:cs typeface="Sniglet"/>
              <a:sym typeface="Sniglet"/>
            </a:endParaRPr>
          </a:p>
        </p:txBody>
      </p:sp>
      <p:pic>
        <p:nvPicPr>
          <p:cNvPr id="2483" name="Google Shape;2483;p217"/>
          <p:cNvPicPr preferRelativeResize="0"/>
          <p:nvPr/>
        </p:nvPicPr>
        <p:blipFill>
          <a:blip r:embed="rId4">
            <a:alphaModFix/>
          </a:blip>
          <a:stretch>
            <a:fillRect/>
          </a:stretch>
        </p:blipFill>
        <p:spPr>
          <a:xfrm>
            <a:off x="393200" y="3786133"/>
            <a:ext cx="5037885" cy="2644899"/>
          </a:xfrm>
          <a:prstGeom prst="rect">
            <a:avLst/>
          </a:prstGeom>
          <a:noFill/>
          <a:ln>
            <a:noFill/>
          </a:ln>
        </p:spPr>
      </p:pic>
      <p:sp>
        <p:nvSpPr>
          <p:cNvPr id="2484" name="Google Shape;2484;p217"/>
          <p:cNvSpPr/>
          <p:nvPr/>
        </p:nvSpPr>
        <p:spPr>
          <a:xfrm>
            <a:off x="-2597267" y="-539133"/>
            <a:ext cx="7536564" cy="4746708"/>
          </a:xfrm>
          <a:prstGeom prst="cloud">
            <a:avLst/>
          </a:prstGeom>
          <a:solidFill>
            <a:srgbClr val="63CFCD"/>
          </a:solidFill>
          <a:ln cap="flat" cmpd="sng" w="508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r">
              <a:spcBef>
                <a:spcPts val="0"/>
              </a:spcBef>
              <a:spcAft>
                <a:spcPts val="0"/>
              </a:spcAft>
              <a:buNone/>
            </a:pPr>
            <a:r>
              <a:rPr lang="en-US" sz="5500">
                <a:solidFill>
                  <a:schemeClr val="dk1"/>
                </a:solidFill>
                <a:latin typeface="Bangers"/>
                <a:ea typeface="Bangers"/>
                <a:cs typeface="Bangers"/>
                <a:sym typeface="Bangers"/>
              </a:rPr>
              <a:t>Complex Algorithms</a:t>
            </a:r>
            <a:endParaRPr sz="3500"/>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488" name="Shape 2488"/>
        <p:cNvGrpSpPr/>
        <p:nvPr/>
      </p:nvGrpSpPr>
      <p:grpSpPr>
        <a:xfrm>
          <a:off x="0" y="0"/>
          <a:ext cx="0" cy="0"/>
          <a:chOff x="0" y="0"/>
          <a:chExt cx="0" cy="0"/>
        </a:xfrm>
      </p:grpSpPr>
      <p:sp>
        <p:nvSpPr>
          <p:cNvPr id="2489" name="Google Shape;2489;p218"/>
          <p:cNvSpPr txBox="1"/>
          <p:nvPr>
            <p:ph type="ctrTitle"/>
          </p:nvPr>
        </p:nvSpPr>
        <p:spPr>
          <a:xfrm>
            <a:off x="5468167" y="2212733"/>
            <a:ext cx="5023200" cy="1533300"/>
          </a:xfrm>
          <a:prstGeom prst="rect">
            <a:avLst/>
          </a:prstGeom>
        </p:spPr>
        <p:txBody>
          <a:bodyPr anchorCtr="0" anchor="b" bIns="121900" lIns="121900" spcFirstLastPara="1" rIns="121900" wrap="square" tIns="121900">
            <a:noAutofit/>
          </a:bodyPr>
          <a:lstStyle/>
          <a:p>
            <a:pPr indent="0" lvl="0" marL="0" rtl="0" algn="ctr">
              <a:spcBef>
                <a:spcPts val="0"/>
              </a:spcBef>
              <a:spcAft>
                <a:spcPts val="0"/>
              </a:spcAft>
              <a:buNone/>
            </a:pPr>
            <a:r>
              <a:rPr lang="en-US"/>
              <a:t>What is a </a:t>
            </a:r>
            <a:endParaRPr/>
          </a:p>
          <a:p>
            <a:pPr indent="0" lvl="0" marL="0" rtl="0" algn="ctr">
              <a:spcBef>
                <a:spcPts val="0"/>
              </a:spcBef>
              <a:spcAft>
                <a:spcPts val="0"/>
              </a:spcAft>
              <a:buNone/>
            </a:pPr>
            <a:r>
              <a:rPr lang="en-US"/>
              <a:t>carbon footprint?? </a:t>
            </a:r>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493" name="Shape 2493"/>
        <p:cNvGrpSpPr/>
        <p:nvPr/>
      </p:nvGrpSpPr>
      <p:grpSpPr>
        <a:xfrm>
          <a:off x="0" y="0"/>
          <a:ext cx="0" cy="0"/>
          <a:chOff x="0" y="0"/>
          <a:chExt cx="0" cy="0"/>
        </a:xfrm>
      </p:grpSpPr>
      <p:sp>
        <p:nvSpPr>
          <p:cNvPr id="2494" name="Google Shape;2494;p219"/>
          <p:cNvSpPr txBox="1"/>
          <p:nvPr>
            <p:ph type="title"/>
          </p:nvPr>
        </p:nvSpPr>
        <p:spPr>
          <a:xfrm rot="161695">
            <a:off x="1301634" y="1169155"/>
            <a:ext cx="9373066" cy="1013623"/>
          </a:xfrm>
          <a:prstGeom prst="rect">
            <a:avLst/>
          </a:prstGeom>
        </p:spPr>
        <p:txBody>
          <a:bodyPr anchorCtr="0" anchor="b" bIns="121900" lIns="121900" spcFirstLastPara="1" rIns="121900" wrap="square" tIns="121900">
            <a:noAutofit/>
          </a:bodyPr>
          <a:lstStyle/>
          <a:p>
            <a:pPr indent="0" lvl="0" marL="0" rtl="0" algn="l">
              <a:spcBef>
                <a:spcPts val="0"/>
              </a:spcBef>
              <a:spcAft>
                <a:spcPts val="0"/>
              </a:spcAft>
              <a:buClr>
                <a:schemeClr val="dk1"/>
              </a:buClr>
              <a:buSzPts val="1500"/>
              <a:buFont typeface="Arial"/>
              <a:buNone/>
            </a:pPr>
            <a:r>
              <a:rPr lang="en-US"/>
              <a:t>Calculate your </a:t>
            </a:r>
            <a:r>
              <a:rPr lang="en-US" u="sng">
                <a:solidFill>
                  <a:schemeClr val="hlink"/>
                </a:solidFill>
                <a:hlinkClick r:id="rId3"/>
              </a:rPr>
              <a:t>carbon footprint</a:t>
            </a:r>
            <a:r>
              <a:rPr lang="en-US"/>
              <a:t> to compare!</a:t>
            </a:r>
            <a:endParaRPr/>
          </a:p>
        </p:txBody>
      </p:sp>
      <p:pic>
        <p:nvPicPr>
          <p:cNvPr id="2495" name="Google Shape;2495;p219"/>
          <p:cNvPicPr preferRelativeResize="0"/>
          <p:nvPr/>
        </p:nvPicPr>
        <p:blipFill>
          <a:blip r:embed="rId4">
            <a:alphaModFix/>
          </a:blip>
          <a:stretch>
            <a:fillRect/>
          </a:stretch>
        </p:blipFill>
        <p:spPr>
          <a:xfrm>
            <a:off x="3120400" y="2402568"/>
            <a:ext cx="5172733" cy="3234902"/>
          </a:xfrm>
          <a:prstGeom prst="rect">
            <a:avLst/>
          </a:prstGeom>
          <a:noFill/>
          <a:ln>
            <a:noFill/>
          </a:ln>
        </p:spPr>
      </p:pic>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499" name="Shape 2499"/>
        <p:cNvGrpSpPr/>
        <p:nvPr/>
      </p:nvGrpSpPr>
      <p:grpSpPr>
        <a:xfrm>
          <a:off x="0" y="0"/>
          <a:ext cx="0" cy="0"/>
          <a:chOff x="0" y="0"/>
          <a:chExt cx="0" cy="0"/>
        </a:xfrm>
      </p:grpSpPr>
      <p:sp>
        <p:nvSpPr>
          <p:cNvPr id="2500" name="Google Shape;2500;p220"/>
          <p:cNvSpPr txBox="1"/>
          <p:nvPr>
            <p:ph type="title"/>
          </p:nvPr>
        </p:nvSpPr>
        <p:spPr>
          <a:xfrm rot="161695">
            <a:off x="1301634" y="1169155"/>
            <a:ext cx="9373066" cy="1013623"/>
          </a:xfrm>
          <a:prstGeom prst="rect">
            <a:avLst/>
          </a:prstGeom>
        </p:spPr>
        <p:txBody>
          <a:bodyPr anchorCtr="0" anchor="b" bIns="121900" lIns="121900" spcFirstLastPara="1" rIns="121900" wrap="square" tIns="121900">
            <a:noAutofit/>
          </a:bodyPr>
          <a:lstStyle/>
          <a:p>
            <a:pPr indent="0" lvl="0" marL="0" rtl="0" algn="l">
              <a:spcBef>
                <a:spcPts val="0"/>
              </a:spcBef>
              <a:spcAft>
                <a:spcPts val="0"/>
              </a:spcAft>
              <a:buClr>
                <a:schemeClr val="dk1"/>
              </a:buClr>
              <a:buSzPts val="1500"/>
              <a:buFont typeface="Arial"/>
              <a:buNone/>
            </a:pPr>
            <a:r>
              <a:rPr lang="en-US"/>
              <a:t>Once on the website,</a:t>
            </a:r>
            <a:endParaRPr/>
          </a:p>
        </p:txBody>
      </p:sp>
      <p:pic>
        <p:nvPicPr>
          <p:cNvPr id="2501" name="Google Shape;2501;p220"/>
          <p:cNvPicPr preferRelativeResize="0"/>
          <p:nvPr/>
        </p:nvPicPr>
        <p:blipFill rotWithShape="1">
          <a:blip r:embed="rId3">
            <a:alphaModFix/>
          </a:blip>
          <a:srcRect b="0" l="0" r="46905" t="0"/>
          <a:stretch/>
        </p:blipFill>
        <p:spPr>
          <a:xfrm>
            <a:off x="1706925" y="2137267"/>
            <a:ext cx="2589675" cy="2866767"/>
          </a:xfrm>
          <a:prstGeom prst="rect">
            <a:avLst/>
          </a:prstGeom>
          <a:noFill/>
          <a:ln>
            <a:noFill/>
          </a:ln>
        </p:spPr>
      </p:pic>
      <p:pic>
        <p:nvPicPr>
          <p:cNvPr id="2502" name="Google Shape;2502;p220"/>
          <p:cNvPicPr preferRelativeResize="0"/>
          <p:nvPr/>
        </p:nvPicPr>
        <p:blipFill rotWithShape="1">
          <a:blip r:embed="rId4">
            <a:alphaModFix/>
          </a:blip>
          <a:srcRect b="0" l="44009" r="0" t="0"/>
          <a:stretch/>
        </p:blipFill>
        <p:spPr>
          <a:xfrm>
            <a:off x="7895400" y="2142462"/>
            <a:ext cx="2730933" cy="2857073"/>
          </a:xfrm>
          <a:prstGeom prst="rect">
            <a:avLst/>
          </a:prstGeom>
          <a:noFill/>
          <a:ln>
            <a:noFill/>
          </a:ln>
        </p:spPr>
      </p:pic>
      <p:sp>
        <p:nvSpPr>
          <p:cNvPr id="2503" name="Google Shape;2503;p220"/>
          <p:cNvSpPr txBox="1"/>
          <p:nvPr>
            <p:ph type="title"/>
          </p:nvPr>
        </p:nvSpPr>
        <p:spPr>
          <a:xfrm rot="296">
            <a:off x="1129470" y="4855262"/>
            <a:ext cx="3485100" cy="1013700"/>
          </a:xfrm>
          <a:prstGeom prst="rect">
            <a:avLst/>
          </a:prstGeom>
        </p:spPr>
        <p:txBody>
          <a:bodyPr anchorCtr="0" anchor="b" bIns="121900" lIns="121900" spcFirstLastPara="1" rIns="121900" wrap="square" tIns="121900">
            <a:noAutofit/>
          </a:bodyPr>
          <a:lstStyle/>
          <a:p>
            <a:pPr indent="-514350" lvl="0" marL="609600" rtl="0" algn="l">
              <a:spcBef>
                <a:spcPts val="0"/>
              </a:spcBef>
              <a:spcAft>
                <a:spcPts val="0"/>
              </a:spcAft>
              <a:buSzPts val="3300"/>
              <a:buFont typeface="Sniglet"/>
              <a:buAutoNum type="arabicPeriod"/>
            </a:pPr>
            <a:r>
              <a:rPr lang="en-US" sz="3300">
                <a:latin typeface="Sniglet"/>
                <a:ea typeface="Sniglet"/>
                <a:cs typeface="Sniglet"/>
                <a:sym typeface="Sniglet"/>
              </a:rPr>
              <a:t>Click explore</a:t>
            </a:r>
            <a:endParaRPr sz="3300">
              <a:latin typeface="Sniglet"/>
              <a:ea typeface="Sniglet"/>
              <a:cs typeface="Sniglet"/>
              <a:sym typeface="Sniglet"/>
            </a:endParaRPr>
          </a:p>
        </p:txBody>
      </p:sp>
      <p:sp>
        <p:nvSpPr>
          <p:cNvPr id="2504" name="Google Shape;2504;p220"/>
          <p:cNvSpPr txBox="1"/>
          <p:nvPr>
            <p:ph type="title"/>
          </p:nvPr>
        </p:nvSpPr>
        <p:spPr>
          <a:xfrm rot="336">
            <a:off x="4554467" y="4855250"/>
            <a:ext cx="3070800" cy="1013700"/>
          </a:xfrm>
          <a:prstGeom prst="rect">
            <a:avLst/>
          </a:prstGeom>
        </p:spPr>
        <p:txBody>
          <a:bodyPr anchorCtr="0" anchor="b" bIns="121900" lIns="121900" spcFirstLastPara="1" rIns="121900" wrap="square" tIns="121900">
            <a:noAutofit/>
          </a:bodyPr>
          <a:lstStyle/>
          <a:p>
            <a:pPr indent="0" lvl="0" marL="0" rtl="0" algn="l">
              <a:spcBef>
                <a:spcPts val="0"/>
              </a:spcBef>
              <a:spcAft>
                <a:spcPts val="0"/>
              </a:spcAft>
              <a:buNone/>
            </a:pPr>
            <a:r>
              <a:rPr lang="en-US" sz="3300">
                <a:latin typeface="Sniglet"/>
                <a:ea typeface="Sniglet"/>
                <a:cs typeface="Sniglet"/>
                <a:sym typeface="Sniglet"/>
              </a:rPr>
              <a:t>2. Fill out info</a:t>
            </a:r>
            <a:endParaRPr sz="3300">
              <a:latin typeface="Sniglet"/>
              <a:ea typeface="Sniglet"/>
              <a:cs typeface="Sniglet"/>
              <a:sym typeface="Sniglet"/>
            </a:endParaRPr>
          </a:p>
        </p:txBody>
      </p:sp>
      <p:sp>
        <p:nvSpPr>
          <p:cNvPr id="2505" name="Google Shape;2505;p220"/>
          <p:cNvSpPr txBox="1"/>
          <p:nvPr>
            <p:ph type="title"/>
          </p:nvPr>
        </p:nvSpPr>
        <p:spPr>
          <a:xfrm rot="336">
            <a:off x="7834433" y="4855250"/>
            <a:ext cx="3070800" cy="1013700"/>
          </a:xfrm>
          <a:prstGeom prst="rect">
            <a:avLst/>
          </a:prstGeom>
        </p:spPr>
        <p:txBody>
          <a:bodyPr anchorCtr="0" anchor="b" bIns="121900" lIns="121900" spcFirstLastPara="1" rIns="121900" wrap="square" tIns="121900">
            <a:noAutofit/>
          </a:bodyPr>
          <a:lstStyle/>
          <a:p>
            <a:pPr indent="0" lvl="0" marL="0" rtl="0" algn="l">
              <a:spcBef>
                <a:spcPts val="0"/>
              </a:spcBef>
              <a:spcAft>
                <a:spcPts val="0"/>
              </a:spcAft>
              <a:buNone/>
            </a:pPr>
            <a:r>
              <a:rPr lang="en-US" sz="3300">
                <a:latin typeface="Sniglet"/>
                <a:ea typeface="Sniglet"/>
                <a:cs typeface="Sniglet"/>
                <a:sym typeface="Sniglet"/>
              </a:rPr>
              <a:t>3. Click arrow</a:t>
            </a:r>
            <a:endParaRPr sz="3300">
              <a:latin typeface="Sniglet"/>
              <a:ea typeface="Sniglet"/>
              <a:cs typeface="Sniglet"/>
              <a:sym typeface="Sniglet"/>
            </a:endParaRPr>
          </a:p>
        </p:txBody>
      </p:sp>
      <p:pic>
        <p:nvPicPr>
          <p:cNvPr id="2506" name="Google Shape;2506;p220"/>
          <p:cNvPicPr preferRelativeResize="0"/>
          <p:nvPr/>
        </p:nvPicPr>
        <p:blipFill>
          <a:blip r:embed="rId5">
            <a:alphaModFix/>
          </a:blip>
          <a:stretch>
            <a:fillRect/>
          </a:stretch>
        </p:blipFill>
        <p:spPr>
          <a:xfrm>
            <a:off x="4706400" y="2132756"/>
            <a:ext cx="2730933" cy="2866779"/>
          </a:xfrm>
          <a:prstGeom prst="rect">
            <a:avLst/>
          </a:prstGeom>
          <a:noFill/>
          <a:ln>
            <a:noFill/>
          </a:ln>
        </p:spPr>
      </p:pic>
      <p:sp>
        <p:nvSpPr>
          <p:cNvPr id="2507" name="Google Shape;2507;p220"/>
          <p:cNvSpPr/>
          <p:nvPr/>
        </p:nvSpPr>
        <p:spPr>
          <a:xfrm>
            <a:off x="6149408" y="2733346"/>
            <a:ext cx="1194300" cy="390000"/>
          </a:xfrm>
          <a:prstGeom prst="rect">
            <a:avLst/>
          </a:prstGeom>
          <a:noFill/>
          <a:ln cap="flat" cmpd="sng" w="50800">
            <a:solidFill>
              <a:srgbClr val="FF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508" name="Google Shape;2508;p220"/>
          <p:cNvSpPr/>
          <p:nvPr/>
        </p:nvSpPr>
        <p:spPr>
          <a:xfrm>
            <a:off x="5073223" y="3302174"/>
            <a:ext cx="1194300" cy="390000"/>
          </a:xfrm>
          <a:prstGeom prst="rect">
            <a:avLst/>
          </a:prstGeom>
          <a:noFill/>
          <a:ln cap="flat" cmpd="sng" w="50800">
            <a:solidFill>
              <a:srgbClr val="FF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509" name="Google Shape;2509;p220"/>
          <p:cNvSpPr/>
          <p:nvPr/>
        </p:nvSpPr>
        <p:spPr>
          <a:xfrm>
            <a:off x="4944958" y="4151259"/>
            <a:ext cx="631500" cy="190500"/>
          </a:xfrm>
          <a:prstGeom prst="rect">
            <a:avLst/>
          </a:prstGeom>
          <a:noFill/>
          <a:ln cap="flat" cmpd="sng" w="50800">
            <a:solidFill>
              <a:srgbClr val="FF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510" name="Google Shape;2510;p220"/>
          <p:cNvSpPr/>
          <p:nvPr/>
        </p:nvSpPr>
        <p:spPr>
          <a:xfrm>
            <a:off x="6074300" y="4598210"/>
            <a:ext cx="574800" cy="190500"/>
          </a:xfrm>
          <a:prstGeom prst="rect">
            <a:avLst/>
          </a:prstGeom>
          <a:noFill/>
          <a:ln cap="flat" cmpd="sng" w="50800">
            <a:solidFill>
              <a:srgbClr val="FF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511" name="Google Shape;2511;p220"/>
          <p:cNvSpPr/>
          <p:nvPr/>
        </p:nvSpPr>
        <p:spPr>
          <a:xfrm>
            <a:off x="1801970" y="3039003"/>
            <a:ext cx="631500" cy="263100"/>
          </a:xfrm>
          <a:prstGeom prst="rect">
            <a:avLst/>
          </a:prstGeom>
          <a:noFill/>
          <a:ln cap="flat" cmpd="sng" w="50800">
            <a:solidFill>
              <a:srgbClr val="FF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512" name="Google Shape;2512;p220"/>
          <p:cNvSpPr/>
          <p:nvPr/>
        </p:nvSpPr>
        <p:spPr>
          <a:xfrm>
            <a:off x="9996462" y="2069367"/>
            <a:ext cx="752100" cy="390000"/>
          </a:xfrm>
          <a:prstGeom prst="rect">
            <a:avLst/>
          </a:prstGeom>
          <a:noFill/>
          <a:ln cap="flat" cmpd="sng" w="50800">
            <a:solidFill>
              <a:srgbClr val="FF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00A7EB"/>
        </a:solidFill>
      </p:bgPr>
    </p:bg>
    <p:spTree>
      <p:nvGrpSpPr>
        <p:cNvPr id="2516" name="Shape 2516"/>
        <p:cNvGrpSpPr/>
        <p:nvPr/>
      </p:nvGrpSpPr>
      <p:grpSpPr>
        <a:xfrm>
          <a:off x="0" y="0"/>
          <a:ext cx="0" cy="0"/>
          <a:chOff x="0" y="0"/>
          <a:chExt cx="0" cy="0"/>
        </a:xfrm>
      </p:grpSpPr>
      <p:sp>
        <p:nvSpPr>
          <p:cNvPr id="2517" name="Google Shape;2517;p221"/>
          <p:cNvSpPr txBox="1"/>
          <p:nvPr>
            <p:ph type="title"/>
          </p:nvPr>
        </p:nvSpPr>
        <p:spPr>
          <a:xfrm rot="161695">
            <a:off x="1301634" y="965955"/>
            <a:ext cx="9373066" cy="1013623"/>
          </a:xfrm>
          <a:prstGeom prst="rect">
            <a:avLst/>
          </a:prstGeom>
        </p:spPr>
        <p:txBody>
          <a:bodyPr anchorCtr="0" anchor="b" bIns="121900" lIns="121900" spcFirstLastPara="1" rIns="121900" wrap="square" tIns="121900">
            <a:noAutofit/>
          </a:bodyPr>
          <a:lstStyle/>
          <a:p>
            <a:pPr indent="0" lvl="0" marL="0" rtl="0" algn="l">
              <a:spcBef>
                <a:spcPts val="0"/>
              </a:spcBef>
              <a:spcAft>
                <a:spcPts val="0"/>
              </a:spcAft>
              <a:buNone/>
            </a:pPr>
            <a:r>
              <a:rPr lang="en-US"/>
              <a:t>When you’re On the website… </a:t>
            </a:r>
            <a:endParaRPr sz="5100"/>
          </a:p>
        </p:txBody>
      </p:sp>
      <p:sp>
        <p:nvSpPr>
          <p:cNvPr id="2518" name="Google Shape;2518;p221"/>
          <p:cNvSpPr txBox="1"/>
          <p:nvPr>
            <p:ph idx="1" type="body"/>
          </p:nvPr>
        </p:nvSpPr>
        <p:spPr>
          <a:xfrm>
            <a:off x="1146200" y="1550500"/>
            <a:ext cx="7316400" cy="4209600"/>
          </a:xfrm>
          <a:prstGeom prst="rect">
            <a:avLst/>
          </a:prstGeom>
        </p:spPr>
        <p:txBody>
          <a:bodyPr anchorCtr="0" anchor="t" bIns="121900" lIns="121900" spcFirstLastPara="1" rIns="121900" wrap="square" tIns="121900">
            <a:noAutofit/>
          </a:bodyPr>
          <a:lstStyle/>
          <a:p>
            <a:pPr indent="0" lvl="0" marL="0" rtl="0" algn="l">
              <a:spcBef>
                <a:spcPts val="800"/>
              </a:spcBef>
              <a:spcAft>
                <a:spcPts val="0"/>
              </a:spcAft>
              <a:buNone/>
            </a:pPr>
            <a:r>
              <a:rPr lang="en-US" sz="2700"/>
              <a:t>Step 2</a:t>
            </a:r>
            <a:endParaRPr sz="2700"/>
          </a:p>
          <a:p>
            <a:pPr indent="-508000" lvl="0" marL="609600" rtl="0" algn="l">
              <a:spcBef>
                <a:spcPts val="1300"/>
              </a:spcBef>
              <a:spcAft>
                <a:spcPts val="0"/>
              </a:spcAft>
              <a:buSzPts val="3200"/>
              <a:buAutoNum type="arabicPeriod"/>
            </a:pPr>
            <a:r>
              <a:rPr lang="en-US" sz="2700"/>
              <a:t>Click on the link</a:t>
            </a:r>
            <a:endParaRPr sz="2700"/>
          </a:p>
          <a:p>
            <a:pPr indent="-508000" lvl="0" marL="609600" rtl="0" algn="l">
              <a:spcBef>
                <a:spcPts val="1300"/>
              </a:spcBef>
              <a:spcAft>
                <a:spcPts val="0"/>
              </a:spcAft>
              <a:buSzPts val="3200"/>
              <a:buAutoNum type="arabicPeriod"/>
            </a:pPr>
            <a:r>
              <a:rPr lang="en-US" sz="2700"/>
              <a:t>Click “Explore”</a:t>
            </a:r>
            <a:endParaRPr sz="2700"/>
          </a:p>
          <a:p>
            <a:pPr indent="-508000" lvl="0" marL="609600" rtl="0" algn="l">
              <a:spcBef>
                <a:spcPts val="1300"/>
              </a:spcBef>
              <a:spcAft>
                <a:spcPts val="0"/>
              </a:spcAft>
              <a:buSzPts val="3200"/>
              <a:buAutoNum type="arabicPeriod"/>
            </a:pPr>
            <a:r>
              <a:rPr lang="en-US" sz="2700"/>
              <a:t>Type in a fake name</a:t>
            </a:r>
            <a:endParaRPr sz="2700"/>
          </a:p>
          <a:p>
            <a:pPr indent="-476250" lvl="0" marL="609600" rtl="0" algn="l">
              <a:spcBef>
                <a:spcPts val="1300"/>
              </a:spcBef>
              <a:spcAft>
                <a:spcPts val="0"/>
              </a:spcAft>
              <a:buSzPts val="2700"/>
              <a:buAutoNum type="arabicPeriod"/>
            </a:pPr>
            <a:r>
              <a:rPr lang="en-US" sz="2700"/>
              <a:t>Select your country and state</a:t>
            </a:r>
            <a:endParaRPr sz="2700"/>
          </a:p>
          <a:p>
            <a:pPr indent="-476250" lvl="0" marL="609600" rtl="0" algn="l">
              <a:spcBef>
                <a:spcPts val="1300"/>
              </a:spcBef>
              <a:spcAft>
                <a:spcPts val="0"/>
              </a:spcAft>
              <a:buSzPts val="2700"/>
              <a:buAutoNum type="arabicPeriod"/>
            </a:pPr>
            <a:r>
              <a:rPr lang="en-US" sz="2700"/>
              <a:t>Choose Basic</a:t>
            </a:r>
            <a:endParaRPr sz="2700"/>
          </a:p>
          <a:p>
            <a:pPr indent="-476250" lvl="0" marL="609600" rtl="0" algn="l">
              <a:spcBef>
                <a:spcPts val="1300"/>
              </a:spcBef>
              <a:spcAft>
                <a:spcPts val="0"/>
              </a:spcAft>
              <a:buSzPts val="2700"/>
              <a:buAutoNum type="arabicPeriod"/>
            </a:pPr>
            <a:r>
              <a:rPr lang="en-US" sz="2700"/>
              <a:t>Click Explore</a:t>
            </a:r>
            <a:endParaRPr sz="2700"/>
          </a:p>
        </p:txBody>
      </p:sp>
      <p:pic>
        <p:nvPicPr>
          <p:cNvPr id="2519" name="Google Shape;2519;p221"/>
          <p:cNvPicPr preferRelativeResize="0"/>
          <p:nvPr/>
        </p:nvPicPr>
        <p:blipFill>
          <a:blip r:embed="rId3">
            <a:alphaModFix/>
          </a:blip>
          <a:stretch>
            <a:fillRect/>
          </a:stretch>
        </p:blipFill>
        <p:spPr>
          <a:xfrm>
            <a:off x="7049500" y="1705400"/>
            <a:ext cx="3591134" cy="3769767"/>
          </a:xfrm>
          <a:prstGeom prst="rect">
            <a:avLst/>
          </a:prstGeom>
          <a:noFill/>
          <a:ln>
            <a:noFill/>
          </a:ln>
        </p:spPr>
      </p:pic>
      <p:sp>
        <p:nvSpPr>
          <p:cNvPr id="2520" name="Google Shape;2520;p221"/>
          <p:cNvSpPr/>
          <p:nvPr/>
        </p:nvSpPr>
        <p:spPr>
          <a:xfrm>
            <a:off x="8947033" y="2495167"/>
            <a:ext cx="1570500" cy="512700"/>
          </a:xfrm>
          <a:prstGeom prst="rect">
            <a:avLst/>
          </a:prstGeom>
          <a:noFill/>
          <a:ln cap="flat" cmpd="sng" w="50800">
            <a:solidFill>
              <a:srgbClr val="FF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521" name="Google Shape;2521;p221"/>
          <p:cNvSpPr/>
          <p:nvPr/>
        </p:nvSpPr>
        <p:spPr>
          <a:xfrm>
            <a:off x="7531867" y="3243167"/>
            <a:ext cx="1570500" cy="512700"/>
          </a:xfrm>
          <a:prstGeom prst="rect">
            <a:avLst/>
          </a:prstGeom>
          <a:noFill/>
          <a:ln cap="flat" cmpd="sng" w="50800">
            <a:solidFill>
              <a:srgbClr val="FF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522" name="Google Shape;2522;p221"/>
          <p:cNvSpPr/>
          <p:nvPr/>
        </p:nvSpPr>
        <p:spPr>
          <a:xfrm>
            <a:off x="7363200" y="4359700"/>
            <a:ext cx="830700" cy="250500"/>
          </a:xfrm>
          <a:prstGeom prst="rect">
            <a:avLst/>
          </a:prstGeom>
          <a:noFill/>
          <a:ln cap="flat" cmpd="sng" w="50800">
            <a:solidFill>
              <a:srgbClr val="FF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523" name="Google Shape;2523;p221"/>
          <p:cNvSpPr/>
          <p:nvPr/>
        </p:nvSpPr>
        <p:spPr>
          <a:xfrm>
            <a:off x="8848267" y="4947433"/>
            <a:ext cx="755700" cy="250500"/>
          </a:xfrm>
          <a:prstGeom prst="rect">
            <a:avLst/>
          </a:prstGeom>
          <a:noFill/>
          <a:ln cap="flat" cmpd="sng" w="50800">
            <a:solidFill>
              <a:srgbClr val="FF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527" name="Shape 2527"/>
        <p:cNvGrpSpPr/>
        <p:nvPr/>
      </p:nvGrpSpPr>
      <p:grpSpPr>
        <a:xfrm>
          <a:off x="0" y="0"/>
          <a:ext cx="0" cy="0"/>
          <a:chOff x="0" y="0"/>
          <a:chExt cx="0" cy="0"/>
        </a:xfrm>
      </p:grpSpPr>
      <p:sp>
        <p:nvSpPr>
          <p:cNvPr id="2528" name="Google Shape;2528;p222"/>
          <p:cNvSpPr txBox="1"/>
          <p:nvPr>
            <p:ph type="title"/>
          </p:nvPr>
        </p:nvSpPr>
        <p:spPr>
          <a:xfrm rot="161695">
            <a:off x="1301634" y="1169155"/>
            <a:ext cx="9373066" cy="1013623"/>
          </a:xfrm>
          <a:prstGeom prst="rect">
            <a:avLst/>
          </a:prstGeom>
        </p:spPr>
        <p:txBody>
          <a:bodyPr anchorCtr="0" anchor="b" bIns="121900" lIns="121900" spcFirstLastPara="1" rIns="121900" wrap="square" tIns="121900">
            <a:noAutofit/>
          </a:bodyPr>
          <a:lstStyle/>
          <a:p>
            <a:pPr indent="0" lvl="0" marL="0" rtl="0" algn="l">
              <a:spcBef>
                <a:spcPts val="0"/>
              </a:spcBef>
              <a:spcAft>
                <a:spcPts val="0"/>
              </a:spcAft>
              <a:buNone/>
            </a:pPr>
            <a:r>
              <a:rPr lang="en-US" sz="5500"/>
              <a:t>share!</a:t>
            </a:r>
            <a:endParaRPr sz="5500"/>
          </a:p>
        </p:txBody>
      </p:sp>
      <p:sp>
        <p:nvSpPr>
          <p:cNvPr id="2529" name="Google Shape;2529;p222"/>
          <p:cNvSpPr txBox="1"/>
          <p:nvPr>
            <p:ph idx="1" type="body"/>
          </p:nvPr>
        </p:nvSpPr>
        <p:spPr>
          <a:xfrm>
            <a:off x="1431500" y="2154200"/>
            <a:ext cx="7647900" cy="3467700"/>
          </a:xfrm>
          <a:prstGeom prst="rect">
            <a:avLst/>
          </a:prstGeom>
        </p:spPr>
        <p:txBody>
          <a:bodyPr anchorCtr="0" anchor="t" bIns="121900" lIns="121900" spcFirstLastPara="1" rIns="121900" wrap="square" tIns="121900">
            <a:noAutofit/>
          </a:bodyPr>
          <a:lstStyle/>
          <a:p>
            <a:pPr indent="-533400" lvl="0" marL="609600" rtl="0" algn="l">
              <a:spcBef>
                <a:spcPts val="800"/>
              </a:spcBef>
              <a:spcAft>
                <a:spcPts val="0"/>
              </a:spcAft>
              <a:buSzPts val="3600"/>
              <a:buChar char="×"/>
            </a:pPr>
            <a:r>
              <a:rPr lang="en-US" sz="3600"/>
              <a:t>What is your carbon footprint?</a:t>
            </a:r>
            <a:endParaRPr sz="3600"/>
          </a:p>
          <a:p>
            <a:pPr indent="-533400" lvl="0" marL="609600" rtl="0" algn="l">
              <a:spcBef>
                <a:spcPts val="1300"/>
              </a:spcBef>
              <a:spcAft>
                <a:spcPts val="1300"/>
              </a:spcAft>
              <a:buSzPts val="3600"/>
              <a:buChar char="×"/>
            </a:pPr>
            <a:r>
              <a:rPr lang="en-US" sz="3600"/>
              <a:t>How many people like you do you think it takes to emit 300 tons of carbon dioxide?</a:t>
            </a:r>
            <a:endParaRPr sz="3600"/>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3" name="Shape 2533"/>
        <p:cNvGrpSpPr/>
        <p:nvPr/>
      </p:nvGrpSpPr>
      <p:grpSpPr>
        <a:xfrm>
          <a:off x="0" y="0"/>
          <a:ext cx="0" cy="0"/>
          <a:chOff x="0" y="0"/>
          <a:chExt cx="0" cy="0"/>
        </a:xfrm>
      </p:grpSpPr>
      <p:sp>
        <p:nvSpPr>
          <p:cNvPr id="2534" name="Google Shape;2534;p223"/>
          <p:cNvSpPr txBox="1"/>
          <p:nvPr>
            <p:ph type="title"/>
          </p:nvPr>
        </p:nvSpPr>
        <p:spPr>
          <a:xfrm rot="161695">
            <a:off x="1281848" y="1168688"/>
            <a:ext cx="9373066" cy="1852758"/>
          </a:xfrm>
          <a:prstGeom prst="rect">
            <a:avLst/>
          </a:prstGeom>
        </p:spPr>
        <p:txBody>
          <a:bodyPr anchorCtr="0" anchor="b" bIns="121900" lIns="121900" spcFirstLastPara="1" rIns="121900" wrap="square" tIns="121900">
            <a:noAutofit/>
          </a:bodyPr>
          <a:lstStyle/>
          <a:p>
            <a:pPr indent="0" lvl="0" marL="0" rtl="0" algn="l">
              <a:spcBef>
                <a:spcPts val="0"/>
              </a:spcBef>
              <a:spcAft>
                <a:spcPts val="0"/>
              </a:spcAft>
              <a:buNone/>
            </a:pPr>
            <a:r>
              <a:rPr lang="en-US" sz="4500"/>
              <a:t>What should we do to lower the environmental impact of training AI?</a:t>
            </a:r>
            <a:endParaRPr sz="4500"/>
          </a:p>
        </p:txBody>
      </p:sp>
      <p:sp>
        <p:nvSpPr>
          <p:cNvPr id="2535" name="Google Shape;2535;p223"/>
          <p:cNvSpPr txBox="1"/>
          <p:nvPr>
            <p:ph idx="1" type="body"/>
          </p:nvPr>
        </p:nvSpPr>
        <p:spPr>
          <a:xfrm>
            <a:off x="1437233" y="3429000"/>
            <a:ext cx="9126300" cy="2919900"/>
          </a:xfrm>
          <a:prstGeom prst="rect">
            <a:avLst/>
          </a:prstGeom>
        </p:spPr>
        <p:txBody>
          <a:bodyPr anchorCtr="0" anchor="t" bIns="121900" lIns="121900" spcFirstLastPara="1" rIns="121900" wrap="square" tIns="121900">
            <a:noAutofit/>
          </a:bodyPr>
          <a:lstStyle/>
          <a:p>
            <a:pPr indent="-463550" lvl="0" marL="609600" rtl="0" algn="l">
              <a:spcBef>
                <a:spcPts val="0"/>
              </a:spcBef>
              <a:spcAft>
                <a:spcPts val="0"/>
              </a:spcAft>
              <a:buSzPts val="2500"/>
              <a:buChar char="×"/>
            </a:pPr>
            <a:r>
              <a:rPr i="1" lang="en-US" sz="2500">
                <a:highlight>
                  <a:srgbClr val="FFF2CC"/>
                </a:highlight>
              </a:rPr>
              <a:t>DON’T USE UNNECESSARY ELECTRICITY </a:t>
            </a:r>
            <a:endParaRPr i="1" sz="2500">
              <a:highlight>
                <a:srgbClr val="FFF2CC"/>
              </a:highlight>
            </a:endParaRPr>
          </a:p>
          <a:p>
            <a:pPr indent="-463550" lvl="0" marL="609600" rtl="0" algn="l">
              <a:spcBef>
                <a:spcPts val="1300"/>
              </a:spcBef>
              <a:spcAft>
                <a:spcPts val="0"/>
              </a:spcAft>
              <a:buSzPts val="2500"/>
              <a:buChar char="×"/>
            </a:pPr>
            <a:r>
              <a:rPr i="1" lang="en-US" sz="2500">
                <a:highlight>
                  <a:srgbClr val="FFF2CC"/>
                </a:highlight>
              </a:rPr>
              <a:t>LEAVING THE LIGHTS ON OR THE WATER RUNNING IS A NO NO </a:t>
            </a:r>
            <a:endParaRPr i="1" sz="2500">
              <a:highlight>
                <a:srgbClr val="FFF2CC"/>
              </a:highlight>
            </a:endParaRPr>
          </a:p>
          <a:p>
            <a:pPr indent="-463550" lvl="0" marL="609600" rtl="0" algn="l">
              <a:spcBef>
                <a:spcPts val="1300"/>
              </a:spcBef>
              <a:spcAft>
                <a:spcPts val="0"/>
              </a:spcAft>
              <a:buSzPts val="2500"/>
              <a:buChar char="×"/>
            </a:pPr>
            <a:r>
              <a:rPr i="1" lang="en-US" sz="2500">
                <a:highlight>
                  <a:srgbClr val="FFF2CC"/>
                </a:highlight>
              </a:rPr>
              <a:t>CUTTING BACK ON CPU AND PHONE USAGE.</a:t>
            </a:r>
            <a:endParaRPr i="1" sz="2500">
              <a:highlight>
                <a:srgbClr val="FFF2CC"/>
              </a:highlight>
            </a:endParaRPr>
          </a:p>
          <a:p>
            <a:pPr indent="-463550" lvl="0" marL="609600" rtl="0" algn="l">
              <a:spcBef>
                <a:spcPts val="1300"/>
              </a:spcBef>
              <a:spcAft>
                <a:spcPts val="1300"/>
              </a:spcAft>
              <a:buSzPts val="2500"/>
              <a:buChar char="×"/>
            </a:pPr>
            <a:r>
              <a:rPr i="1" lang="en-US" sz="2500">
                <a:highlight>
                  <a:srgbClr val="FFF2CC"/>
                </a:highlight>
              </a:rPr>
              <a:t>LESS AI = LESS CARBON FOOTPRINT</a:t>
            </a:r>
            <a:endParaRPr i="1" sz="2500">
              <a:highlight>
                <a:srgbClr val="FFF2CC"/>
              </a:highlight>
            </a:endParaRPr>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9" name="Shape 2539"/>
        <p:cNvGrpSpPr/>
        <p:nvPr/>
      </p:nvGrpSpPr>
      <p:grpSpPr>
        <a:xfrm>
          <a:off x="0" y="0"/>
          <a:ext cx="0" cy="0"/>
          <a:chOff x="0" y="0"/>
          <a:chExt cx="0" cy="0"/>
        </a:xfrm>
      </p:grpSpPr>
      <p:sp>
        <p:nvSpPr>
          <p:cNvPr id="2540" name="Google Shape;2540;p224"/>
          <p:cNvSpPr txBox="1"/>
          <p:nvPr>
            <p:ph idx="1" type="body"/>
          </p:nvPr>
        </p:nvSpPr>
        <p:spPr>
          <a:xfrm>
            <a:off x="1321100" y="2996833"/>
            <a:ext cx="9450000" cy="33381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i="1" lang="en-US" sz="2400"/>
              <a:t>Change the way we design AI algorithms. For example:</a:t>
            </a:r>
            <a:endParaRPr i="1" sz="2400"/>
          </a:p>
          <a:p>
            <a:pPr indent="-457200" lvl="1" marL="1219200" rtl="0" algn="l">
              <a:spcBef>
                <a:spcPts val="0"/>
              </a:spcBef>
              <a:spcAft>
                <a:spcPts val="0"/>
              </a:spcAft>
              <a:buSzPts val="2400"/>
              <a:buChar char="×"/>
            </a:pPr>
            <a:r>
              <a:rPr i="1" lang="en-US" sz="2400"/>
              <a:t>Use smaller datasets.</a:t>
            </a:r>
            <a:endParaRPr i="1" sz="2400"/>
          </a:p>
          <a:p>
            <a:pPr indent="-457200" lvl="1" marL="1219200" rtl="0" algn="l">
              <a:spcBef>
                <a:spcPts val="0"/>
              </a:spcBef>
              <a:spcAft>
                <a:spcPts val="0"/>
              </a:spcAft>
              <a:buSzPts val="2400"/>
              <a:buChar char="×"/>
            </a:pPr>
            <a:r>
              <a:rPr i="1" lang="en-US" sz="2400"/>
              <a:t>Design simple algorithms.</a:t>
            </a:r>
            <a:endParaRPr i="1" sz="2400"/>
          </a:p>
          <a:p>
            <a:pPr indent="-457200" lvl="1" marL="1219200" rtl="0" algn="l">
              <a:spcBef>
                <a:spcPts val="0"/>
              </a:spcBef>
              <a:spcAft>
                <a:spcPts val="0"/>
              </a:spcAft>
              <a:buSzPts val="2400"/>
              <a:buChar char="×"/>
            </a:pPr>
            <a:r>
              <a:rPr i="1" lang="en-US" sz="2400"/>
              <a:t>Use less repetition</a:t>
            </a:r>
            <a:endParaRPr i="1" sz="2400"/>
          </a:p>
          <a:p>
            <a:pPr indent="-457200" lvl="0" marL="609600" rtl="0" algn="l">
              <a:spcBef>
                <a:spcPts val="1300"/>
              </a:spcBef>
              <a:spcAft>
                <a:spcPts val="0"/>
              </a:spcAft>
              <a:buSzPts val="2400"/>
              <a:buAutoNum type="arabicPeriod"/>
            </a:pPr>
            <a:r>
              <a:rPr i="1" lang="en-US" sz="2400"/>
              <a:t>Use more green energy to power AI systems. </a:t>
            </a:r>
            <a:endParaRPr i="1" sz="2400"/>
          </a:p>
          <a:p>
            <a:pPr indent="-457200" lvl="0" marL="609600" rtl="0" algn="l">
              <a:spcBef>
                <a:spcPts val="1300"/>
              </a:spcBef>
              <a:spcAft>
                <a:spcPts val="0"/>
              </a:spcAft>
              <a:buSzPts val="2400"/>
              <a:buAutoNum type="arabicPeriod"/>
            </a:pPr>
            <a:r>
              <a:rPr i="1" lang="en-US" sz="2400"/>
              <a:t>Offset the environmental impact of AI, for example plant trees!</a:t>
            </a:r>
            <a:endParaRPr i="1" sz="2400"/>
          </a:p>
        </p:txBody>
      </p:sp>
      <p:sp>
        <p:nvSpPr>
          <p:cNvPr id="2541" name="Google Shape;2541;p224"/>
          <p:cNvSpPr txBox="1"/>
          <p:nvPr>
            <p:ph type="title"/>
          </p:nvPr>
        </p:nvSpPr>
        <p:spPr>
          <a:xfrm rot="161695">
            <a:off x="1281848" y="1168688"/>
            <a:ext cx="9373066" cy="1852758"/>
          </a:xfrm>
          <a:prstGeom prst="rect">
            <a:avLst/>
          </a:prstGeom>
        </p:spPr>
        <p:txBody>
          <a:bodyPr anchorCtr="0" anchor="b" bIns="121900" lIns="121900" spcFirstLastPara="1" rIns="121900" wrap="square" tIns="121900">
            <a:noAutofit/>
          </a:bodyPr>
          <a:lstStyle/>
          <a:p>
            <a:pPr indent="0" lvl="0" marL="0" rtl="0" algn="l">
              <a:spcBef>
                <a:spcPts val="0"/>
              </a:spcBef>
              <a:spcAft>
                <a:spcPts val="0"/>
              </a:spcAft>
              <a:buNone/>
            </a:pPr>
            <a:r>
              <a:rPr lang="en-US" sz="4500"/>
              <a:t>What should we do to lower the environmental impact of training AI?</a:t>
            </a:r>
            <a:endParaRPr sz="4500"/>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1132D"/>
        </a:solidFill>
      </p:bgPr>
    </p:bg>
    <p:spTree>
      <p:nvGrpSpPr>
        <p:cNvPr id="2546" name="Shape 2546"/>
        <p:cNvGrpSpPr/>
        <p:nvPr/>
      </p:nvGrpSpPr>
      <p:grpSpPr>
        <a:xfrm>
          <a:off x="0" y="0"/>
          <a:ext cx="0" cy="0"/>
          <a:chOff x="0" y="0"/>
          <a:chExt cx="0" cy="0"/>
        </a:xfrm>
      </p:grpSpPr>
      <p:sp>
        <p:nvSpPr>
          <p:cNvPr id="2547" name="Google Shape;2547;p225"/>
          <p:cNvSpPr/>
          <p:nvPr/>
        </p:nvSpPr>
        <p:spPr>
          <a:xfrm>
            <a:off x="0" y="0"/>
            <a:ext cx="12191695" cy="86868"/>
          </a:xfrm>
          <a:prstGeom prst="rect">
            <a:avLst/>
          </a:prstGeom>
          <a:solidFill>
            <a:srgbClr val="7156F6"/>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8" name="Google Shape;2548;p225"/>
          <p:cNvSpPr/>
          <p:nvPr/>
        </p:nvSpPr>
        <p:spPr>
          <a:xfrm>
            <a:off x="10698480"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9" name="Google Shape;2549;p225"/>
          <p:cNvSpPr/>
          <p:nvPr/>
        </p:nvSpPr>
        <p:spPr>
          <a:xfrm>
            <a:off x="10698480"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0" name="Google Shape;2550;p225"/>
          <p:cNvSpPr/>
          <p:nvPr/>
        </p:nvSpPr>
        <p:spPr>
          <a:xfrm>
            <a:off x="10698480"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1" name="Google Shape;2551;p225"/>
          <p:cNvSpPr/>
          <p:nvPr/>
        </p:nvSpPr>
        <p:spPr>
          <a:xfrm>
            <a:off x="10698480"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2" name="Google Shape;2552;p225"/>
          <p:cNvSpPr/>
          <p:nvPr/>
        </p:nvSpPr>
        <p:spPr>
          <a:xfrm>
            <a:off x="10698480"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3" name="Google Shape;2553;p225"/>
          <p:cNvSpPr/>
          <p:nvPr/>
        </p:nvSpPr>
        <p:spPr>
          <a:xfrm>
            <a:off x="10872216"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4" name="Google Shape;2554;p225"/>
          <p:cNvSpPr/>
          <p:nvPr/>
        </p:nvSpPr>
        <p:spPr>
          <a:xfrm>
            <a:off x="10872216"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5" name="Google Shape;2555;p225"/>
          <p:cNvSpPr/>
          <p:nvPr/>
        </p:nvSpPr>
        <p:spPr>
          <a:xfrm>
            <a:off x="10872216"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6" name="Google Shape;2556;p225"/>
          <p:cNvSpPr/>
          <p:nvPr/>
        </p:nvSpPr>
        <p:spPr>
          <a:xfrm>
            <a:off x="10872216"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7" name="Google Shape;2557;p225"/>
          <p:cNvSpPr/>
          <p:nvPr/>
        </p:nvSpPr>
        <p:spPr>
          <a:xfrm>
            <a:off x="10872216"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8" name="Google Shape;2558;p225"/>
          <p:cNvSpPr/>
          <p:nvPr/>
        </p:nvSpPr>
        <p:spPr>
          <a:xfrm>
            <a:off x="11045952"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9" name="Google Shape;2559;p225"/>
          <p:cNvSpPr/>
          <p:nvPr/>
        </p:nvSpPr>
        <p:spPr>
          <a:xfrm>
            <a:off x="11045952"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0" name="Google Shape;2560;p225"/>
          <p:cNvSpPr/>
          <p:nvPr/>
        </p:nvSpPr>
        <p:spPr>
          <a:xfrm>
            <a:off x="11045952"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1" name="Google Shape;2561;p225"/>
          <p:cNvSpPr/>
          <p:nvPr/>
        </p:nvSpPr>
        <p:spPr>
          <a:xfrm>
            <a:off x="11045952"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2" name="Google Shape;2562;p225"/>
          <p:cNvSpPr/>
          <p:nvPr/>
        </p:nvSpPr>
        <p:spPr>
          <a:xfrm>
            <a:off x="11045952"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3" name="Google Shape;2563;p225"/>
          <p:cNvSpPr/>
          <p:nvPr/>
        </p:nvSpPr>
        <p:spPr>
          <a:xfrm>
            <a:off x="11219688"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4" name="Google Shape;2564;p225"/>
          <p:cNvSpPr/>
          <p:nvPr/>
        </p:nvSpPr>
        <p:spPr>
          <a:xfrm>
            <a:off x="11219688"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5" name="Google Shape;2565;p225"/>
          <p:cNvSpPr/>
          <p:nvPr/>
        </p:nvSpPr>
        <p:spPr>
          <a:xfrm>
            <a:off x="11219688"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6" name="Google Shape;2566;p225"/>
          <p:cNvSpPr/>
          <p:nvPr/>
        </p:nvSpPr>
        <p:spPr>
          <a:xfrm>
            <a:off x="11219688"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7" name="Google Shape;2567;p225"/>
          <p:cNvSpPr/>
          <p:nvPr/>
        </p:nvSpPr>
        <p:spPr>
          <a:xfrm>
            <a:off x="11219688"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8" name="Google Shape;2568;p225"/>
          <p:cNvSpPr/>
          <p:nvPr/>
        </p:nvSpPr>
        <p:spPr>
          <a:xfrm>
            <a:off x="11393424"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9" name="Google Shape;2569;p225"/>
          <p:cNvSpPr/>
          <p:nvPr/>
        </p:nvSpPr>
        <p:spPr>
          <a:xfrm>
            <a:off x="11393424"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0" name="Google Shape;2570;p225"/>
          <p:cNvSpPr/>
          <p:nvPr/>
        </p:nvSpPr>
        <p:spPr>
          <a:xfrm>
            <a:off x="11393424"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1" name="Google Shape;2571;p225"/>
          <p:cNvSpPr/>
          <p:nvPr/>
        </p:nvSpPr>
        <p:spPr>
          <a:xfrm>
            <a:off x="11393424"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2" name="Google Shape;2572;p225"/>
          <p:cNvSpPr/>
          <p:nvPr/>
        </p:nvSpPr>
        <p:spPr>
          <a:xfrm>
            <a:off x="11393424"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3" name="Google Shape;2573;p225"/>
          <p:cNvSpPr/>
          <p:nvPr/>
        </p:nvSpPr>
        <p:spPr>
          <a:xfrm>
            <a:off x="11567160"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4" name="Google Shape;2574;p225"/>
          <p:cNvSpPr/>
          <p:nvPr/>
        </p:nvSpPr>
        <p:spPr>
          <a:xfrm>
            <a:off x="11567160"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5" name="Google Shape;2575;p225"/>
          <p:cNvSpPr/>
          <p:nvPr/>
        </p:nvSpPr>
        <p:spPr>
          <a:xfrm>
            <a:off x="11567160"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6" name="Google Shape;2576;p225"/>
          <p:cNvSpPr/>
          <p:nvPr/>
        </p:nvSpPr>
        <p:spPr>
          <a:xfrm>
            <a:off x="11567160"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7" name="Google Shape;2577;p225"/>
          <p:cNvSpPr/>
          <p:nvPr/>
        </p:nvSpPr>
        <p:spPr>
          <a:xfrm>
            <a:off x="11567160"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8" name="Google Shape;2578;p225"/>
          <p:cNvSpPr/>
          <p:nvPr/>
        </p:nvSpPr>
        <p:spPr>
          <a:xfrm>
            <a:off x="73152" y="578815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9" name="Google Shape;2579;p225"/>
          <p:cNvSpPr/>
          <p:nvPr/>
        </p:nvSpPr>
        <p:spPr>
          <a:xfrm>
            <a:off x="73152" y="597103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0" name="Google Shape;2580;p225"/>
          <p:cNvSpPr/>
          <p:nvPr/>
        </p:nvSpPr>
        <p:spPr>
          <a:xfrm>
            <a:off x="73152" y="615391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1" name="Google Shape;2581;p225"/>
          <p:cNvSpPr/>
          <p:nvPr/>
        </p:nvSpPr>
        <p:spPr>
          <a:xfrm>
            <a:off x="73152" y="633679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2" name="Google Shape;2582;p225"/>
          <p:cNvSpPr/>
          <p:nvPr/>
        </p:nvSpPr>
        <p:spPr>
          <a:xfrm>
            <a:off x="256032" y="578815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3" name="Google Shape;2583;p225"/>
          <p:cNvSpPr/>
          <p:nvPr/>
        </p:nvSpPr>
        <p:spPr>
          <a:xfrm>
            <a:off x="256032" y="597103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4" name="Google Shape;2584;p225"/>
          <p:cNvSpPr/>
          <p:nvPr/>
        </p:nvSpPr>
        <p:spPr>
          <a:xfrm>
            <a:off x="256032" y="615391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5" name="Google Shape;2585;p225"/>
          <p:cNvSpPr/>
          <p:nvPr/>
        </p:nvSpPr>
        <p:spPr>
          <a:xfrm>
            <a:off x="256032" y="633679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6" name="Google Shape;2586;p225"/>
          <p:cNvSpPr/>
          <p:nvPr/>
        </p:nvSpPr>
        <p:spPr>
          <a:xfrm>
            <a:off x="438912" y="578815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7" name="Google Shape;2587;p225"/>
          <p:cNvSpPr/>
          <p:nvPr/>
        </p:nvSpPr>
        <p:spPr>
          <a:xfrm>
            <a:off x="438912" y="597103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8" name="Google Shape;2588;p225"/>
          <p:cNvSpPr/>
          <p:nvPr/>
        </p:nvSpPr>
        <p:spPr>
          <a:xfrm>
            <a:off x="438912" y="615391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9" name="Google Shape;2589;p225"/>
          <p:cNvSpPr/>
          <p:nvPr/>
        </p:nvSpPr>
        <p:spPr>
          <a:xfrm>
            <a:off x="438912" y="633679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0" name="Google Shape;2590;p225"/>
          <p:cNvSpPr/>
          <p:nvPr/>
        </p:nvSpPr>
        <p:spPr>
          <a:xfrm>
            <a:off x="621792" y="578815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1" name="Google Shape;2591;p225"/>
          <p:cNvSpPr/>
          <p:nvPr/>
        </p:nvSpPr>
        <p:spPr>
          <a:xfrm>
            <a:off x="621792" y="597103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2" name="Google Shape;2592;p225"/>
          <p:cNvSpPr/>
          <p:nvPr/>
        </p:nvSpPr>
        <p:spPr>
          <a:xfrm>
            <a:off x="621792" y="615391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3" name="Google Shape;2593;p225"/>
          <p:cNvSpPr/>
          <p:nvPr/>
        </p:nvSpPr>
        <p:spPr>
          <a:xfrm>
            <a:off x="621792" y="633679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4" name="Google Shape;2594;p225"/>
          <p:cNvSpPr/>
          <p:nvPr/>
        </p:nvSpPr>
        <p:spPr>
          <a:xfrm>
            <a:off x="804672" y="578815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5" name="Google Shape;2595;p225"/>
          <p:cNvSpPr/>
          <p:nvPr/>
        </p:nvSpPr>
        <p:spPr>
          <a:xfrm>
            <a:off x="804672" y="597103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6" name="Google Shape;2596;p225"/>
          <p:cNvSpPr/>
          <p:nvPr/>
        </p:nvSpPr>
        <p:spPr>
          <a:xfrm>
            <a:off x="804672" y="615391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7" name="Google Shape;2597;p225"/>
          <p:cNvSpPr/>
          <p:nvPr/>
        </p:nvSpPr>
        <p:spPr>
          <a:xfrm>
            <a:off x="804672" y="633679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8" name="Google Shape;2598;p225"/>
          <p:cNvSpPr/>
          <p:nvPr/>
        </p:nvSpPr>
        <p:spPr>
          <a:xfrm>
            <a:off x="987552" y="578815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9" name="Google Shape;2599;p225"/>
          <p:cNvSpPr/>
          <p:nvPr/>
        </p:nvSpPr>
        <p:spPr>
          <a:xfrm>
            <a:off x="987552" y="597103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0" name="Google Shape;2600;p225"/>
          <p:cNvSpPr/>
          <p:nvPr/>
        </p:nvSpPr>
        <p:spPr>
          <a:xfrm>
            <a:off x="987552" y="615391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1" name="Google Shape;2601;p225"/>
          <p:cNvSpPr/>
          <p:nvPr/>
        </p:nvSpPr>
        <p:spPr>
          <a:xfrm>
            <a:off x="987552" y="633679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2" name="Google Shape;2602;p225"/>
          <p:cNvSpPr/>
          <p:nvPr/>
        </p:nvSpPr>
        <p:spPr>
          <a:xfrm>
            <a:off x="630936" y="310896"/>
            <a:ext cx="1545336" cy="301752"/>
          </a:xfrm>
          <a:prstGeom prst="roundRect">
            <a:avLst>
              <a:gd fmla="val 50000" name="adj"/>
            </a:avLst>
          </a:prstGeom>
          <a:solidFill>
            <a:srgbClr val="1E2247"/>
          </a:solidFill>
          <a:ln cap="flat" cmpd="sng" w="12700">
            <a:solidFill>
              <a:srgbClr val="1E2247">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3" name="Google Shape;2603;p225"/>
          <p:cNvSpPr/>
          <p:nvPr/>
        </p:nvSpPr>
        <p:spPr>
          <a:xfrm>
            <a:off x="731520" y="329184"/>
            <a:ext cx="1344168" cy="26517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48DAE4"/>
              </a:buClr>
              <a:buSzPts val="1030"/>
              <a:buFont typeface="Inter"/>
              <a:buNone/>
            </a:pPr>
            <a:r>
              <a:rPr b="1" i="0" lang="en-US" spc="45" sz="1030" u="none" cap="none" strike="noStrike">
                <a:solidFill>
                  <a:srgbClr val="48DAE4"/>
                </a:solidFill>
                <a:latin typeface="Inter"/>
                <a:ea typeface="Inter"/>
                <a:cs typeface="Inter"/>
                <a:sym typeface="Inter"/>
              </a:rPr>
              <a:t>AI / THINK LAB</a:t>
            </a:r>
            <a:endParaRPr b="0" i="0" sz="1030" u="none" cap="none" strike="noStrike">
              <a:solidFill>
                <a:schemeClr val="dk1"/>
              </a:solidFill>
              <a:latin typeface="Inter"/>
              <a:ea typeface="Inter"/>
              <a:cs typeface="Inter"/>
              <a:sym typeface="Inter"/>
            </a:endParaRPr>
          </a:p>
        </p:txBody>
      </p:sp>
      <p:sp>
        <p:nvSpPr>
          <p:cNvPr id="2604" name="Google Shape;2604;p225"/>
          <p:cNvSpPr/>
          <p:nvPr/>
        </p:nvSpPr>
        <p:spPr>
          <a:xfrm>
            <a:off x="2377440" y="356616"/>
            <a:ext cx="621792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5A3FF"/>
              </a:buClr>
              <a:buSzPts val="1060"/>
              <a:buFont typeface="Inter"/>
              <a:buNone/>
            </a:pPr>
            <a:r>
              <a:rPr b="1" i="0" lang="en-US" spc="145" sz="1060" u="none" cap="none" strike="noStrike">
                <a:solidFill>
                  <a:srgbClr val="B5A3FF"/>
                </a:solidFill>
                <a:latin typeface="Inter"/>
                <a:ea typeface="Inter"/>
                <a:cs typeface="Inter"/>
                <a:sym typeface="Inter"/>
              </a:rPr>
              <a:t>THE ENERGY QUESTION</a:t>
            </a:r>
            <a:endParaRPr b="0" i="0" sz="1060" u="none" cap="none" strike="noStrike">
              <a:solidFill>
                <a:schemeClr val="dk1"/>
              </a:solidFill>
              <a:latin typeface="Inter"/>
              <a:ea typeface="Inter"/>
              <a:cs typeface="Inter"/>
              <a:sym typeface="Inter"/>
            </a:endParaRPr>
          </a:p>
        </p:txBody>
      </p:sp>
      <p:sp>
        <p:nvSpPr>
          <p:cNvPr id="2605" name="Google Shape;2605;p225"/>
          <p:cNvSpPr/>
          <p:nvPr/>
        </p:nvSpPr>
        <p:spPr>
          <a:xfrm>
            <a:off x="10661904" y="6364224"/>
            <a:ext cx="868680" cy="292608"/>
          </a:xfrm>
          <a:prstGeom prst="roundRect">
            <a:avLst>
              <a:gd fmla="val 50000" name="adj"/>
            </a:avLst>
          </a:prstGeom>
          <a:solidFill>
            <a:srgbClr val="1E2247"/>
          </a:solidFill>
          <a:ln cap="flat" cmpd="sng" w="12700">
            <a:solidFill>
              <a:srgbClr val="1E2247">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6" name="Google Shape;2606;p225"/>
          <p:cNvSpPr/>
          <p:nvPr/>
        </p:nvSpPr>
        <p:spPr>
          <a:xfrm>
            <a:off x="10762488" y="6382512"/>
            <a:ext cx="667512"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000"/>
              <a:buFont typeface="Inter"/>
              <a:buNone/>
            </a:pPr>
            <a:r>
              <a:rPr b="1" i="0" lang="en-US" spc="45" sz="1000" u="none" cap="none" strike="noStrike">
                <a:solidFill>
                  <a:srgbClr val="FFFFFF"/>
                </a:solidFill>
                <a:latin typeface="Inter"/>
                <a:ea typeface="Inter"/>
                <a:cs typeface="Inter"/>
                <a:sym typeface="Inter"/>
              </a:rPr>
              <a:t>13 / 16</a:t>
            </a:r>
            <a:endParaRPr b="0" i="0" sz="1000" u="none" cap="none" strike="noStrike">
              <a:solidFill>
                <a:schemeClr val="dk1"/>
              </a:solidFill>
              <a:latin typeface="Inter"/>
              <a:ea typeface="Inter"/>
              <a:cs typeface="Inter"/>
              <a:sym typeface="Inter"/>
            </a:endParaRPr>
          </a:p>
        </p:txBody>
      </p:sp>
      <p:sp>
        <p:nvSpPr>
          <p:cNvPr id="2607" name="Google Shape;2607;p225"/>
          <p:cNvSpPr/>
          <p:nvPr/>
        </p:nvSpPr>
        <p:spPr>
          <a:xfrm>
            <a:off x="658368" y="932688"/>
            <a:ext cx="10881360" cy="7315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3280"/>
              <a:buFont typeface="Inter"/>
              <a:buNone/>
            </a:pPr>
            <a:r>
              <a:rPr b="1" i="0" lang="en-US" sz="3280" u="none" cap="none" strike="noStrike">
                <a:solidFill>
                  <a:srgbClr val="FFFFFF"/>
                </a:solidFill>
                <a:latin typeface="Inter"/>
                <a:ea typeface="Inter"/>
                <a:cs typeface="Inter"/>
                <a:sym typeface="Inter"/>
              </a:rPr>
              <a:t>DATA CENTERS USE LOTS OF ENERGY</a:t>
            </a:r>
            <a:endParaRPr b="0" i="0" sz="3280" u="none" cap="none" strike="noStrike">
              <a:solidFill>
                <a:schemeClr val="dk1"/>
              </a:solidFill>
              <a:latin typeface="Inter"/>
              <a:ea typeface="Inter"/>
              <a:cs typeface="Inter"/>
              <a:sym typeface="Inter"/>
            </a:endParaRPr>
          </a:p>
        </p:txBody>
      </p:sp>
      <p:sp>
        <p:nvSpPr>
          <p:cNvPr id="2608" name="Google Shape;2608;p225"/>
          <p:cNvSpPr/>
          <p:nvPr/>
        </p:nvSpPr>
        <p:spPr>
          <a:xfrm>
            <a:off x="685800" y="1746504"/>
            <a:ext cx="10835640" cy="42062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BD0EE"/>
              </a:buClr>
              <a:buSzPts val="1570"/>
              <a:buFont typeface="Inter"/>
              <a:buNone/>
            </a:pPr>
            <a:r>
              <a:rPr b="0" i="0" lang="en-US" sz="1570" u="none" cap="none" strike="noStrike">
                <a:solidFill>
                  <a:srgbClr val="CBD0EE"/>
                </a:solidFill>
                <a:latin typeface="Inter"/>
                <a:ea typeface="Inter"/>
                <a:cs typeface="Inter"/>
                <a:sym typeface="Inter"/>
              </a:rPr>
              <a:t>IEA estimates for all data centers worldwide — NOT just AI.</a:t>
            </a:r>
            <a:endParaRPr b="0" i="0" sz="1570" u="none" cap="none" strike="noStrike">
              <a:solidFill>
                <a:schemeClr val="dk1"/>
              </a:solidFill>
              <a:latin typeface="Inter"/>
              <a:ea typeface="Inter"/>
              <a:cs typeface="Inter"/>
              <a:sym typeface="Inter"/>
            </a:endParaRPr>
          </a:p>
        </p:txBody>
      </p:sp>
      <p:sp>
        <p:nvSpPr>
          <p:cNvPr id="2609" name="Google Shape;2609;p225"/>
          <p:cNvSpPr/>
          <p:nvPr/>
        </p:nvSpPr>
        <p:spPr>
          <a:xfrm>
            <a:off x="841248" y="2368296"/>
            <a:ext cx="100584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800"/>
              <a:buFont typeface="Inter"/>
              <a:buNone/>
            </a:pPr>
            <a:r>
              <a:rPr b="1" i="0" lang="en-US" sz="1800" u="none" cap="none" strike="noStrike">
                <a:solidFill>
                  <a:srgbClr val="FFFFFF"/>
                </a:solidFill>
                <a:latin typeface="Inter"/>
                <a:ea typeface="Inter"/>
                <a:cs typeface="Inter"/>
                <a:sym typeface="Inter"/>
              </a:rPr>
              <a:t>2024</a:t>
            </a:r>
            <a:endParaRPr b="0" i="0" sz="1800" u="none" cap="none" strike="noStrike">
              <a:solidFill>
                <a:schemeClr val="dk1"/>
              </a:solidFill>
              <a:latin typeface="Inter"/>
              <a:ea typeface="Inter"/>
              <a:cs typeface="Inter"/>
              <a:sym typeface="Inter"/>
            </a:endParaRPr>
          </a:p>
        </p:txBody>
      </p:sp>
      <p:sp>
        <p:nvSpPr>
          <p:cNvPr id="2610" name="Google Shape;2610;p225"/>
          <p:cNvSpPr/>
          <p:nvPr/>
        </p:nvSpPr>
        <p:spPr>
          <a:xfrm>
            <a:off x="1892808" y="2368296"/>
            <a:ext cx="219456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8DAE4"/>
              </a:buClr>
              <a:buSzPts val="1900"/>
              <a:buFont typeface="Inter"/>
              <a:buNone/>
            </a:pPr>
            <a:r>
              <a:rPr b="1" i="0" lang="en-US" sz="1900" u="none" cap="none" strike="noStrike">
                <a:solidFill>
                  <a:srgbClr val="48DAE4"/>
                </a:solidFill>
                <a:latin typeface="Inter"/>
                <a:ea typeface="Inter"/>
                <a:cs typeface="Inter"/>
                <a:sym typeface="Inter"/>
              </a:rPr>
              <a:t>415 TWh</a:t>
            </a:r>
            <a:endParaRPr b="0" i="0" sz="1900" u="none" cap="none" strike="noStrike">
              <a:solidFill>
                <a:schemeClr val="dk1"/>
              </a:solidFill>
              <a:latin typeface="Inter"/>
              <a:ea typeface="Inter"/>
              <a:cs typeface="Inter"/>
              <a:sym typeface="Inter"/>
            </a:endParaRPr>
          </a:p>
        </p:txBody>
      </p:sp>
      <p:sp>
        <p:nvSpPr>
          <p:cNvPr id="2611" name="Google Shape;2611;p225"/>
          <p:cNvSpPr/>
          <p:nvPr/>
        </p:nvSpPr>
        <p:spPr>
          <a:xfrm>
            <a:off x="1901952" y="2779776"/>
            <a:ext cx="3749040" cy="576072"/>
          </a:xfrm>
          <a:prstGeom prst="roundRect">
            <a:avLst>
              <a:gd fmla="val 20635" name="adj"/>
            </a:avLst>
          </a:prstGeom>
          <a:solidFill>
            <a:srgbClr val="48DAE4"/>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2" name="Google Shape;2612;p225"/>
          <p:cNvSpPr/>
          <p:nvPr/>
        </p:nvSpPr>
        <p:spPr>
          <a:xfrm>
            <a:off x="841248" y="3758184"/>
            <a:ext cx="1042416"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800"/>
              <a:buFont typeface="Inter"/>
              <a:buNone/>
            </a:pPr>
            <a:r>
              <a:rPr b="1" i="0" lang="en-US" sz="1800" u="none" cap="none" strike="noStrike">
                <a:solidFill>
                  <a:srgbClr val="FFFFFF"/>
                </a:solidFill>
                <a:latin typeface="Inter"/>
                <a:ea typeface="Inter"/>
                <a:cs typeface="Inter"/>
                <a:sym typeface="Inter"/>
              </a:rPr>
              <a:t>2030*</a:t>
            </a:r>
            <a:endParaRPr b="0" i="0" sz="1800" u="none" cap="none" strike="noStrike">
              <a:solidFill>
                <a:schemeClr val="dk1"/>
              </a:solidFill>
              <a:latin typeface="Inter"/>
              <a:ea typeface="Inter"/>
              <a:cs typeface="Inter"/>
              <a:sym typeface="Inter"/>
            </a:endParaRPr>
          </a:p>
        </p:txBody>
      </p:sp>
      <p:sp>
        <p:nvSpPr>
          <p:cNvPr id="2613" name="Google Shape;2613;p225"/>
          <p:cNvSpPr/>
          <p:nvPr/>
        </p:nvSpPr>
        <p:spPr>
          <a:xfrm>
            <a:off x="1892808" y="3758184"/>
            <a:ext cx="242316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D0F269"/>
              </a:buClr>
              <a:buSzPts val="1900"/>
              <a:buFont typeface="Inter"/>
              <a:buNone/>
            </a:pPr>
            <a:r>
              <a:rPr b="1" i="0" lang="en-US" sz="1900" u="none" cap="none" strike="noStrike">
                <a:solidFill>
                  <a:srgbClr val="D0F269"/>
                </a:solidFill>
                <a:latin typeface="Inter"/>
                <a:ea typeface="Inter"/>
                <a:cs typeface="Inter"/>
                <a:sym typeface="Inter"/>
              </a:rPr>
              <a:t>~945 TWh</a:t>
            </a:r>
            <a:endParaRPr b="0" i="0" sz="1900" u="none" cap="none" strike="noStrike">
              <a:solidFill>
                <a:schemeClr val="dk1"/>
              </a:solidFill>
              <a:latin typeface="Inter"/>
              <a:ea typeface="Inter"/>
              <a:cs typeface="Inter"/>
              <a:sym typeface="Inter"/>
            </a:endParaRPr>
          </a:p>
        </p:txBody>
      </p:sp>
      <p:sp>
        <p:nvSpPr>
          <p:cNvPr id="2614" name="Google Shape;2614;p225"/>
          <p:cNvSpPr/>
          <p:nvPr/>
        </p:nvSpPr>
        <p:spPr>
          <a:xfrm>
            <a:off x="1901952" y="4169664"/>
            <a:ext cx="8503920" cy="576072"/>
          </a:xfrm>
          <a:prstGeom prst="roundRect">
            <a:avLst>
              <a:gd fmla="val 20635" name="adj"/>
            </a:avLst>
          </a:prstGeom>
          <a:solidFill>
            <a:srgbClr val="D0F269"/>
          </a:solidFill>
          <a:ln cap="flat" cmpd="sng" w="12700">
            <a:solidFill>
              <a:srgbClr val="D0F269">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5" name="Google Shape;2615;p225"/>
          <p:cNvSpPr/>
          <p:nvPr/>
        </p:nvSpPr>
        <p:spPr>
          <a:xfrm rot="-240000">
            <a:off x="8641080" y="3291840"/>
            <a:ext cx="2276856" cy="420624"/>
          </a:xfrm>
          <a:prstGeom prst="roundRect">
            <a:avLst>
              <a:gd fmla="val 50000" name="adj"/>
            </a:avLst>
          </a:prstGeom>
          <a:solidFill>
            <a:srgbClr val="FF619E"/>
          </a:solidFill>
          <a:ln cap="flat" cmpd="sng" w="12700">
            <a:solidFill>
              <a:srgbClr val="FF619E">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6" name="Google Shape;2616;p225"/>
          <p:cNvSpPr/>
          <p:nvPr/>
        </p:nvSpPr>
        <p:spPr>
          <a:xfrm rot="-240000">
            <a:off x="8741664" y="3310128"/>
            <a:ext cx="2075688" cy="38404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61934"/>
              </a:buClr>
              <a:buSzPts val="1220"/>
              <a:buFont typeface="Inter"/>
              <a:buNone/>
            </a:pPr>
            <a:r>
              <a:rPr b="1" i="0" lang="en-US" spc="45" sz="1220" u="none" cap="none" strike="noStrike">
                <a:solidFill>
                  <a:srgbClr val="161934"/>
                </a:solidFill>
                <a:latin typeface="Inter"/>
                <a:ea typeface="Inter"/>
                <a:cs typeface="Inter"/>
                <a:sym typeface="Inter"/>
              </a:rPr>
              <a:t>MORE THAN 2×</a:t>
            </a:r>
            <a:endParaRPr b="0" i="0" sz="1220" u="none" cap="none" strike="noStrike">
              <a:solidFill>
                <a:schemeClr val="dk1"/>
              </a:solidFill>
              <a:latin typeface="Inter"/>
              <a:ea typeface="Inter"/>
              <a:cs typeface="Inter"/>
              <a:sym typeface="Inter"/>
            </a:endParaRPr>
          </a:p>
        </p:txBody>
      </p:sp>
      <p:sp>
        <p:nvSpPr>
          <p:cNvPr id="2617" name="Google Shape;2617;p225"/>
          <p:cNvSpPr/>
          <p:nvPr/>
        </p:nvSpPr>
        <p:spPr>
          <a:xfrm>
            <a:off x="832104" y="5102352"/>
            <a:ext cx="100126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D8D9EC"/>
              </a:buClr>
              <a:buSzPts val="1530"/>
              <a:buFont typeface="Inter"/>
              <a:buNone/>
            </a:pPr>
            <a:r>
              <a:rPr b="0" i="0" lang="en-US" sz="1530" u="none" cap="none" strike="noStrike">
                <a:solidFill>
                  <a:srgbClr val="D8D9EC"/>
                </a:solidFill>
                <a:latin typeface="Inter"/>
                <a:ea typeface="Inter"/>
                <a:cs typeface="Inter"/>
                <a:sym typeface="Inter"/>
              </a:rPr>
              <a:t>*2030 = IEA base-case projection, not a guaranteed outcome.</a:t>
            </a:r>
            <a:endParaRPr b="0" i="0" sz="1530" u="none" cap="none" strike="noStrike">
              <a:solidFill>
                <a:schemeClr val="dk1"/>
              </a:solidFill>
              <a:latin typeface="Inter"/>
              <a:ea typeface="Inter"/>
              <a:cs typeface="Inter"/>
              <a:sym typeface="Inter"/>
            </a:endParaRPr>
          </a:p>
        </p:txBody>
      </p:sp>
      <p:cxnSp>
        <p:nvCxnSpPr>
          <p:cNvPr id="2618" name="Google Shape;2618;p225"/>
          <p:cNvCxnSpPr/>
          <p:nvPr/>
        </p:nvCxnSpPr>
        <p:spPr>
          <a:xfrm>
            <a:off x="832104" y="5705856"/>
            <a:ext cx="10424160" cy="0"/>
          </a:xfrm>
          <a:prstGeom prst="straightConnector1">
            <a:avLst/>
          </a:prstGeom>
          <a:noFill/>
          <a:ln cap="flat" cmpd="sng" w="25400">
            <a:solidFill>
              <a:srgbClr val="1E2247"/>
            </a:solidFill>
            <a:prstDash val="solid"/>
            <a:round/>
            <a:headEnd len="sm" w="sm" type="none"/>
            <a:tailEnd len="sm" w="sm" type="none"/>
          </a:ln>
        </p:spPr>
      </p:cxnSp>
      <p:sp>
        <p:nvSpPr>
          <p:cNvPr id="2619" name="Google Shape;2619;p225"/>
          <p:cNvSpPr/>
          <p:nvPr/>
        </p:nvSpPr>
        <p:spPr>
          <a:xfrm>
            <a:off x="868680" y="5833872"/>
            <a:ext cx="1042416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8DAE4"/>
              </a:buClr>
              <a:buSzPts val="1270"/>
              <a:buFont typeface="Inter"/>
              <a:buNone/>
            </a:pPr>
            <a:r>
              <a:rPr b="0" i="0" lang="en-US" sz="1270" u="none" cap="none" strike="noStrike">
                <a:solidFill>
                  <a:srgbClr val="48DAE4"/>
                </a:solidFill>
                <a:latin typeface="Inter"/>
                <a:ea typeface="Inter"/>
                <a:cs typeface="Inter"/>
                <a:sym typeface="Inter"/>
              </a:rPr>
              <a:t>Source: IEA, Energy and AI (2025)   |   iea.org/reports/energy-and-ai</a:t>
            </a:r>
            <a:endParaRPr b="0" i="0" sz="1270" u="none" cap="none" strike="noStrike">
              <a:solidFill>
                <a:schemeClr val="dk1"/>
              </a:solidFill>
              <a:latin typeface="Inter"/>
              <a:ea typeface="Inter"/>
              <a:cs typeface="Inter"/>
              <a:sym typeface="Inter"/>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AF7"/>
        </a:solidFill>
      </p:bgPr>
    </p:bg>
    <p:spTree>
      <p:nvGrpSpPr>
        <p:cNvPr id="2624" name="Shape 2624"/>
        <p:cNvGrpSpPr/>
        <p:nvPr/>
      </p:nvGrpSpPr>
      <p:grpSpPr>
        <a:xfrm>
          <a:off x="0" y="0"/>
          <a:ext cx="0" cy="0"/>
          <a:chOff x="0" y="0"/>
          <a:chExt cx="0" cy="0"/>
        </a:xfrm>
      </p:grpSpPr>
      <p:sp>
        <p:nvSpPr>
          <p:cNvPr id="2625" name="Google Shape;2625;p226"/>
          <p:cNvSpPr/>
          <p:nvPr/>
        </p:nvSpPr>
        <p:spPr>
          <a:xfrm>
            <a:off x="0" y="0"/>
            <a:ext cx="12191695" cy="86868"/>
          </a:xfrm>
          <a:prstGeom prst="rect">
            <a:avLst/>
          </a:prstGeom>
          <a:solidFill>
            <a:srgbClr val="D0F269"/>
          </a:solidFill>
          <a:ln cap="flat" cmpd="sng" w="12700">
            <a:solidFill>
              <a:srgbClr val="D0F269">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6" name="Google Shape;2626;p226"/>
          <p:cNvSpPr/>
          <p:nvPr/>
        </p:nvSpPr>
        <p:spPr>
          <a:xfrm>
            <a:off x="10698480"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7" name="Google Shape;2627;p226"/>
          <p:cNvSpPr/>
          <p:nvPr/>
        </p:nvSpPr>
        <p:spPr>
          <a:xfrm>
            <a:off x="10698480"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8" name="Google Shape;2628;p226"/>
          <p:cNvSpPr/>
          <p:nvPr/>
        </p:nvSpPr>
        <p:spPr>
          <a:xfrm>
            <a:off x="10698480"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9" name="Google Shape;2629;p226"/>
          <p:cNvSpPr/>
          <p:nvPr/>
        </p:nvSpPr>
        <p:spPr>
          <a:xfrm>
            <a:off x="10698480"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0" name="Google Shape;2630;p226"/>
          <p:cNvSpPr/>
          <p:nvPr/>
        </p:nvSpPr>
        <p:spPr>
          <a:xfrm>
            <a:off x="10698480"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1" name="Google Shape;2631;p226"/>
          <p:cNvSpPr/>
          <p:nvPr/>
        </p:nvSpPr>
        <p:spPr>
          <a:xfrm>
            <a:off x="10872216"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2" name="Google Shape;2632;p226"/>
          <p:cNvSpPr/>
          <p:nvPr/>
        </p:nvSpPr>
        <p:spPr>
          <a:xfrm>
            <a:off x="10872216"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3" name="Google Shape;2633;p226"/>
          <p:cNvSpPr/>
          <p:nvPr/>
        </p:nvSpPr>
        <p:spPr>
          <a:xfrm>
            <a:off x="10872216"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4" name="Google Shape;2634;p226"/>
          <p:cNvSpPr/>
          <p:nvPr/>
        </p:nvSpPr>
        <p:spPr>
          <a:xfrm>
            <a:off x="10872216"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5" name="Google Shape;2635;p226"/>
          <p:cNvSpPr/>
          <p:nvPr/>
        </p:nvSpPr>
        <p:spPr>
          <a:xfrm>
            <a:off x="10872216"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6" name="Google Shape;2636;p226"/>
          <p:cNvSpPr/>
          <p:nvPr/>
        </p:nvSpPr>
        <p:spPr>
          <a:xfrm>
            <a:off x="11045952"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7" name="Google Shape;2637;p226"/>
          <p:cNvSpPr/>
          <p:nvPr/>
        </p:nvSpPr>
        <p:spPr>
          <a:xfrm>
            <a:off x="11045952"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8" name="Google Shape;2638;p226"/>
          <p:cNvSpPr/>
          <p:nvPr/>
        </p:nvSpPr>
        <p:spPr>
          <a:xfrm>
            <a:off x="11045952"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9" name="Google Shape;2639;p226"/>
          <p:cNvSpPr/>
          <p:nvPr/>
        </p:nvSpPr>
        <p:spPr>
          <a:xfrm>
            <a:off x="11045952"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0" name="Google Shape;2640;p226"/>
          <p:cNvSpPr/>
          <p:nvPr/>
        </p:nvSpPr>
        <p:spPr>
          <a:xfrm>
            <a:off x="11045952"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1" name="Google Shape;2641;p226"/>
          <p:cNvSpPr/>
          <p:nvPr/>
        </p:nvSpPr>
        <p:spPr>
          <a:xfrm>
            <a:off x="11219688"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2" name="Google Shape;2642;p226"/>
          <p:cNvSpPr/>
          <p:nvPr/>
        </p:nvSpPr>
        <p:spPr>
          <a:xfrm>
            <a:off x="11219688"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3" name="Google Shape;2643;p226"/>
          <p:cNvSpPr/>
          <p:nvPr/>
        </p:nvSpPr>
        <p:spPr>
          <a:xfrm>
            <a:off x="11219688"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4" name="Google Shape;2644;p226"/>
          <p:cNvSpPr/>
          <p:nvPr/>
        </p:nvSpPr>
        <p:spPr>
          <a:xfrm>
            <a:off x="11219688"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5" name="Google Shape;2645;p226"/>
          <p:cNvSpPr/>
          <p:nvPr/>
        </p:nvSpPr>
        <p:spPr>
          <a:xfrm>
            <a:off x="11219688"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6" name="Google Shape;2646;p226"/>
          <p:cNvSpPr/>
          <p:nvPr/>
        </p:nvSpPr>
        <p:spPr>
          <a:xfrm>
            <a:off x="11393424"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7" name="Google Shape;2647;p226"/>
          <p:cNvSpPr/>
          <p:nvPr/>
        </p:nvSpPr>
        <p:spPr>
          <a:xfrm>
            <a:off x="11393424"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8" name="Google Shape;2648;p226"/>
          <p:cNvSpPr/>
          <p:nvPr/>
        </p:nvSpPr>
        <p:spPr>
          <a:xfrm>
            <a:off x="11393424"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9" name="Google Shape;2649;p226"/>
          <p:cNvSpPr/>
          <p:nvPr/>
        </p:nvSpPr>
        <p:spPr>
          <a:xfrm>
            <a:off x="11393424"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0" name="Google Shape;2650;p226"/>
          <p:cNvSpPr/>
          <p:nvPr/>
        </p:nvSpPr>
        <p:spPr>
          <a:xfrm>
            <a:off x="11393424"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1" name="Google Shape;2651;p226"/>
          <p:cNvSpPr/>
          <p:nvPr/>
        </p:nvSpPr>
        <p:spPr>
          <a:xfrm>
            <a:off x="11567160"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2" name="Google Shape;2652;p226"/>
          <p:cNvSpPr/>
          <p:nvPr/>
        </p:nvSpPr>
        <p:spPr>
          <a:xfrm>
            <a:off x="11567160"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3" name="Google Shape;2653;p226"/>
          <p:cNvSpPr/>
          <p:nvPr/>
        </p:nvSpPr>
        <p:spPr>
          <a:xfrm>
            <a:off x="11567160"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4" name="Google Shape;2654;p226"/>
          <p:cNvSpPr/>
          <p:nvPr/>
        </p:nvSpPr>
        <p:spPr>
          <a:xfrm>
            <a:off x="11567160"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5" name="Google Shape;2655;p226"/>
          <p:cNvSpPr/>
          <p:nvPr/>
        </p:nvSpPr>
        <p:spPr>
          <a:xfrm>
            <a:off x="11567160"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6" name="Google Shape;2656;p226"/>
          <p:cNvSpPr/>
          <p:nvPr/>
        </p:nvSpPr>
        <p:spPr>
          <a:xfrm>
            <a:off x="73152" y="578815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7" name="Google Shape;2657;p226"/>
          <p:cNvSpPr/>
          <p:nvPr/>
        </p:nvSpPr>
        <p:spPr>
          <a:xfrm>
            <a:off x="73152" y="597103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8" name="Google Shape;2658;p226"/>
          <p:cNvSpPr/>
          <p:nvPr/>
        </p:nvSpPr>
        <p:spPr>
          <a:xfrm>
            <a:off x="73152" y="615391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9" name="Google Shape;2659;p226"/>
          <p:cNvSpPr/>
          <p:nvPr/>
        </p:nvSpPr>
        <p:spPr>
          <a:xfrm>
            <a:off x="73152" y="633679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0" name="Google Shape;2660;p226"/>
          <p:cNvSpPr/>
          <p:nvPr/>
        </p:nvSpPr>
        <p:spPr>
          <a:xfrm>
            <a:off x="256032" y="578815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1" name="Google Shape;2661;p226"/>
          <p:cNvSpPr/>
          <p:nvPr/>
        </p:nvSpPr>
        <p:spPr>
          <a:xfrm>
            <a:off x="256032" y="597103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2" name="Google Shape;2662;p226"/>
          <p:cNvSpPr/>
          <p:nvPr/>
        </p:nvSpPr>
        <p:spPr>
          <a:xfrm>
            <a:off x="256032" y="615391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3" name="Google Shape;2663;p226"/>
          <p:cNvSpPr/>
          <p:nvPr/>
        </p:nvSpPr>
        <p:spPr>
          <a:xfrm>
            <a:off x="256032" y="633679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4" name="Google Shape;2664;p226"/>
          <p:cNvSpPr/>
          <p:nvPr/>
        </p:nvSpPr>
        <p:spPr>
          <a:xfrm>
            <a:off x="438912" y="578815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5" name="Google Shape;2665;p226"/>
          <p:cNvSpPr/>
          <p:nvPr/>
        </p:nvSpPr>
        <p:spPr>
          <a:xfrm>
            <a:off x="438912" y="597103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6" name="Google Shape;2666;p226"/>
          <p:cNvSpPr/>
          <p:nvPr/>
        </p:nvSpPr>
        <p:spPr>
          <a:xfrm>
            <a:off x="438912" y="615391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7" name="Google Shape;2667;p226"/>
          <p:cNvSpPr/>
          <p:nvPr/>
        </p:nvSpPr>
        <p:spPr>
          <a:xfrm>
            <a:off x="438912" y="633679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8" name="Google Shape;2668;p226"/>
          <p:cNvSpPr/>
          <p:nvPr/>
        </p:nvSpPr>
        <p:spPr>
          <a:xfrm>
            <a:off x="621792" y="578815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9" name="Google Shape;2669;p226"/>
          <p:cNvSpPr/>
          <p:nvPr/>
        </p:nvSpPr>
        <p:spPr>
          <a:xfrm>
            <a:off x="621792" y="597103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0" name="Google Shape;2670;p226"/>
          <p:cNvSpPr/>
          <p:nvPr/>
        </p:nvSpPr>
        <p:spPr>
          <a:xfrm>
            <a:off x="621792" y="615391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1" name="Google Shape;2671;p226"/>
          <p:cNvSpPr/>
          <p:nvPr/>
        </p:nvSpPr>
        <p:spPr>
          <a:xfrm>
            <a:off x="621792" y="633679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2" name="Google Shape;2672;p226"/>
          <p:cNvSpPr/>
          <p:nvPr/>
        </p:nvSpPr>
        <p:spPr>
          <a:xfrm>
            <a:off x="804672" y="578815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3" name="Google Shape;2673;p226"/>
          <p:cNvSpPr/>
          <p:nvPr/>
        </p:nvSpPr>
        <p:spPr>
          <a:xfrm>
            <a:off x="804672" y="597103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4" name="Google Shape;2674;p226"/>
          <p:cNvSpPr/>
          <p:nvPr/>
        </p:nvSpPr>
        <p:spPr>
          <a:xfrm>
            <a:off x="804672" y="615391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5" name="Google Shape;2675;p226"/>
          <p:cNvSpPr/>
          <p:nvPr/>
        </p:nvSpPr>
        <p:spPr>
          <a:xfrm>
            <a:off x="804672" y="633679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6" name="Google Shape;2676;p226"/>
          <p:cNvSpPr/>
          <p:nvPr/>
        </p:nvSpPr>
        <p:spPr>
          <a:xfrm>
            <a:off x="987552" y="578815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7" name="Google Shape;2677;p226"/>
          <p:cNvSpPr/>
          <p:nvPr/>
        </p:nvSpPr>
        <p:spPr>
          <a:xfrm>
            <a:off x="987552" y="597103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8" name="Google Shape;2678;p226"/>
          <p:cNvSpPr/>
          <p:nvPr/>
        </p:nvSpPr>
        <p:spPr>
          <a:xfrm>
            <a:off x="987552" y="615391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9" name="Google Shape;2679;p226"/>
          <p:cNvSpPr/>
          <p:nvPr/>
        </p:nvSpPr>
        <p:spPr>
          <a:xfrm>
            <a:off x="987552" y="633679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0" name="Google Shape;2680;p226"/>
          <p:cNvSpPr/>
          <p:nvPr/>
        </p:nvSpPr>
        <p:spPr>
          <a:xfrm>
            <a:off x="630936" y="310896"/>
            <a:ext cx="1545336" cy="301752"/>
          </a:xfrm>
          <a:prstGeom prst="roundRect">
            <a:avLst>
              <a:gd fmla="val 50000" name="adj"/>
            </a:avLst>
          </a:prstGeom>
          <a:solidFill>
            <a:srgbClr val="161934"/>
          </a:solidFill>
          <a:ln cap="flat" cmpd="sng" w="12700">
            <a:solidFill>
              <a:srgbClr val="16193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1" name="Google Shape;2681;p226"/>
          <p:cNvSpPr/>
          <p:nvPr/>
        </p:nvSpPr>
        <p:spPr>
          <a:xfrm>
            <a:off x="731520" y="329184"/>
            <a:ext cx="1344168" cy="26517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030"/>
              <a:buFont typeface="Inter"/>
              <a:buNone/>
            </a:pPr>
            <a:r>
              <a:rPr b="1" i="0" lang="en-US" spc="45" sz="1030" u="none" cap="none" strike="noStrike">
                <a:solidFill>
                  <a:srgbClr val="FFFFFF"/>
                </a:solidFill>
                <a:latin typeface="Inter"/>
                <a:ea typeface="Inter"/>
                <a:cs typeface="Inter"/>
                <a:sym typeface="Inter"/>
              </a:rPr>
              <a:t>AI / THINK LAB</a:t>
            </a:r>
            <a:endParaRPr b="0" i="0" sz="1030" u="none" cap="none" strike="noStrike">
              <a:solidFill>
                <a:schemeClr val="dk1"/>
              </a:solidFill>
              <a:latin typeface="Inter"/>
              <a:ea typeface="Inter"/>
              <a:cs typeface="Inter"/>
              <a:sym typeface="Inter"/>
            </a:endParaRPr>
          </a:p>
        </p:txBody>
      </p:sp>
      <p:sp>
        <p:nvSpPr>
          <p:cNvPr id="2682" name="Google Shape;2682;p226"/>
          <p:cNvSpPr/>
          <p:nvPr/>
        </p:nvSpPr>
        <p:spPr>
          <a:xfrm>
            <a:off x="2377440" y="356616"/>
            <a:ext cx="621792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156F6"/>
              </a:buClr>
              <a:buSzPts val="1060"/>
              <a:buFont typeface="Inter"/>
              <a:buNone/>
            </a:pPr>
            <a:r>
              <a:rPr b="1" i="0" lang="en-US" spc="145" sz="1060" u="none" cap="none" strike="noStrike">
                <a:solidFill>
                  <a:srgbClr val="7156F6"/>
                </a:solidFill>
                <a:latin typeface="Inter"/>
                <a:ea typeface="Inter"/>
                <a:cs typeface="Inter"/>
                <a:sym typeface="Inter"/>
              </a:rPr>
              <a:t>TRADEOFFS + SOLUTIONS</a:t>
            </a:r>
            <a:endParaRPr b="0" i="0" sz="1060" u="none" cap="none" strike="noStrike">
              <a:solidFill>
                <a:schemeClr val="dk1"/>
              </a:solidFill>
              <a:latin typeface="Inter"/>
              <a:ea typeface="Inter"/>
              <a:cs typeface="Inter"/>
              <a:sym typeface="Inter"/>
            </a:endParaRPr>
          </a:p>
        </p:txBody>
      </p:sp>
      <p:sp>
        <p:nvSpPr>
          <p:cNvPr id="2683" name="Google Shape;2683;p226"/>
          <p:cNvSpPr/>
          <p:nvPr/>
        </p:nvSpPr>
        <p:spPr>
          <a:xfrm>
            <a:off x="10661904" y="6364224"/>
            <a:ext cx="868680" cy="292608"/>
          </a:xfrm>
          <a:prstGeom prst="roundRect">
            <a:avLst>
              <a:gd fmla="val 50000" name="adj"/>
            </a:avLst>
          </a:prstGeom>
          <a:solidFill>
            <a:srgbClr val="EFEAFD"/>
          </a:solidFill>
          <a:ln cap="flat" cmpd="sng" w="12700">
            <a:solidFill>
              <a:srgbClr val="EFEAFD">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4" name="Google Shape;2684;p226"/>
          <p:cNvSpPr/>
          <p:nvPr/>
        </p:nvSpPr>
        <p:spPr>
          <a:xfrm>
            <a:off x="10762488" y="6382512"/>
            <a:ext cx="667512"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61934"/>
              </a:buClr>
              <a:buSzPts val="1000"/>
              <a:buFont typeface="Inter"/>
              <a:buNone/>
            </a:pPr>
            <a:r>
              <a:rPr b="1" i="0" lang="en-US" spc="45" sz="1000" u="none" cap="none" strike="noStrike">
                <a:solidFill>
                  <a:srgbClr val="161934"/>
                </a:solidFill>
                <a:latin typeface="Inter"/>
                <a:ea typeface="Inter"/>
                <a:cs typeface="Inter"/>
                <a:sym typeface="Inter"/>
              </a:rPr>
              <a:t>14 / 16</a:t>
            </a:r>
            <a:endParaRPr b="0" i="0" sz="1000" u="none" cap="none" strike="noStrike">
              <a:solidFill>
                <a:schemeClr val="dk1"/>
              </a:solidFill>
              <a:latin typeface="Inter"/>
              <a:ea typeface="Inter"/>
              <a:cs typeface="Inter"/>
              <a:sym typeface="Inter"/>
            </a:endParaRPr>
          </a:p>
        </p:txBody>
      </p:sp>
      <p:sp>
        <p:nvSpPr>
          <p:cNvPr id="2685" name="Google Shape;2685;p226"/>
          <p:cNvSpPr/>
          <p:nvPr/>
        </p:nvSpPr>
        <p:spPr>
          <a:xfrm>
            <a:off x="658368" y="932688"/>
            <a:ext cx="10881360" cy="7315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3280"/>
              <a:buFont typeface="Inter"/>
              <a:buNone/>
            </a:pPr>
            <a:r>
              <a:rPr b="1" i="0" lang="en-US" sz="3280" u="none" cap="none" strike="noStrike">
                <a:solidFill>
                  <a:srgbClr val="161934"/>
                </a:solidFill>
                <a:latin typeface="Inter"/>
                <a:ea typeface="Inter"/>
                <a:cs typeface="Inter"/>
                <a:sym typeface="Inter"/>
              </a:rPr>
              <a:t>CAN AI HELP THE PLANET, TOO?</a:t>
            </a:r>
            <a:endParaRPr b="0" i="0" sz="3280" u="none" cap="none" strike="noStrike">
              <a:solidFill>
                <a:schemeClr val="dk1"/>
              </a:solidFill>
              <a:latin typeface="Inter"/>
              <a:ea typeface="Inter"/>
              <a:cs typeface="Inter"/>
              <a:sym typeface="Inter"/>
            </a:endParaRPr>
          </a:p>
        </p:txBody>
      </p:sp>
      <p:sp>
        <p:nvSpPr>
          <p:cNvPr id="2686" name="Google Shape;2686;p226"/>
          <p:cNvSpPr/>
          <p:nvPr/>
        </p:nvSpPr>
        <p:spPr>
          <a:xfrm>
            <a:off x="685800" y="1746504"/>
            <a:ext cx="10835640" cy="42062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D6280"/>
              </a:buClr>
              <a:buSzPts val="1570"/>
              <a:buFont typeface="Inter"/>
              <a:buNone/>
            </a:pPr>
            <a:r>
              <a:rPr b="0" i="0" lang="en-US" sz="1570" u="none" cap="none" strike="noStrike">
                <a:solidFill>
                  <a:srgbClr val="5D6280"/>
                </a:solidFill>
                <a:latin typeface="Inter"/>
                <a:ea typeface="Inter"/>
                <a:cs typeface="Inter"/>
                <a:sym typeface="Inter"/>
              </a:rPr>
              <a:t>Sometimes. We need to weigh measured benefits against the full costs.</a:t>
            </a:r>
            <a:endParaRPr b="0" i="0" sz="1570" u="none" cap="none" strike="noStrike">
              <a:solidFill>
                <a:schemeClr val="dk1"/>
              </a:solidFill>
              <a:latin typeface="Inter"/>
              <a:ea typeface="Inter"/>
              <a:cs typeface="Inter"/>
              <a:sym typeface="Inter"/>
            </a:endParaRPr>
          </a:p>
        </p:txBody>
      </p:sp>
      <p:sp>
        <p:nvSpPr>
          <p:cNvPr id="2687" name="Google Shape;2687;p226"/>
          <p:cNvSpPr/>
          <p:nvPr/>
        </p:nvSpPr>
        <p:spPr>
          <a:xfrm>
            <a:off x="795528" y="2423160"/>
            <a:ext cx="5257800" cy="3364992"/>
          </a:xfrm>
          <a:prstGeom prst="roundRect">
            <a:avLst>
              <a:gd fmla="val 5978" name="adj"/>
            </a:avLst>
          </a:prstGeom>
          <a:solidFill>
            <a:srgbClr val="11132D"/>
          </a:solidFill>
          <a:ln cap="flat" cmpd="sng" w="12700">
            <a:solidFill>
              <a:srgbClr val="11132D">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8" name="Google Shape;2688;p226"/>
          <p:cNvSpPr/>
          <p:nvPr/>
        </p:nvSpPr>
        <p:spPr>
          <a:xfrm>
            <a:off x="713232" y="2331720"/>
            <a:ext cx="5257800" cy="3364992"/>
          </a:xfrm>
          <a:prstGeom prst="roundRect">
            <a:avLst>
              <a:gd fmla="val 5978" name="adj"/>
            </a:avLst>
          </a:prstGeom>
          <a:solidFill>
            <a:srgbClr val="F1FAD9"/>
          </a:solidFill>
          <a:ln cap="flat" cmpd="sng" w="12700">
            <a:solidFill>
              <a:srgbClr val="F1FAD9">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9" name="Google Shape;2689;p226"/>
          <p:cNvSpPr/>
          <p:nvPr/>
        </p:nvSpPr>
        <p:spPr>
          <a:xfrm>
            <a:off x="6336792" y="2423160"/>
            <a:ext cx="5230368" cy="3364992"/>
          </a:xfrm>
          <a:prstGeom prst="roundRect">
            <a:avLst>
              <a:gd fmla="val 5978" name="adj"/>
            </a:avLst>
          </a:prstGeom>
          <a:solidFill>
            <a:srgbClr val="11132D"/>
          </a:solidFill>
          <a:ln cap="flat" cmpd="sng" w="12700">
            <a:solidFill>
              <a:srgbClr val="11132D">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0" name="Google Shape;2690;p226"/>
          <p:cNvSpPr/>
          <p:nvPr/>
        </p:nvSpPr>
        <p:spPr>
          <a:xfrm>
            <a:off x="6254496" y="2331720"/>
            <a:ext cx="5230368" cy="3364992"/>
          </a:xfrm>
          <a:prstGeom prst="roundRect">
            <a:avLst>
              <a:gd fmla="val 5978" name="adj"/>
            </a:avLst>
          </a:prstGeom>
          <a:solidFill>
            <a:srgbClr val="EFEAFD"/>
          </a:solidFill>
          <a:ln cap="flat" cmpd="sng" w="12700">
            <a:solidFill>
              <a:srgbClr val="EFEAFD">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mnt/data/teen_ai_icon_assets/faLeaf_161934.png" id="2691" name="Google Shape;2691;p226"/>
          <p:cNvPicPr preferRelativeResize="0"/>
          <p:nvPr/>
        </p:nvPicPr>
        <p:blipFill rotWithShape="1">
          <a:blip r:embed="rId3">
            <a:alphaModFix/>
          </a:blip>
          <a:srcRect b="0" l="0" r="0" t="0"/>
          <a:stretch/>
        </p:blipFill>
        <p:spPr>
          <a:xfrm>
            <a:off x="1005840" y="2642616"/>
            <a:ext cx="530352" cy="530352"/>
          </a:xfrm>
          <a:prstGeom prst="rect">
            <a:avLst/>
          </a:prstGeom>
          <a:noFill/>
          <a:ln>
            <a:noFill/>
          </a:ln>
        </p:spPr>
      </p:pic>
      <p:pic>
        <p:nvPicPr>
          <p:cNvPr descr="/mnt/data/teen_ai_icon_assets/faLightbulb_161934.png" id="2692" name="Google Shape;2692;p226"/>
          <p:cNvPicPr preferRelativeResize="0"/>
          <p:nvPr/>
        </p:nvPicPr>
        <p:blipFill rotWithShape="1">
          <a:blip r:embed="rId4">
            <a:alphaModFix/>
          </a:blip>
          <a:srcRect b="0" l="0" r="0" t="0"/>
          <a:stretch/>
        </p:blipFill>
        <p:spPr>
          <a:xfrm>
            <a:off x="6537960" y="2633472"/>
            <a:ext cx="548640" cy="548640"/>
          </a:xfrm>
          <a:prstGeom prst="rect">
            <a:avLst/>
          </a:prstGeom>
          <a:noFill/>
          <a:ln>
            <a:noFill/>
          </a:ln>
        </p:spPr>
      </p:pic>
      <p:sp>
        <p:nvSpPr>
          <p:cNvPr id="2693" name="Google Shape;2693;p226"/>
          <p:cNvSpPr/>
          <p:nvPr/>
        </p:nvSpPr>
        <p:spPr>
          <a:xfrm>
            <a:off x="1655064" y="2679192"/>
            <a:ext cx="3602736" cy="38404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2100"/>
              <a:buFont typeface="Inter"/>
              <a:buNone/>
            </a:pPr>
            <a:r>
              <a:rPr b="1" i="0" lang="en-US" sz="2100" u="none" cap="none" strike="noStrike">
                <a:solidFill>
                  <a:srgbClr val="161934"/>
                </a:solidFill>
                <a:latin typeface="Inter"/>
                <a:ea typeface="Inter"/>
                <a:cs typeface="Inter"/>
                <a:sym typeface="Inter"/>
              </a:rPr>
              <a:t>POTENTIAL WINS</a:t>
            </a:r>
            <a:endParaRPr b="0" i="0" sz="2100" u="none" cap="none" strike="noStrike">
              <a:solidFill>
                <a:schemeClr val="dk1"/>
              </a:solidFill>
              <a:latin typeface="Inter"/>
              <a:ea typeface="Inter"/>
              <a:cs typeface="Inter"/>
              <a:sym typeface="Inter"/>
            </a:endParaRPr>
          </a:p>
        </p:txBody>
      </p:sp>
      <p:sp>
        <p:nvSpPr>
          <p:cNvPr id="2694" name="Google Shape;2694;p226"/>
          <p:cNvSpPr/>
          <p:nvPr/>
        </p:nvSpPr>
        <p:spPr>
          <a:xfrm>
            <a:off x="7223760" y="2679192"/>
            <a:ext cx="3767328" cy="38404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2100"/>
              <a:buFont typeface="Inter"/>
              <a:buNone/>
            </a:pPr>
            <a:r>
              <a:rPr b="1" i="0" lang="en-US" sz="2100" u="none" cap="none" strike="noStrike">
                <a:solidFill>
                  <a:srgbClr val="161934"/>
                </a:solidFill>
                <a:latin typeface="Inter"/>
                <a:ea typeface="Inter"/>
                <a:cs typeface="Inter"/>
                <a:sym typeface="Inter"/>
              </a:rPr>
              <a:t>SMARTER CHOICES</a:t>
            </a:r>
            <a:endParaRPr b="0" i="0" sz="2100" u="none" cap="none" strike="noStrike">
              <a:solidFill>
                <a:schemeClr val="dk1"/>
              </a:solidFill>
              <a:latin typeface="Inter"/>
              <a:ea typeface="Inter"/>
              <a:cs typeface="Inter"/>
              <a:sym typeface="Inter"/>
            </a:endParaRPr>
          </a:p>
        </p:txBody>
      </p:sp>
      <p:sp>
        <p:nvSpPr>
          <p:cNvPr id="2695" name="Google Shape;2695;p226"/>
          <p:cNvSpPr/>
          <p:nvPr/>
        </p:nvSpPr>
        <p:spPr>
          <a:xfrm>
            <a:off x="1024128" y="3502152"/>
            <a:ext cx="82296" cy="82296"/>
          </a:xfrm>
          <a:prstGeom prst="ellipse">
            <a:avLst/>
          </a:prstGeom>
          <a:solidFill>
            <a:srgbClr val="7156F6"/>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6" name="Google Shape;2696;p226"/>
          <p:cNvSpPr/>
          <p:nvPr/>
        </p:nvSpPr>
        <p:spPr>
          <a:xfrm>
            <a:off x="1207008" y="3346704"/>
            <a:ext cx="4361688" cy="35661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1580"/>
              <a:buFont typeface="Inter"/>
              <a:buNone/>
            </a:pPr>
            <a:r>
              <a:rPr b="0" i="0" lang="en-US" sz="1580" u="none" cap="none" strike="noStrike">
                <a:solidFill>
                  <a:srgbClr val="161934"/>
                </a:solidFill>
                <a:latin typeface="Inter"/>
                <a:ea typeface="Inter"/>
                <a:cs typeface="Inter"/>
                <a:sym typeface="Inter"/>
              </a:rPr>
              <a:t>Monitor wildlife and ecosystems</a:t>
            </a:r>
            <a:endParaRPr b="0" i="0" sz="1580" u="none" cap="none" strike="noStrike">
              <a:solidFill>
                <a:schemeClr val="dk1"/>
              </a:solidFill>
              <a:latin typeface="Inter"/>
              <a:ea typeface="Inter"/>
              <a:cs typeface="Inter"/>
              <a:sym typeface="Inter"/>
            </a:endParaRPr>
          </a:p>
        </p:txBody>
      </p:sp>
      <p:sp>
        <p:nvSpPr>
          <p:cNvPr id="2697" name="Google Shape;2697;p226"/>
          <p:cNvSpPr/>
          <p:nvPr/>
        </p:nvSpPr>
        <p:spPr>
          <a:xfrm>
            <a:off x="1024128" y="3986784"/>
            <a:ext cx="82296" cy="82296"/>
          </a:xfrm>
          <a:prstGeom prst="ellipse">
            <a:avLst/>
          </a:prstGeom>
          <a:solidFill>
            <a:srgbClr val="7156F6"/>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8" name="Google Shape;2698;p226"/>
          <p:cNvSpPr/>
          <p:nvPr/>
        </p:nvSpPr>
        <p:spPr>
          <a:xfrm>
            <a:off x="1207008" y="3831336"/>
            <a:ext cx="4361688" cy="35661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1580"/>
              <a:buFont typeface="Inter"/>
              <a:buNone/>
            </a:pPr>
            <a:r>
              <a:rPr b="0" i="0" lang="en-US" sz="1580" u="none" cap="none" strike="noStrike">
                <a:solidFill>
                  <a:srgbClr val="161934"/>
                </a:solidFill>
                <a:latin typeface="Inter"/>
                <a:ea typeface="Inter"/>
                <a:cs typeface="Inter"/>
                <a:sym typeface="Inter"/>
              </a:rPr>
              <a:t>Optimize buildings and power grids</a:t>
            </a:r>
            <a:endParaRPr b="0" i="0" sz="1580" u="none" cap="none" strike="noStrike">
              <a:solidFill>
                <a:schemeClr val="dk1"/>
              </a:solidFill>
              <a:latin typeface="Inter"/>
              <a:ea typeface="Inter"/>
              <a:cs typeface="Inter"/>
              <a:sym typeface="Inter"/>
            </a:endParaRPr>
          </a:p>
        </p:txBody>
      </p:sp>
      <p:sp>
        <p:nvSpPr>
          <p:cNvPr id="2699" name="Google Shape;2699;p226"/>
          <p:cNvSpPr/>
          <p:nvPr/>
        </p:nvSpPr>
        <p:spPr>
          <a:xfrm>
            <a:off x="1024128" y="4471416"/>
            <a:ext cx="82296" cy="82296"/>
          </a:xfrm>
          <a:prstGeom prst="ellipse">
            <a:avLst/>
          </a:prstGeom>
          <a:solidFill>
            <a:srgbClr val="7156F6"/>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0" name="Google Shape;2700;p226"/>
          <p:cNvSpPr/>
          <p:nvPr/>
        </p:nvSpPr>
        <p:spPr>
          <a:xfrm>
            <a:off x="1207008" y="4315968"/>
            <a:ext cx="4361688" cy="35661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1580"/>
              <a:buFont typeface="Inter"/>
              <a:buNone/>
            </a:pPr>
            <a:r>
              <a:rPr b="0" i="0" lang="en-US" sz="1580" u="none" cap="none" strike="noStrike">
                <a:solidFill>
                  <a:srgbClr val="161934"/>
                </a:solidFill>
                <a:latin typeface="Inter"/>
                <a:ea typeface="Inter"/>
                <a:cs typeface="Inter"/>
                <a:sym typeface="Inter"/>
              </a:rPr>
              <a:t>Study climate and weather data</a:t>
            </a:r>
            <a:endParaRPr b="0" i="0" sz="1580" u="none" cap="none" strike="noStrike">
              <a:solidFill>
                <a:schemeClr val="dk1"/>
              </a:solidFill>
              <a:latin typeface="Inter"/>
              <a:ea typeface="Inter"/>
              <a:cs typeface="Inter"/>
              <a:sym typeface="Inter"/>
            </a:endParaRPr>
          </a:p>
        </p:txBody>
      </p:sp>
      <p:sp>
        <p:nvSpPr>
          <p:cNvPr id="2701" name="Google Shape;2701;p226"/>
          <p:cNvSpPr/>
          <p:nvPr/>
        </p:nvSpPr>
        <p:spPr>
          <a:xfrm>
            <a:off x="1024128" y="4956048"/>
            <a:ext cx="82296" cy="82296"/>
          </a:xfrm>
          <a:prstGeom prst="ellipse">
            <a:avLst/>
          </a:prstGeom>
          <a:solidFill>
            <a:srgbClr val="7156F6"/>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2" name="Google Shape;2702;p226"/>
          <p:cNvSpPr/>
          <p:nvPr/>
        </p:nvSpPr>
        <p:spPr>
          <a:xfrm>
            <a:off x="1207008" y="4800600"/>
            <a:ext cx="4361688" cy="35661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1580"/>
              <a:buFont typeface="Inter"/>
              <a:buNone/>
            </a:pPr>
            <a:r>
              <a:rPr b="0" i="0" lang="en-US" sz="1580" u="none" cap="none" strike="noStrike">
                <a:solidFill>
                  <a:srgbClr val="161934"/>
                </a:solidFill>
                <a:latin typeface="Inter"/>
                <a:ea typeface="Inter"/>
                <a:cs typeface="Inter"/>
                <a:sym typeface="Inter"/>
              </a:rPr>
              <a:t>Find leaks and reduce waste</a:t>
            </a:r>
            <a:endParaRPr b="0" i="0" sz="1580" u="none" cap="none" strike="noStrike">
              <a:solidFill>
                <a:schemeClr val="dk1"/>
              </a:solidFill>
              <a:latin typeface="Inter"/>
              <a:ea typeface="Inter"/>
              <a:cs typeface="Inter"/>
              <a:sym typeface="Inter"/>
            </a:endParaRPr>
          </a:p>
        </p:txBody>
      </p:sp>
      <p:sp>
        <p:nvSpPr>
          <p:cNvPr id="2703" name="Google Shape;2703;p226"/>
          <p:cNvSpPr/>
          <p:nvPr/>
        </p:nvSpPr>
        <p:spPr>
          <a:xfrm>
            <a:off x="6547104" y="3502152"/>
            <a:ext cx="82296" cy="82296"/>
          </a:xfrm>
          <a:prstGeom prst="ellipse">
            <a:avLst/>
          </a:prstGeom>
          <a:solidFill>
            <a:srgbClr val="FF619E"/>
          </a:solidFill>
          <a:ln cap="flat" cmpd="sng" w="12700">
            <a:solidFill>
              <a:srgbClr val="FF619E">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4" name="Google Shape;2704;p226"/>
          <p:cNvSpPr/>
          <p:nvPr/>
        </p:nvSpPr>
        <p:spPr>
          <a:xfrm>
            <a:off x="6729984" y="3346704"/>
            <a:ext cx="4325112" cy="35661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1580"/>
              <a:buFont typeface="Inter"/>
              <a:buNone/>
            </a:pPr>
            <a:r>
              <a:rPr b="0" i="0" lang="en-US" sz="1580" u="none" cap="none" strike="noStrike">
                <a:solidFill>
                  <a:srgbClr val="161934"/>
                </a:solidFill>
                <a:latin typeface="Inter"/>
                <a:ea typeface="Inter"/>
                <a:cs typeface="Inter"/>
                <a:sym typeface="Inter"/>
              </a:rPr>
              <a:t>Use AI only when it adds value</a:t>
            </a:r>
            <a:endParaRPr b="0" i="0" sz="1580" u="none" cap="none" strike="noStrike">
              <a:solidFill>
                <a:schemeClr val="dk1"/>
              </a:solidFill>
              <a:latin typeface="Inter"/>
              <a:ea typeface="Inter"/>
              <a:cs typeface="Inter"/>
              <a:sym typeface="Inter"/>
            </a:endParaRPr>
          </a:p>
        </p:txBody>
      </p:sp>
      <p:sp>
        <p:nvSpPr>
          <p:cNvPr id="2705" name="Google Shape;2705;p226"/>
          <p:cNvSpPr/>
          <p:nvPr/>
        </p:nvSpPr>
        <p:spPr>
          <a:xfrm>
            <a:off x="6547104" y="3986784"/>
            <a:ext cx="82296" cy="82296"/>
          </a:xfrm>
          <a:prstGeom prst="ellipse">
            <a:avLst/>
          </a:prstGeom>
          <a:solidFill>
            <a:srgbClr val="FF619E"/>
          </a:solidFill>
          <a:ln cap="flat" cmpd="sng" w="12700">
            <a:solidFill>
              <a:srgbClr val="FF619E">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6" name="Google Shape;2706;p226"/>
          <p:cNvSpPr/>
          <p:nvPr/>
        </p:nvSpPr>
        <p:spPr>
          <a:xfrm>
            <a:off x="6729984" y="3831336"/>
            <a:ext cx="4325112" cy="35661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1580"/>
              <a:buFont typeface="Inter"/>
              <a:buNone/>
            </a:pPr>
            <a:r>
              <a:rPr b="0" i="0" lang="en-US" sz="1580" u="none" cap="none" strike="noStrike">
                <a:solidFill>
                  <a:srgbClr val="161934"/>
                </a:solidFill>
                <a:latin typeface="Inter"/>
                <a:ea typeface="Inter"/>
                <a:cs typeface="Inter"/>
                <a:sym typeface="Inter"/>
              </a:rPr>
              <a:t>Choose efficient tools and hardware</a:t>
            </a:r>
            <a:endParaRPr b="0" i="0" sz="1580" u="none" cap="none" strike="noStrike">
              <a:solidFill>
                <a:schemeClr val="dk1"/>
              </a:solidFill>
              <a:latin typeface="Inter"/>
              <a:ea typeface="Inter"/>
              <a:cs typeface="Inter"/>
              <a:sym typeface="Inter"/>
            </a:endParaRPr>
          </a:p>
        </p:txBody>
      </p:sp>
      <p:sp>
        <p:nvSpPr>
          <p:cNvPr id="2707" name="Google Shape;2707;p226"/>
          <p:cNvSpPr/>
          <p:nvPr/>
        </p:nvSpPr>
        <p:spPr>
          <a:xfrm>
            <a:off x="6547104" y="4471416"/>
            <a:ext cx="82296" cy="82296"/>
          </a:xfrm>
          <a:prstGeom prst="ellipse">
            <a:avLst/>
          </a:prstGeom>
          <a:solidFill>
            <a:srgbClr val="FF619E"/>
          </a:solidFill>
          <a:ln cap="flat" cmpd="sng" w="12700">
            <a:solidFill>
              <a:srgbClr val="FF619E">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8" name="Google Shape;2708;p226"/>
          <p:cNvSpPr/>
          <p:nvPr/>
        </p:nvSpPr>
        <p:spPr>
          <a:xfrm>
            <a:off x="6729984" y="4315968"/>
            <a:ext cx="4325112" cy="35661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1580"/>
              <a:buFont typeface="Inter"/>
              <a:buNone/>
            </a:pPr>
            <a:r>
              <a:rPr b="0" i="0" lang="en-US" sz="1580" u="none" cap="none" strike="noStrike">
                <a:solidFill>
                  <a:srgbClr val="161934"/>
                </a:solidFill>
                <a:latin typeface="Inter"/>
                <a:ea typeface="Inter"/>
                <a:cs typeface="Inter"/>
                <a:sym typeface="Inter"/>
              </a:rPr>
              <a:t>Support clean energy and transparency</a:t>
            </a:r>
            <a:endParaRPr b="0" i="0" sz="1580" u="none" cap="none" strike="noStrike">
              <a:solidFill>
                <a:schemeClr val="dk1"/>
              </a:solidFill>
              <a:latin typeface="Inter"/>
              <a:ea typeface="Inter"/>
              <a:cs typeface="Inter"/>
              <a:sym typeface="Inter"/>
            </a:endParaRPr>
          </a:p>
        </p:txBody>
      </p:sp>
      <p:sp>
        <p:nvSpPr>
          <p:cNvPr id="2709" name="Google Shape;2709;p226"/>
          <p:cNvSpPr/>
          <p:nvPr/>
        </p:nvSpPr>
        <p:spPr>
          <a:xfrm>
            <a:off x="6547104" y="4956048"/>
            <a:ext cx="82296" cy="82296"/>
          </a:xfrm>
          <a:prstGeom prst="ellipse">
            <a:avLst/>
          </a:prstGeom>
          <a:solidFill>
            <a:srgbClr val="FF619E"/>
          </a:solidFill>
          <a:ln cap="flat" cmpd="sng" w="12700">
            <a:solidFill>
              <a:srgbClr val="FF619E">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0" name="Google Shape;2710;p226"/>
          <p:cNvSpPr/>
          <p:nvPr/>
        </p:nvSpPr>
        <p:spPr>
          <a:xfrm>
            <a:off x="6729984" y="4800600"/>
            <a:ext cx="4325112" cy="35661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1580"/>
              <a:buFont typeface="Inter"/>
              <a:buNone/>
            </a:pPr>
            <a:r>
              <a:rPr b="0" i="0" lang="en-US" sz="1580" u="none" cap="none" strike="noStrike">
                <a:solidFill>
                  <a:srgbClr val="161934"/>
                </a:solidFill>
                <a:latin typeface="Inter"/>
                <a:ea typeface="Inter"/>
                <a:cs typeface="Inter"/>
                <a:sym typeface="Inter"/>
              </a:rPr>
              <a:t>Measure results, not just promises</a:t>
            </a:r>
            <a:endParaRPr b="0" i="0" sz="1580" u="none" cap="none" strike="noStrike">
              <a:solidFill>
                <a:schemeClr val="dk1"/>
              </a:solidFill>
              <a:latin typeface="Inter"/>
              <a:ea typeface="Inter"/>
              <a:cs typeface="Inter"/>
              <a:sym typeface="Inter"/>
            </a:endParaRPr>
          </a:p>
        </p:txBody>
      </p:sp>
      <p:sp>
        <p:nvSpPr>
          <p:cNvPr id="2711" name="Google Shape;2711;p226"/>
          <p:cNvSpPr/>
          <p:nvPr/>
        </p:nvSpPr>
        <p:spPr>
          <a:xfrm>
            <a:off x="932688" y="6080760"/>
            <a:ext cx="10323576"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156F6"/>
              </a:buClr>
              <a:buSzPts val="1420"/>
              <a:buFont typeface="Inter"/>
              <a:buNone/>
            </a:pPr>
            <a:r>
              <a:rPr b="1" i="0" lang="en-US" sz="1420" u="none" cap="none" strike="noStrike">
                <a:solidFill>
                  <a:srgbClr val="7156F6"/>
                </a:solidFill>
                <a:latin typeface="Inter"/>
                <a:ea typeface="Inter"/>
                <a:cs typeface="Inter"/>
                <a:sym typeface="Inter"/>
              </a:rPr>
              <a:t>BIG TAKEAWAY  •  AI can have environmental benefits AND costs.</a:t>
            </a:r>
            <a:endParaRPr b="0" i="0" sz="1420" u="none" cap="none" strike="noStrike">
              <a:solidFill>
                <a:schemeClr val="dk1"/>
              </a:solidFill>
              <a:latin typeface="Inter"/>
              <a:ea typeface="Inter"/>
              <a:cs typeface="Inter"/>
              <a:sym typeface="Inter"/>
            </a:endParaRPr>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CFAF7"/>
        </a:solidFill>
      </p:bgPr>
    </p:bg>
    <p:spTree>
      <p:nvGrpSpPr>
        <p:cNvPr id="2716" name="Shape 2716"/>
        <p:cNvGrpSpPr/>
        <p:nvPr/>
      </p:nvGrpSpPr>
      <p:grpSpPr>
        <a:xfrm>
          <a:off x="0" y="0"/>
          <a:ext cx="0" cy="0"/>
          <a:chOff x="0" y="0"/>
          <a:chExt cx="0" cy="0"/>
        </a:xfrm>
      </p:grpSpPr>
      <p:sp>
        <p:nvSpPr>
          <p:cNvPr id="2717" name="Google Shape;2717;p227"/>
          <p:cNvSpPr/>
          <p:nvPr/>
        </p:nvSpPr>
        <p:spPr>
          <a:xfrm>
            <a:off x="0" y="0"/>
            <a:ext cx="12191695" cy="86868"/>
          </a:xfrm>
          <a:prstGeom prst="rect">
            <a:avLst/>
          </a:prstGeom>
          <a:solidFill>
            <a:srgbClr val="FF619E"/>
          </a:solidFill>
          <a:ln cap="flat" cmpd="sng" w="12700">
            <a:solidFill>
              <a:srgbClr val="FF619E">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8" name="Google Shape;2718;p227"/>
          <p:cNvSpPr/>
          <p:nvPr/>
        </p:nvSpPr>
        <p:spPr>
          <a:xfrm>
            <a:off x="10698480"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9" name="Google Shape;2719;p227"/>
          <p:cNvSpPr/>
          <p:nvPr/>
        </p:nvSpPr>
        <p:spPr>
          <a:xfrm>
            <a:off x="10698480"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0" name="Google Shape;2720;p227"/>
          <p:cNvSpPr/>
          <p:nvPr/>
        </p:nvSpPr>
        <p:spPr>
          <a:xfrm>
            <a:off x="10698480"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1" name="Google Shape;2721;p227"/>
          <p:cNvSpPr/>
          <p:nvPr/>
        </p:nvSpPr>
        <p:spPr>
          <a:xfrm>
            <a:off x="10698480"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2" name="Google Shape;2722;p227"/>
          <p:cNvSpPr/>
          <p:nvPr/>
        </p:nvSpPr>
        <p:spPr>
          <a:xfrm>
            <a:off x="10698480"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3" name="Google Shape;2723;p227"/>
          <p:cNvSpPr/>
          <p:nvPr/>
        </p:nvSpPr>
        <p:spPr>
          <a:xfrm>
            <a:off x="10872216"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4" name="Google Shape;2724;p227"/>
          <p:cNvSpPr/>
          <p:nvPr/>
        </p:nvSpPr>
        <p:spPr>
          <a:xfrm>
            <a:off x="10872216"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5" name="Google Shape;2725;p227"/>
          <p:cNvSpPr/>
          <p:nvPr/>
        </p:nvSpPr>
        <p:spPr>
          <a:xfrm>
            <a:off x="10872216"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6" name="Google Shape;2726;p227"/>
          <p:cNvSpPr/>
          <p:nvPr/>
        </p:nvSpPr>
        <p:spPr>
          <a:xfrm>
            <a:off x="10872216"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7" name="Google Shape;2727;p227"/>
          <p:cNvSpPr/>
          <p:nvPr/>
        </p:nvSpPr>
        <p:spPr>
          <a:xfrm>
            <a:off x="10872216"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8" name="Google Shape;2728;p227"/>
          <p:cNvSpPr/>
          <p:nvPr/>
        </p:nvSpPr>
        <p:spPr>
          <a:xfrm>
            <a:off x="11045952"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9" name="Google Shape;2729;p227"/>
          <p:cNvSpPr/>
          <p:nvPr/>
        </p:nvSpPr>
        <p:spPr>
          <a:xfrm>
            <a:off x="11045952"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0" name="Google Shape;2730;p227"/>
          <p:cNvSpPr/>
          <p:nvPr/>
        </p:nvSpPr>
        <p:spPr>
          <a:xfrm>
            <a:off x="11045952"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1" name="Google Shape;2731;p227"/>
          <p:cNvSpPr/>
          <p:nvPr/>
        </p:nvSpPr>
        <p:spPr>
          <a:xfrm>
            <a:off x="11045952"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2" name="Google Shape;2732;p227"/>
          <p:cNvSpPr/>
          <p:nvPr/>
        </p:nvSpPr>
        <p:spPr>
          <a:xfrm>
            <a:off x="11045952"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3" name="Google Shape;2733;p227"/>
          <p:cNvSpPr/>
          <p:nvPr/>
        </p:nvSpPr>
        <p:spPr>
          <a:xfrm>
            <a:off x="11219688"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4" name="Google Shape;2734;p227"/>
          <p:cNvSpPr/>
          <p:nvPr/>
        </p:nvSpPr>
        <p:spPr>
          <a:xfrm>
            <a:off x="11219688"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5" name="Google Shape;2735;p227"/>
          <p:cNvSpPr/>
          <p:nvPr/>
        </p:nvSpPr>
        <p:spPr>
          <a:xfrm>
            <a:off x="11219688"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6" name="Google Shape;2736;p227"/>
          <p:cNvSpPr/>
          <p:nvPr/>
        </p:nvSpPr>
        <p:spPr>
          <a:xfrm>
            <a:off x="11219688"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7" name="Google Shape;2737;p227"/>
          <p:cNvSpPr/>
          <p:nvPr/>
        </p:nvSpPr>
        <p:spPr>
          <a:xfrm>
            <a:off x="11219688"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8" name="Google Shape;2738;p227"/>
          <p:cNvSpPr/>
          <p:nvPr/>
        </p:nvSpPr>
        <p:spPr>
          <a:xfrm>
            <a:off x="11393424"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9" name="Google Shape;2739;p227"/>
          <p:cNvSpPr/>
          <p:nvPr/>
        </p:nvSpPr>
        <p:spPr>
          <a:xfrm>
            <a:off x="11393424"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0" name="Google Shape;2740;p227"/>
          <p:cNvSpPr/>
          <p:nvPr/>
        </p:nvSpPr>
        <p:spPr>
          <a:xfrm>
            <a:off x="11393424"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1" name="Google Shape;2741;p227"/>
          <p:cNvSpPr/>
          <p:nvPr/>
        </p:nvSpPr>
        <p:spPr>
          <a:xfrm>
            <a:off x="11393424"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2" name="Google Shape;2742;p227"/>
          <p:cNvSpPr/>
          <p:nvPr/>
        </p:nvSpPr>
        <p:spPr>
          <a:xfrm>
            <a:off x="11393424"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3" name="Google Shape;2743;p227"/>
          <p:cNvSpPr/>
          <p:nvPr/>
        </p:nvSpPr>
        <p:spPr>
          <a:xfrm>
            <a:off x="11567160"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4" name="Google Shape;2744;p227"/>
          <p:cNvSpPr/>
          <p:nvPr/>
        </p:nvSpPr>
        <p:spPr>
          <a:xfrm>
            <a:off x="11567160"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5" name="Google Shape;2745;p227"/>
          <p:cNvSpPr/>
          <p:nvPr/>
        </p:nvSpPr>
        <p:spPr>
          <a:xfrm>
            <a:off x="11567160"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6" name="Google Shape;2746;p227"/>
          <p:cNvSpPr/>
          <p:nvPr/>
        </p:nvSpPr>
        <p:spPr>
          <a:xfrm>
            <a:off x="11567160"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7" name="Google Shape;2747;p227"/>
          <p:cNvSpPr/>
          <p:nvPr/>
        </p:nvSpPr>
        <p:spPr>
          <a:xfrm>
            <a:off x="11567160"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8" name="Google Shape;2748;p227"/>
          <p:cNvSpPr/>
          <p:nvPr/>
        </p:nvSpPr>
        <p:spPr>
          <a:xfrm>
            <a:off x="73152" y="578815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9" name="Google Shape;2749;p227"/>
          <p:cNvSpPr/>
          <p:nvPr/>
        </p:nvSpPr>
        <p:spPr>
          <a:xfrm>
            <a:off x="73152" y="597103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0" name="Google Shape;2750;p227"/>
          <p:cNvSpPr/>
          <p:nvPr/>
        </p:nvSpPr>
        <p:spPr>
          <a:xfrm>
            <a:off x="73152" y="615391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1" name="Google Shape;2751;p227"/>
          <p:cNvSpPr/>
          <p:nvPr/>
        </p:nvSpPr>
        <p:spPr>
          <a:xfrm>
            <a:off x="73152" y="633679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2" name="Google Shape;2752;p227"/>
          <p:cNvSpPr/>
          <p:nvPr/>
        </p:nvSpPr>
        <p:spPr>
          <a:xfrm>
            <a:off x="256032" y="578815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3" name="Google Shape;2753;p227"/>
          <p:cNvSpPr/>
          <p:nvPr/>
        </p:nvSpPr>
        <p:spPr>
          <a:xfrm>
            <a:off x="256032" y="597103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4" name="Google Shape;2754;p227"/>
          <p:cNvSpPr/>
          <p:nvPr/>
        </p:nvSpPr>
        <p:spPr>
          <a:xfrm>
            <a:off x="256032" y="615391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5" name="Google Shape;2755;p227"/>
          <p:cNvSpPr/>
          <p:nvPr/>
        </p:nvSpPr>
        <p:spPr>
          <a:xfrm>
            <a:off x="256032" y="633679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6" name="Google Shape;2756;p227"/>
          <p:cNvSpPr/>
          <p:nvPr/>
        </p:nvSpPr>
        <p:spPr>
          <a:xfrm>
            <a:off x="438912" y="578815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7" name="Google Shape;2757;p227"/>
          <p:cNvSpPr/>
          <p:nvPr/>
        </p:nvSpPr>
        <p:spPr>
          <a:xfrm>
            <a:off x="438912" y="597103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8" name="Google Shape;2758;p227"/>
          <p:cNvSpPr/>
          <p:nvPr/>
        </p:nvSpPr>
        <p:spPr>
          <a:xfrm>
            <a:off x="438912" y="615391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9" name="Google Shape;2759;p227"/>
          <p:cNvSpPr/>
          <p:nvPr/>
        </p:nvSpPr>
        <p:spPr>
          <a:xfrm>
            <a:off x="438912" y="633679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0" name="Google Shape;2760;p227"/>
          <p:cNvSpPr/>
          <p:nvPr/>
        </p:nvSpPr>
        <p:spPr>
          <a:xfrm>
            <a:off x="621792" y="578815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1" name="Google Shape;2761;p227"/>
          <p:cNvSpPr/>
          <p:nvPr/>
        </p:nvSpPr>
        <p:spPr>
          <a:xfrm>
            <a:off x="621792" y="597103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2" name="Google Shape;2762;p227"/>
          <p:cNvSpPr/>
          <p:nvPr/>
        </p:nvSpPr>
        <p:spPr>
          <a:xfrm>
            <a:off x="621792" y="615391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3" name="Google Shape;2763;p227"/>
          <p:cNvSpPr/>
          <p:nvPr/>
        </p:nvSpPr>
        <p:spPr>
          <a:xfrm>
            <a:off x="621792" y="633679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4" name="Google Shape;2764;p227"/>
          <p:cNvSpPr/>
          <p:nvPr/>
        </p:nvSpPr>
        <p:spPr>
          <a:xfrm>
            <a:off x="804672" y="578815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5" name="Google Shape;2765;p227"/>
          <p:cNvSpPr/>
          <p:nvPr/>
        </p:nvSpPr>
        <p:spPr>
          <a:xfrm>
            <a:off x="804672" y="597103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6" name="Google Shape;2766;p227"/>
          <p:cNvSpPr/>
          <p:nvPr/>
        </p:nvSpPr>
        <p:spPr>
          <a:xfrm>
            <a:off x="804672" y="615391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7" name="Google Shape;2767;p227"/>
          <p:cNvSpPr/>
          <p:nvPr/>
        </p:nvSpPr>
        <p:spPr>
          <a:xfrm>
            <a:off x="804672" y="633679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8" name="Google Shape;2768;p227"/>
          <p:cNvSpPr/>
          <p:nvPr/>
        </p:nvSpPr>
        <p:spPr>
          <a:xfrm>
            <a:off x="987552" y="578815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9" name="Google Shape;2769;p227"/>
          <p:cNvSpPr/>
          <p:nvPr/>
        </p:nvSpPr>
        <p:spPr>
          <a:xfrm>
            <a:off x="987552" y="597103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0" name="Google Shape;2770;p227"/>
          <p:cNvSpPr/>
          <p:nvPr/>
        </p:nvSpPr>
        <p:spPr>
          <a:xfrm>
            <a:off x="987552" y="615391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1" name="Google Shape;2771;p227"/>
          <p:cNvSpPr/>
          <p:nvPr/>
        </p:nvSpPr>
        <p:spPr>
          <a:xfrm>
            <a:off x="987552" y="6336792"/>
            <a:ext cx="32004" cy="32004"/>
          </a:xfrm>
          <a:prstGeom prst="ellipse">
            <a:avLst/>
          </a:prstGeom>
          <a:solidFill>
            <a:srgbClr val="7156F6">
              <a:alpha val="10980"/>
            </a:srgbClr>
          </a:solidFill>
          <a:ln cap="flat" cmpd="sng" w="12700">
            <a:solidFill>
              <a:srgbClr val="7156F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2" name="Google Shape;2772;p227"/>
          <p:cNvSpPr/>
          <p:nvPr/>
        </p:nvSpPr>
        <p:spPr>
          <a:xfrm>
            <a:off x="630936" y="310896"/>
            <a:ext cx="1545336" cy="301752"/>
          </a:xfrm>
          <a:prstGeom prst="roundRect">
            <a:avLst>
              <a:gd fmla="val 50000" name="adj"/>
            </a:avLst>
          </a:prstGeom>
          <a:solidFill>
            <a:srgbClr val="161934"/>
          </a:solidFill>
          <a:ln cap="flat" cmpd="sng" w="12700">
            <a:solidFill>
              <a:srgbClr val="16193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3" name="Google Shape;2773;p227"/>
          <p:cNvSpPr/>
          <p:nvPr/>
        </p:nvSpPr>
        <p:spPr>
          <a:xfrm>
            <a:off x="731520" y="329184"/>
            <a:ext cx="1344168" cy="26517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030"/>
              <a:buFont typeface="Inter"/>
              <a:buNone/>
            </a:pPr>
            <a:r>
              <a:rPr b="1" i="0" lang="en-US" spc="45" sz="1030" u="none" cap="none" strike="noStrike">
                <a:solidFill>
                  <a:srgbClr val="FFFFFF"/>
                </a:solidFill>
                <a:latin typeface="Inter"/>
                <a:ea typeface="Inter"/>
                <a:cs typeface="Inter"/>
                <a:sym typeface="Inter"/>
              </a:rPr>
              <a:t>AI / THINK LAB</a:t>
            </a:r>
            <a:endParaRPr b="0" i="0" sz="1030" u="none" cap="none" strike="noStrike">
              <a:solidFill>
                <a:schemeClr val="dk1"/>
              </a:solidFill>
              <a:latin typeface="Inter"/>
              <a:ea typeface="Inter"/>
              <a:cs typeface="Inter"/>
              <a:sym typeface="Inter"/>
            </a:endParaRPr>
          </a:p>
        </p:txBody>
      </p:sp>
      <p:sp>
        <p:nvSpPr>
          <p:cNvPr id="2774" name="Google Shape;2774;p227"/>
          <p:cNvSpPr/>
          <p:nvPr/>
        </p:nvSpPr>
        <p:spPr>
          <a:xfrm>
            <a:off x="2377440" y="356616"/>
            <a:ext cx="621792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156F6"/>
              </a:buClr>
              <a:buSzPts val="1060"/>
              <a:buFont typeface="Inter"/>
              <a:buNone/>
            </a:pPr>
            <a:r>
              <a:rPr b="1" i="0" lang="en-US" spc="145" sz="1060" u="none" cap="none" strike="noStrike">
                <a:solidFill>
                  <a:srgbClr val="7156F6"/>
                </a:solidFill>
                <a:latin typeface="Inter"/>
                <a:ea typeface="Inter"/>
                <a:cs typeface="Inter"/>
                <a:sym typeface="Inter"/>
              </a:rPr>
              <a:t>EXIT TICKET</a:t>
            </a:r>
            <a:endParaRPr b="0" i="0" sz="1060" u="none" cap="none" strike="noStrike">
              <a:solidFill>
                <a:schemeClr val="dk1"/>
              </a:solidFill>
              <a:latin typeface="Inter"/>
              <a:ea typeface="Inter"/>
              <a:cs typeface="Inter"/>
              <a:sym typeface="Inter"/>
            </a:endParaRPr>
          </a:p>
        </p:txBody>
      </p:sp>
      <p:sp>
        <p:nvSpPr>
          <p:cNvPr id="2775" name="Google Shape;2775;p227"/>
          <p:cNvSpPr/>
          <p:nvPr/>
        </p:nvSpPr>
        <p:spPr>
          <a:xfrm>
            <a:off x="10661904" y="6364224"/>
            <a:ext cx="868680" cy="292608"/>
          </a:xfrm>
          <a:prstGeom prst="roundRect">
            <a:avLst>
              <a:gd fmla="val 50000" name="adj"/>
            </a:avLst>
          </a:prstGeom>
          <a:solidFill>
            <a:srgbClr val="EFEAFD"/>
          </a:solidFill>
          <a:ln cap="flat" cmpd="sng" w="12700">
            <a:solidFill>
              <a:srgbClr val="EFEAFD">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6" name="Google Shape;2776;p227"/>
          <p:cNvSpPr/>
          <p:nvPr/>
        </p:nvSpPr>
        <p:spPr>
          <a:xfrm>
            <a:off x="10762488" y="6382512"/>
            <a:ext cx="667512"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61934"/>
              </a:buClr>
              <a:buSzPts val="1000"/>
              <a:buFont typeface="Inter"/>
              <a:buNone/>
            </a:pPr>
            <a:r>
              <a:rPr b="1" i="0" lang="en-US" spc="45" sz="1000" u="none" cap="none" strike="noStrike">
                <a:solidFill>
                  <a:srgbClr val="161934"/>
                </a:solidFill>
                <a:latin typeface="Inter"/>
                <a:ea typeface="Inter"/>
                <a:cs typeface="Inter"/>
                <a:sym typeface="Inter"/>
              </a:rPr>
              <a:t>15 / 16</a:t>
            </a:r>
            <a:endParaRPr b="0" i="0" sz="1000" u="none" cap="none" strike="noStrike">
              <a:solidFill>
                <a:schemeClr val="dk1"/>
              </a:solidFill>
              <a:latin typeface="Inter"/>
              <a:ea typeface="Inter"/>
              <a:cs typeface="Inter"/>
              <a:sym typeface="Inter"/>
            </a:endParaRPr>
          </a:p>
        </p:txBody>
      </p:sp>
      <p:sp>
        <p:nvSpPr>
          <p:cNvPr id="2777" name="Google Shape;2777;p227"/>
          <p:cNvSpPr/>
          <p:nvPr/>
        </p:nvSpPr>
        <p:spPr>
          <a:xfrm>
            <a:off x="658368" y="932688"/>
            <a:ext cx="10881360" cy="7315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3280"/>
              <a:buFont typeface="Inter"/>
              <a:buNone/>
            </a:pPr>
            <a:r>
              <a:rPr b="1" i="0" lang="en-US" sz="3280" u="none" cap="none" strike="noStrike">
                <a:solidFill>
                  <a:srgbClr val="161934"/>
                </a:solidFill>
                <a:latin typeface="Inter"/>
                <a:ea typeface="Inter"/>
                <a:cs typeface="Inter"/>
                <a:sym typeface="Inter"/>
              </a:rPr>
              <a:t>LEVEL COMPLETE. WHAT STUCK?</a:t>
            </a:r>
            <a:endParaRPr b="0" i="0" sz="3280" u="none" cap="none" strike="noStrike">
              <a:solidFill>
                <a:schemeClr val="dk1"/>
              </a:solidFill>
              <a:latin typeface="Inter"/>
              <a:ea typeface="Inter"/>
              <a:cs typeface="Inter"/>
              <a:sym typeface="Inter"/>
            </a:endParaRPr>
          </a:p>
        </p:txBody>
      </p:sp>
      <p:sp>
        <p:nvSpPr>
          <p:cNvPr id="2778" name="Google Shape;2778;p227"/>
          <p:cNvSpPr/>
          <p:nvPr/>
        </p:nvSpPr>
        <p:spPr>
          <a:xfrm>
            <a:off x="685800" y="1746504"/>
            <a:ext cx="10835640" cy="42062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D6280"/>
              </a:buClr>
              <a:buSzPts val="1570"/>
              <a:buFont typeface="Inter"/>
              <a:buNone/>
            </a:pPr>
            <a:r>
              <a:rPr b="0" i="0" lang="en-US" sz="1570" u="none" cap="none" strike="noStrike">
                <a:solidFill>
                  <a:srgbClr val="5D6280"/>
                </a:solidFill>
                <a:latin typeface="Inter"/>
                <a:ea typeface="Inter"/>
                <a:cs typeface="Inter"/>
                <a:sym typeface="Inter"/>
              </a:rPr>
              <a:t>Think solo, then compare with a partner.</a:t>
            </a:r>
            <a:endParaRPr b="0" i="0" sz="1570" u="none" cap="none" strike="noStrike">
              <a:solidFill>
                <a:schemeClr val="dk1"/>
              </a:solidFill>
              <a:latin typeface="Inter"/>
              <a:ea typeface="Inter"/>
              <a:cs typeface="Inter"/>
              <a:sym typeface="Inter"/>
            </a:endParaRPr>
          </a:p>
        </p:txBody>
      </p:sp>
      <p:sp>
        <p:nvSpPr>
          <p:cNvPr id="2779" name="Google Shape;2779;p227"/>
          <p:cNvSpPr/>
          <p:nvPr/>
        </p:nvSpPr>
        <p:spPr>
          <a:xfrm>
            <a:off x="841248" y="2313432"/>
            <a:ext cx="10607040" cy="630936"/>
          </a:xfrm>
          <a:prstGeom prst="roundRect">
            <a:avLst>
              <a:gd fmla="val 20290" name="adj"/>
            </a:avLst>
          </a:prstGeom>
          <a:solidFill>
            <a:srgbClr val="11132D"/>
          </a:solidFill>
          <a:ln cap="flat" cmpd="sng" w="12700">
            <a:solidFill>
              <a:srgbClr val="11132D">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0" name="Google Shape;2780;p227"/>
          <p:cNvSpPr/>
          <p:nvPr/>
        </p:nvSpPr>
        <p:spPr>
          <a:xfrm>
            <a:off x="758952" y="2221992"/>
            <a:ext cx="10607040" cy="630936"/>
          </a:xfrm>
          <a:prstGeom prst="roundRect">
            <a:avLst>
              <a:gd fmla="val 20290" name="adj"/>
            </a:avLst>
          </a:prstGeom>
          <a:solidFill>
            <a:srgbClr val="E8F9FC"/>
          </a:solidFill>
          <a:ln cap="flat" cmpd="sng" w="12700">
            <a:solidFill>
              <a:srgbClr val="E8F9FC">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1" name="Google Shape;2781;p227"/>
          <p:cNvSpPr/>
          <p:nvPr/>
        </p:nvSpPr>
        <p:spPr>
          <a:xfrm>
            <a:off x="969264" y="2322576"/>
            <a:ext cx="576072" cy="420624"/>
          </a:xfrm>
          <a:prstGeom prst="roundRect">
            <a:avLst>
              <a:gd fmla="val 50000" name="adj"/>
            </a:avLst>
          </a:prstGeom>
          <a:solidFill>
            <a:srgbClr val="161934"/>
          </a:solidFill>
          <a:ln cap="flat" cmpd="sng" w="12700">
            <a:solidFill>
              <a:srgbClr val="16193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2" name="Google Shape;2782;p227"/>
          <p:cNvSpPr/>
          <p:nvPr/>
        </p:nvSpPr>
        <p:spPr>
          <a:xfrm>
            <a:off x="1069848" y="2340864"/>
            <a:ext cx="374904" cy="38404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Inter"/>
              <a:buNone/>
            </a:pPr>
            <a:r>
              <a:rPr b="1" i="0" lang="en-US" spc="45" sz="1200" u="none" cap="none" strike="noStrike">
                <a:solidFill>
                  <a:srgbClr val="FFFFFF"/>
                </a:solidFill>
                <a:latin typeface="Inter"/>
                <a:ea typeface="Inter"/>
                <a:cs typeface="Inter"/>
                <a:sym typeface="Inter"/>
              </a:rPr>
              <a:t>01</a:t>
            </a:r>
            <a:endParaRPr b="0" i="0" sz="1200" u="none" cap="none" strike="noStrike">
              <a:solidFill>
                <a:schemeClr val="dk1"/>
              </a:solidFill>
              <a:latin typeface="Inter"/>
              <a:ea typeface="Inter"/>
              <a:cs typeface="Inter"/>
              <a:sym typeface="Inter"/>
            </a:endParaRPr>
          </a:p>
        </p:txBody>
      </p:sp>
      <p:sp>
        <p:nvSpPr>
          <p:cNvPr id="2783" name="Google Shape;2783;p227"/>
          <p:cNvSpPr/>
          <p:nvPr/>
        </p:nvSpPr>
        <p:spPr>
          <a:xfrm>
            <a:off x="1773936" y="2340864"/>
            <a:ext cx="9043416" cy="3931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1820"/>
              <a:buFont typeface="Inter"/>
              <a:buNone/>
            </a:pPr>
            <a:r>
              <a:rPr b="1" i="0" lang="en-US" sz="1820" u="none" cap="none" strike="noStrike">
                <a:solidFill>
                  <a:srgbClr val="161934"/>
                </a:solidFill>
                <a:latin typeface="Inter"/>
                <a:ea typeface="Inter"/>
                <a:cs typeface="Inter"/>
                <a:sym typeface="Inter"/>
              </a:rPr>
              <a:t>Name one technology that is NOT AI. Why?</a:t>
            </a:r>
            <a:endParaRPr b="0" i="0" sz="1820" u="none" cap="none" strike="noStrike">
              <a:solidFill>
                <a:schemeClr val="dk1"/>
              </a:solidFill>
              <a:latin typeface="Inter"/>
              <a:ea typeface="Inter"/>
              <a:cs typeface="Inter"/>
              <a:sym typeface="Inter"/>
            </a:endParaRPr>
          </a:p>
        </p:txBody>
      </p:sp>
      <p:sp>
        <p:nvSpPr>
          <p:cNvPr id="2784" name="Google Shape;2784;p227"/>
          <p:cNvSpPr/>
          <p:nvPr/>
        </p:nvSpPr>
        <p:spPr>
          <a:xfrm>
            <a:off x="841248" y="3145536"/>
            <a:ext cx="10607040" cy="630936"/>
          </a:xfrm>
          <a:prstGeom prst="roundRect">
            <a:avLst>
              <a:gd fmla="val 20290" name="adj"/>
            </a:avLst>
          </a:prstGeom>
          <a:solidFill>
            <a:srgbClr val="11132D"/>
          </a:solidFill>
          <a:ln cap="flat" cmpd="sng" w="12700">
            <a:solidFill>
              <a:srgbClr val="11132D">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5" name="Google Shape;2785;p227"/>
          <p:cNvSpPr/>
          <p:nvPr/>
        </p:nvSpPr>
        <p:spPr>
          <a:xfrm>
            <a:off x="758952" y="3054096"/>
            <a:ext cx="10607040" cy="630936"/>
          </a:xfrm>
          <a:prstGeom prst="roundRect">
            <a:avLst>
              <a:gd fmla="val 20290" name="adj"/>
            </a:avLst>
          </a:prstGeom>
          <a:solidFill>
            <a:srgbClr val="EFEAFD"/>
          </a:solidFill>
          <a:ln cap="flat" cmpd="sng" w="12700">
            <a:solidFill>
              <a:srgbClr val="EFEAFD">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6" name="Google Shape;2786;p227"/>
          <p:cNvSpPr/>
          <p:nvPr/>
        </p:nvSpPr>
        <p:spPr>
          <a:xfrm>
            <a:off x="969264" y="3154680"/>
            <a:ext cx="576072" cy="420624"/>
          </a:xfrm>
          <a:prstGeom prst="roundRect">
            <a:avLst>
              <a:gd fmla="val 50000" name="adj"/>
            </a:avLst>
          </a:prstGeom>
          <a:solidFill>
            <a:srgbClr val="161934"/>
          </a:solidFill>
          <a:ln cap="flat" cmpd="sng" w="12700">
            <a:solidFill>
              <a:srgbClr val="16193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7" name="Google Shape;2787;p227"/>
          <p:cNvSpPr/>
          <p:nvPr/>
        </p:nvSpPr>
        <p:spPr>
          <a:xfrm>
            <a:off x="1069848" y="3172968"/>
            <a:ext cx="374904" cy="38404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Inter"/>
              <a:buNone/>
            </a:pPr>
            <a:r>
              <a:rPr b="1" i="0" lang="en-US" spc="45" sz="1200" u="none" cap="none" strike="noStrike">
                <a:solidFill>
                  <a:srgbClr val="FFFFFF"/>
                </a:solidFill>
                <a:latin typeface="Inter"/>
                <a:ea typeface="Inter"/>
                <a:cs typeface="Inter"/>
                <a:sym typeface="Inter"/>
              </a:rPr>
              <a:t>02</a:t>
            </a:r>
            <a:endParaRPr b="0" i="0" sz="1200" u="none" cap="none" strike="noStrike">
              <a:solidFill>
                <a:schemeClr val="dk1"/>
              </a:solidFill>
              <a:latin typeface="Inter"/>
              <a:ea typeface="Inter"/>
              <a:cs typeface="Inter"/>
              <a:sym typeface="Inter"/>
            </a:endParaRPr>
          </a:p>
        </p:txBody>
      </p:sp>
      <p:sp>
        <p:nvSpPr>
          <p:cNvPr id="2788" name="Google Shape;2788;p227"/>
          <p:cNvSpPr/>
          <p:nvPr/>
        </p:nvSpPr>
        <p:spPr>
          <a:xfrm>
            <a:off x="1773936" y="3172968"/>
            <a:ext cx="9043416" cy="3931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1820"/>
              <a:buFont typeface="Inter"/>
              <a:buNone/>
            </a:pPr>
            <a:r>
              <a:rPr b="1" i="0" lang="en-US" sz="1820" u="none" cap="none" strike="noStrike">
                <a:solidFill>
                  <a:srgbClr val="161934"/>
                </a:solidFill>
                <a:latin typeface="Inter"/>
                <a:ea typeface="Inter"/>
                <a:cs typeface="Inter"/>
                <a:sym typeface="Inter"/>
              </a:rPr>
              <a:t>Identify an AI ethical risk AND a safeguard.</a:t>
            </a:r>
            <a:endParaRPr b="0" i="0" sz="1820" u="none" cap="none" strike="noStrike">
              <a:solidFill>
                <a:schemeClr val="dk1"/>
              </a:solidFill>
              <a:latin typeface="Inter"/>
              <a:ea typeface="Inter"/>
              <a:cs typeface="Inter"/>
              <a:sym typeface="Inter"/>
            </a:endParaRPr>
          </a:p>
        </p:txBody>
      </p:sp>
      <p:sp>
        <p:nvSpPr>
          <p:cNvPr id="2789" name="Google Shape;2789;p227"/>
          <p:cNvSpPr/>
          <p:nvPr/>
        </p:nvSpPr>
        <p:spPr>
          <a:xfrm>
            <a:off x="841248" y="3977640"/>
            <a:ext cx="10607040" cy="630936"/>
          </a:xfrm>
          <a:prstGeom prst="roundRect">
            <a:avLst>
              <a:gd fmla="val 20290" name="adj"/>
            </a:avLst>
          </a:prstGeom>
          <a:solidFill>
            <a:srgbClr val="11132D"/>
          </a:solidFill>
          <a:ln cap="flat" cmpd="sng" w="12700">
            <a:solidFill>
              <a:srgbClr val="11132D">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0" name="Google Shape;2790;p227"/>
          <p:cNvSpPr/>
          <p:nvPr/>
        </p:nvSpPr>
        <p:spPr>
          <a:xfrm>
            <a:off x="758952" y="3886200"/>
            <a:ext cx="10607040" cy="630936"/>
          </a:xfrm>
          <a:prstGeom prst="roundRect">
            <a:avLst>
              <a:gd fmla="val 20290" name="adj"/>
            </a:avLst>
          </a:prstGeom>
          <a:solidFill>
            <a:srgbClr val="F1FAD9"/>
          </a:solidFill>
          <a:ln cap="flat" cmpd="sng" w="12700">
            <a:solidFill>
              <a:srgbClr val="F1FAD9">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1" name="Google Shape;2791;p227"/>
          <p:cNvSpPr/>
          <p:nvPr/>
        </p:nvSpPr>
        <p:spPr>
          <a:xfrm>
            <a:off x="969264" y="3986784"/>
            <a:ext cx="576072" cy="420624"/>
          </a:xfrm>
          <a:prstGeom prst="roundRect">
            <a:avLst>
              <a:gd fmla="val 50000" name="adj"/>
            </a:avLst>
          </a:prstGeom>
          <a:solidFill>
            <a:srgbClr val="161934"/>
          </a:solidFill>
          <a:ln cap="flat" cmpd="sng" w="12700">
            <a:solidFill>
              <a:srgbClr val="16193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2" name="Google Shape;2792;p227"/>
          <p:cNvSpPr/>
          <p:nvPr/>
        </p:nvSpPr>
        <p:spPr>
          <a:xfrm>
            <a:off x="1069848" y="4005072"/>
            <a:ext cx="374904" cy="38404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Inter"/>
              <a:buNone/>
            </a:pPr>
            <a:r>
              <a:rPr b="1" i="0" lang="en-US" spc="45" sz="1200" u="none" cap="none" strike="noStrike">
                <a:solidFill>
                  <a:srgbClr val="FFFFFF"/>
                </a:solidFill>
                <a:latin typeface="Inter"/>
                <a:ea typeface="Inter"/>
                <a:cs typeface="Inter"/>
                <a:sym typeface="Inter"/>
              </a:rPr>
              <a:t>03</a:t>
            </a:r>
            <a:endParaRPr b="0" i="0" sz="1200" u="none" cap="none" strike="noStrike">
              <a:solidFill>
                <a:schemeClr val="dk1"/>
              </a:solidFill>
              <a:latin typeface="Inter"/>
              <a:ea typeface="Inter"/>
              <a:cs typeface="Inter"/>
              <a:sym typeface="Inter"/>
            </a:endParaRPr>
          </a:p>
        </p:txBody>
      </p:sp>
      <p:sp>
        <p:nvSpPr>
          <p:cNvPr id="2793" name="Google Shape;2793;p227"/>
          <p:cNvSpPr/>
          <p:nvPr/>
        </p:nvSpPr>
        <p:spPr>
          <a:xfrm>
            <a:off x="1773936" y="4005072"/>
            <a:ext cx="9043416" cy="3931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1820"/>
              <a:buFont typeface="Inter"/>
              <a:buNone/>
            </a:pPr>
            <a:r>
              <a:rPr b="1" i="0" lang="en-US" sz="1820" u="none" cap="none" strike="noStrike">
                <a:solidFill>
                  <a:srgbClr val="161934"/>
                </a:solidFill>
                <a:latin typeface="Inter"/>
                <a:ea typeface="Inter"/>
                <a:cs typeface="Inter"/>
                <a:sym typeface="Inter"/>
              </a:rPr>
              <a:t>Explain one environmental cost AND one benefit.</a:t>
            </a:r>
            <a:endParaRPr b="0" i="0" sz="1820" u="none" cap="none" strike="noStrike">
              <a:solidFill>
                <a:schemeClr val="dk1"/>
              </a:solidFill>
              <a:latin typeface="Inter"/>
              <a:ea typeface="Inter"/>
              <a:cs typeface="Inter"/>
              <a:sym typeface="Inter"/>
            </a:endParaRPr>
          </a:p>
        </p:txBody>
      </p:sp>
      <p:sp>
        <p:nvSpPr>
          <p:cNvPr id="2794" name="Google Shape;2794;p227"/>
          <p:cNvSpPr/>
          <p:nvPr/>
        </p:nvSpPr>
        <p:spPr>
          <a:xfrm>
            <a:off x="841248" y="4809744"/>
            <a:ext cx="10607040" cy="630936"/>
          </a:xfrm>
          <a:prstGeom prst="roundRect">
            <a:avLst>
              <a:gd fmla="val 20290" name="adj"/>
            </a:avLst>
          </a:prstGeom>
          <a:solidFill>
            <a:srgbClr val="11132D"/>
          </a:solidFill>
          <a:ln cap="flat" cmpd="sng" w="12700">
            <a:solidFill>
              <a:srgbClr val="11132D">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5" name="Google Shape;2795;p227"/>
          <p:cNvSpPr/>
          <p:nvPr/>
        </p:nvSpPr>
        <p:spPr>
          <a:xfrm>
            <a:off x="758952" y="4718304"/>
            <a:ext cx="10607040" cy="630936"/>
          </a:xfrm>
          <a:prstGeom prst="roundRect">
            <a:avLst>
              <a:gd fmla="val 20290" name="adj"/>
            </a:avLst>
          </a:prstGeom>
          <a:solidFill>
            <a:srgbClr val="FFE8F2"/>
          </a:solidFill>
          <a:ln cap="flat" cmpd="sng" w="12700">
            <a:solidFill>
              <a:srgbClr val="FFE8F2">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6" name="Google Shape;2796;p227"/>
          <p:cNvSpPr/>
          <p:nvPr/>
        </p:nvSpPr>
        <p:spPr>
          <a:xfrm>
            <a:off x="969264" y="4818888"/>
            <a:ext cx="576072" cy="420624"/>
          </a:xfrm>
          <a:prstGeom prst="roundRect">
            <a:avLst>
              <a:gd fmla="val 50000" name="adj"/>
            </a:avLst>
          </a:prstGeom>
          <a:solidFill>
            <a:srgbClr val="161934"/>
          </a:solidFill>
          <a:ln cap="flat" cmpd="sng" w="12700">
            <a:solidFill>
              <a:srgbClr val="16193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7" name="Google Shape;2797;p227"/>
          <p:cNvSpPr/>
          <p:nvPr/>
        </p:nvSpPr>
        <p:spPr>
          <a:xfrm>
            <a:off x="1069848" y="4837176"/>
            <a:ext cx="374904" cy="38404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Inter"/>
              <a:buNone/>
            </a:pPr>
            <a:r>
              <a:rPr b="1" i="0" lang="en-US" spc="45" sz="1200" u="none" cap="none" strike="noStrike">
                <a:solidFill>
                  <a:srgbClr val="FFFFFF"/>
                </a:solidFill>
                <a:latin typeface="Inter"/>
                <a:ea typeface="Inter"/>
                <a:cs typeface="Inter"/>
                <a:sym typeface="Inter"/>
              </a:rPr>
              <a:t>04</a:t>
            </a:r>
            <a:endParaRPr b="0" i="0" sz="1200" u="none" cap="none" strike="noStrike">
              <a:solidFill>
                <a:schemeClr val="dk1"/>
              </a:solidFill>
              <a:latin typeface="Inter"/>
              <a:ea typeface="Inter"/>
              <a:cs typeface="Inter"/>
              <a:sym typeface="Inter"/>
            </a:endParaRPr>
          </a:p>
        </p:txBody>
      </p:sp>
      <p:sp>
        <p:nvSpPr>
          <p:cNvPr id="2798" name="Google Shape;2798;p227"/>
          <p:cNvSpPr/>
          <p:nvPr/>
        </p:nvSpPr>
        <p:spPr>
          <a:xfrm>
            <a:off x="1773936" y="4837176"/>
            <a:ext cx="9043416" cy="3931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1820"/>
              <a:buFont typeface="Inter"/>
              <a:buNone/>
            </a:pPr>
            <a:r>
              <a:rPr b="1" i="0" lang="en-US" sz="1820" u="none" cap="none" strike="noStrike">
                <a:solidFill>
                  <a:srgbClr val="161934"/>
                </a:solidFill>
                <a:latin typeface="Inter"/>
                <a:ea typeface="Inter"/>
                <a:cs typeface="Inter"/>
                <a:sym typeface="Inter"/>
              </a:rPr>
              <a:t>When should a HUMAN make the final decision?</a:t>
            </a:r>
            <a:endParaRPr b="0" i="0" sz="1820" u="none" cap="none" strike="noStrike">
              <a:solidFill>
                <a:schemeClr val="dk1"/>
              </a:solidFill>
              <a:latin typeface="Inter"/>
              <a:ea typeface="Inter"/>
              <a:cs typeface="Inter"/>
              <a:sym typeface="Inter"/>
            </a:endParaRPr>
          </a:p>
        </p:txBody>
      </p:sp>
      <p:sp>
        <p:nvSpPr>
          <p:cNvPr id="2799" name="Google Shape;2799;p227"/>
          <p:cNvSpPr/>
          <p:nvPr/>
        </p:nvSpPr>
        <p:spPr>
          <a:xfrm rot="-240000">
            <a:off x="8983980" y="5952744"/>
            <a:ext cx="2130552" cy="411480"/>
          </a:xfrm>
          <a:prstGeom prst="roundRect">
            <a:avLst>
              <a:gd fmla="val 23333" name="adj"/>
            </a:avLst>
          </a:prstGeom>
          <a:solidFill>
            <a:srgbClr val="11132D"/>
          </a:solidFill>
          <a:ln cap="flat" cmpd="sng" w="12700">
            <a:solidFill>
              <a:srgbClr val="11132D">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0" name="Google Shape;2800;p227"/>
          <p:cNvSpPr/>
          <p:nvPr/>
        </p:nvSpPr>
        <p:spPr>
          <a:xfrm rot="-240000">
            <a:off x="8942832" y="5907024"/>
            <a:ext cx="2130552" cy="411480"/>
          </a:xfrm>
          <a:prstGeom prst="roundRect">
            <a:avLst>
              <a:gd fmla="val 23333" name="adj"/>
            </a:avLst>
          </a:prstGeom>
          <a:solidFill>
            <a:srgbClr val="D0F269"/>
          </a:solidFill>
          <a:ln cap="flat" cmpd="sng" w="12700">
            <a:solidFill>
              <a:srgbClr val="D0F269">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1" name="Google Shape;2801;p227"/>
          <p:cNvSpPr/>
          <p:nvPr/>
        </p:nvSpPr>
        <p:spPr>
          <a:xfrm rot="-240000">
            <a:off x="9052560" y="5971032"/>
            <a:ext cx="1911096" cy="26517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61934"/>
              </a:buClr>
              <a:buSzPts val="1230"/>
              <a:buFont typeface="Inter"/>
              <a:buNone/>
            </a:pPr>
            <a:r>
              <a:rPr b="1" i="0" lang="en-US" sz="1230" u="none" cap="none" strike="noStrike">
                <a:solidFill>
                  <a:srgbClr val="161934"/>
                </a:solidFill>
                <a:latin typeface="Inter"/>
                <a:ea typeface="Inter"/>
                <a:cs typeface="Inter"/>
                <a:sym typeface="Inter"/>
              </a:rPr>
              <a:t>STAY CURIOUS.</a:t>
            </a:r>
            <a:endParaRPr b="0" i="0" sz="1230" u="none" cap="none" strike="noStrike">
              <a:solidFill>
                <a:schemeClr val="dk1"/>
              </a:solidFill>
              <a:latin typeface="Inter"/>
              <a:ea typeface="Inter"/>
              <a:cs typeface="Inter"/>
              <a:sym typeface="Inter"/>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1132D"/>
        </a:solidFill>
      </p:bgPr>
    </p:bg>
    <p:spTree>
      <p:nvGrpSpPr>
        <p:cNvPr id="2806" name="Shape 2806"/>
        <p:cNvGrpSpPr/>
        <p:nvPr/>
      </p:nvGrpSpPr>
      <p:grpSpPr>
        <a:xfrm>
          <a:off x="0" y="0"/>
          <a:ext cx="0" cy="0"/>
          <a:chOff x="0" y="0"/>
          <a:chExt cx="0" cy="0"/>
        </a:xfrm>
      </p:grpSpPr>
      <p:sp>
        <p:nvSpPr>
          <p:cNvPr id="2807" name="Google Shape;2807;p228"/>
          <p:cNvSpPr/>
          <p:nvPr/>
        </p:nvSpPr>
        <p:spPr>
          <a:xfrm>
            <a:off x="0" y="0"/>
            <a:ext cx="12191695" cy="86868"/>
          </a:xfrm>
          <a:prstGeom prst="rect">
            <a:avLst/>
          </a:prstGeom>
          <a:solidFill>
            <a:srgbClr val="48DAE4"/>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8" name="Google Shape;2808;p228"/>
          <p:cNvSpPr/>
          <p:nvPr/>
        </p:nvSpPr>
        <p:spPr>
          <a:xfrm>
            <a:off x="10698480"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9" name="Google Shape;2809;p228"/>
          <p:cNvSpPr/>
          <p:nvPr/>
        </p:nvSpPr>
        <p:spPr>
          <a:xfrm>
            <a:off x="10698480"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0" name="Google Shape;2810;p228"/>
          <p:cNvSpPr/>
          <p:nvPr/>
        </p:nvSpPr>
        <p:spPr>
          <a:xfrm>
            <a:off x="10698480"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1" name="Google Shape;2811;p228"/>
          <p:cNvSpPr/>
          <p:nvPr/>
        </p:nvSpPr>
        <p:spPr>
          <a:xfrm>
            <a:off x="10698480"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2" name="Google Shape;2812;p228"/>
          <p:cNvSpPr/>
          <p:nvPr/>
        </p:nvSpPr>
        <p:spPr>
          <a:xfrm>
            <a:off x="10698480"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3" name="Google Shape;2813;p228"/>
          <p:cNvSpPr/>
          <p:nvPr/>
        </p:nvSpPr>
        <p:spPr>
          <a:xfrm>
            <a:off x="10872216"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4" name="Google Shape;2814;p228"/>
          <p:cNvSpPr/>
          <p:nvPr/>
        </p:nvSpPr>
        <p:spPr>
          <a:xfrm>
            <a:off x="10872216"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5" name="Google Shape;2815;p228"/>
          <p:cNvSpPr/>
          <p:nvPr/>
        </p:nvSpPr>
        <p:spPr>
          <a:xfrm>
            <a:off x="10872216"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6" name="Google Shape;2816;p228"/>
          <p:cNvSpPr/>
          <p:nvPr/>
        </p:nvSpPr>
        <p:spPr>
          <a:xfrm>
            <a:off x="10872216"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7" name="Google Shape;2817;p228"/>
          <p:cNvSpPr/>
          <p:nvPr/>
        </p:nvSpPr>
        <p:spPr>
          <a:xfrm>
            <a:off x="10872216"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8" name="Google Shape;2818;p228"/>
          <p:cNvSpPr/>
          <p:nvPr/>
        </p:nvSpPr>
        <p:spPr>
          <a:xfrm>
            <a:off x="11045952"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9" name="Google Shape;2819;p228"/>
          <p:cNvSpPr/>
          <p:nvPr/>
        </p:nvSpPr>
        <p:spPr>
          <a:xfrm>
            <a:off x="11045952"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0" name="Google Shape;2820;p228"/>
          <p:cNvSpPr/>
          <p:nvPr/>
        </p:nvSpPr>
        <p:spPr>
          <a:xfrm>
            <a:off x="11045952"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1" name="Google Shape;2821;p228"/>
          <p:cNvSpPr/>
          <p:nvPr/>
        </p:nvSpPr>
        <p:spPr>
          <a:xfrm>
            <a:off x="11045952"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2" name="Google Shape;2822;p228"/>
          <p:cNvSpPr/>
          <p:nvPr/>
        </p:nvSpPr>
        <p:spPr>
          <a:xfrm>
            <a:off x="11045952"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3" name="Google Shape;2823;p228"/>
          <p:cNvSpPr/>
          <p:nvPr/>
        </p:nvSpPr>
        <p:spPr>
          <a:xfrm>
            <a:off x="11219688"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4" name="Google Shape;2824;p228"/>
          <p:cNvSpPr/>
          <p:nvPr/>
        </p:nvSpPr>
        <p:spPr>
          <a:xfrm>
            <a:off x="11219688"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5" name="Google Shape;2825;p228"/>
          <p:cNvSpPr/>
          <p:nvPr/>
        </p:nvSpPr>
        <p:spPr>
          <a:xfrm>
            <a:off x="11219688"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6" name="Google Shape;2826;p228"/>
          <p:cNvSpPr/>
          <p:nvPr/>
        </p:nvSpPr>
        <p:spPr>
          <a:xfrm>
            <a:off x="11219688"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7" name="Google Shape;2827;p228"/>
          <p:cNvSpPr/>
          <p:nvPr/>
        </p:nvSpPr>
        <p:spPr>
          <a:xfrm>
            <a:off x="11219688"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8" name="Google Shape;2828;p228"/>
          <p:cNvSpPr/>
          <p:nvPr/>
        </p:nvSpPr>
        <p:spPr>
          <a:xfrm>
            <a:off x="11393424"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9" name="Google Shape;2829;p228"/>
          <p:cNvSpPr/>
          <p:nvPr/>
        </p:nvSpPr>
        <p:spPr>
          <a:xfrm>
            <a:off x="11393424"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0" name="Google Shape;2830;p228"/>
          <p:cNvSpPr/>
          <p:nvPr/>
        </p:nvSpPr>
        <p:spPr>
          <a:xfrm>
            <a:off x="11393424"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1" name="Google Shape;2831;p228"/>
          <p:cNvSpPr/>
          <p:nvPr/>
        </p:nvSpPr>
        <p:spPr>
          <a:xfrm>
            <a:off x="11393424"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2" name="Google Shape;2832;p228"/>
          <p:cNvSpPr/>
          <p:nvPr/>
        </p:nvSpPr>
        <p:spPr>
          <a:xfrm>
            <a:off x="11393424"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3" name="Google Shape;2833;p228"/>
          <p:cNvSpPr/>
          <p:nvPr/>
        </p:nvSpPr>
        <p:spPr>
          <a:xfrm>
            <a:off x="11567160" y="365760"/>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4" name="Google Shape;2834;p228"/>
          <p:cNvSpPr/>
          <p:nvPr/>
        </p:nvSpPr>
        <p:spPr>
          <a:xfrm>
            <a:off x="11567160" y="539496"/>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5" name="Google Shape;2835;p228"/>
          <p:cNvSpPr/>
          <p:nvPr/>
        </p:nvSpPr>
        <p:spPr>
          <a:xfrm>
            <a:off x="11567160" y="713232"/>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6" name="Google Shape;2836;p228"/>
          <p:cNvSpPr/>
          <p:nvPr/>
        </p:nvSpPr>
        <p:spPr>
          <a:xfrm>
            <a:off x="11567160" y="886968"/>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7" name="Google Shape;2837;p228"/>
          <p:cNvSpPr/>
          <p:nvPr/>
        </p:nvSpPr>
        <p:spPr>
          <a:xfrm>
            <a:off x="11567160" y="1060704"/>
            <a:ext cx="43891" cy="43891"/>
          </a:xfrm>
          <a:prstGeom prst="ellipse">
            <a:avLst/>
          </a:prstGeom>
          <a:solidFill>
            <a:srgbClr val="B5A3FF">
              <a:alpha val="16078"/>
            </a:srgbClr>
          </a:solidFill>
          <a:ln cap="flat" cmpd="sng" w="12700">
            <a:solidFill>
              <a:srgbClr val="B5A3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8" name="Google Shape;2838;p228"/>
          <p:cNvSpPr/>
          <p:nvPr/>
        </p:nvSpPr>
        <p:spPr>
          <a:xfrm>
            <a:off x="73152" y="578815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9" name="Google Shape;2839;p228"/>
          <p:cNvSpPr/>
          <p:nvPr/>
        </p:nvSpPr>
        <p:spPr>
          <a:xfrm>
            <a:off x="73152" y="597103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0" name="Google Shape;2840;p228"/>
          <p:cNvSpPr/>
          <p:nvPr/>
        </p:nvSpPr>
        <p:spPr>
          <a:xfrm>
            <a:off x="73152" y="615391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1" name="Google Shape;2841;p228"/>
          <p:cNvSpPr/>
          <p:nvPr/>
        </p:nvSpPr>
        <p:spPr>
          <a:xfrm>
            <a:off x="73152" y="633679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2" name="Google Shape;2842;p228"/>
          <p:cNvSpPr/>
          <p:nvPr/>
        </p:nvSpPr>
        <p:spPr>
          <a:xfrm>
            <a:off x="256032" y="578815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3" name="Google Shape;2843;p228"/>
          <p:cNvSpPr/>
          <p:nvPr/>
        </p:nvSpPr>
        <p:spPr>
          <a:xfrm>
            <a:off x="256032" y="597103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4" name="Google Shape;2844;p228"/>
          <p:cNvSpPr/>
          <p:nvPr/>
        </p:nvSpPr>
        <p:spPr>
          <a:xfrm>
            <a:off x="256032" y="615391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5" name="Google Shape;2845;p228"/>
          <p:cNvSpPr/>
          <p:nvPr/>
        </p:nvSpPr>
        <p:spPr>
          <a:xfrm>
            <a:off x="256032" y="633679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6" name="Google Shape;2846;p228"/>
          <p:cNvSpPr/>
          <p:nvPr/>
        </p:nvSpPr>
        <p:spPr>
          <a:xfrm>
            <a:off x="438912" y="578815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7" name="Google Shape;2847;p228"/>
          <p:cNvSpPr/>
          <p:nvPr/>
        </p:nvSpPr>
        <p:spPr>
          <a:xfrm>
            <a:off x="438912" y="597103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8" name="Google Shape;2848;p228"/>
          <p:cNvSpPr/>
          <p:nvPr/>
        </p:nvSpPr>
        <p:spPr>
          <a:xfrm>
            <a:off x="438912" y="615391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9" name="Google Shape;2849;p228"/>
          <p:cNvSpPr/>
          <p:nvPr/>
        </p:nvSpPr>
        <p:spPr>
          <a:xfrm>
            <a:off x="438912" y="633679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0" name="Google Shape;2850;p228"/>
          <p:cNvSpPr/>
          <p:nvPr/>
        </p:nvSpPr>
        <p:spPr>
          <a:xfrm>
            <a:off x="621792" y="578815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1" name="Google Shape;2851;p228"/>
          <p:cNvSpPr/>
          <p:nvPr/>
        </p:nvSpPr>
        <p:spPr>
          <a:xfrm>
            <a:off x="621792" y="597103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2" name="Google Shape;2852;p228"/>
          <p:cNvSpPr/>
          <p:nvPr/>
        </p:nvSpPr>
        <p:spPr>
          <a:xfrm>
            <a:off x="621792" y="615391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3" name="Google Shape;2853;p228"/>
          <p:cNvSpPr/>
          <p:nvPr/>
        </p:nvSpPr>
        <p:spPr>
          <a:xfrm>
            <a:off x="621792" y="633679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4" name="Google Shape;2854;p228"/>
          <p:cNvSpPr/>
          <p:nvPr/>
        </p:nvSpPr>
        <p:spPr>
          <a:xfrm>
            <a:off x="804672" y="578815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5" name="Google Shape;2855;p228"/>
          <p:cNvSpPr/>
          <p:nvPr/>
        </p:nvSpPr>
        <p:spPr>
          <a:xfrm>
            <a:off x="804672" y="597103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6" name="Google Shape;2856;p228"/>
          <p:cNvSpPr/>
          <p:nvPr/>
        </p:nvSpPr>
        <p:spPr>
          <a:xfrm>
            <a:off x="804672" y="615391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7" name="Google Shape;2857;p228"/>
          <p:cNvSpPr/>
          <p:nvPr/>
        </p:nvSpPr>
        <p:spPr>
          <a:xfrm>
            <a:off x="804672" y="633679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8" name="Google Shape;2858;p228"/>
          <p:cNvSpPr/>
          <p:nvPr/>
        </p:nvSpPr>
        <p:spPr>
          <a:xfrm>
            <a:off x="987552" y="578815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9" name="Google Shape;2859;p228"/>
          <p:cNvSpPr/>
          <p:nvPr/>
        </p:nvSpPr>
        <p:spPr>
          <a:xfrm>
            <a:off x="987552" y="597103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0" name="Google Shape;2860;p228"/>
          <p:cNvSpPr/>
          <p:nvPr/>
        </p:nvSpPr>
        <p:spPr>
          <a:xfrm>
            <a:off x="987552" y="615391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1" name="Google Shape;2861;p228"/>
          <p:cNvSpPr/>
          <p:nvPr/>
        </p:nvSpPr>
        <p:spPr>
          <a:xfrm>
            <a:off x="987552" y="6336792"/>
            <a:ext cx="32004" cy="32004"/>
          </a:xfrm>
          <a:prstGeom prst="ellipse">
            <a:avLst/>
          </a:prstGeom>
          <a:solidFill>
            <a:srgbClr val="48DAE4">
              <a:alpha val="10980"/>
            </a:srgbClr>
          </a:solidFill>
          <a:ln cap="flat" cmpd="sng" w="12700">
            <a:solidFill>
              <a:srgbClr val="48DAE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2" name="Google Shape;2862;p228"/>
          <p:cNvSpPr/>
          <p:nvPr/>
        </p:nvSpPr>
        <p:spPr>
          <a:xfrm>
            <a:off x="630936" y="310896"/>
            <a:ext cx="1545336" cy="301752"/>
          </a:xfrm>
          <a:prstGeom prst="roundRect">
            <a:avLst>
              <a:gd fmla="val 50000" name="adj"/>
            </a:avLst>
          </a:prstGeom>
          <a:solidFill>
            <a:srgbClr val="1E2247"/>
          </a:solidFill>
          <a:ln cap="flat" cmpd="sng" w="12700">
            <a:solidFill>
              <a:srgbClr val="1E2247">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3" name="Google Shape;2863;p228"/>
          <p:cNvSpPr/>
          <p:nvPr/>
        </p:nvSpPr>
        <p:spPr>
          <a:xfrm>
            <a:off x="731520" y="329184"/>
            <a:ext cx="1344168" cy="26517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48DAE4"/>
              </a:buClr>
              <a:buSzPts val="1030"/>
              <a:buFont typeface="Inter"/>
              <a:buNone/>
            </a:pPr>
            <a:r>
              <a:rPr b="1" i="0" lang="en-US" spc="45" sz="1030" u="none" cap="none" strike="noStrike">
                <a:solidFill>
                  <a:srgbClr val="48DAE4"/>
                </a:solidFill>
                <a:latin typeface="Inter"/>
                <a:ea typeface="Inter"/>
                <a:cs typeface="Inter"/>
                <a:sym typeface="Inter"/>
              </a:rPr>
              <a:t>AI / THINK LAB</a:t>
            </a:r>
            <a:endParaRPr b="0" i="0" sz="1030" u="none" cap="none" strike="noStrike">
              <a:solidFill>
                <a:schemeClr val="dk1"/>
              </a:solidFill>
              <a:latin typeface="Inter"/>
              <a:ea typeface="Inter"/>
              <a:cs typeface="Inter"/>
              <a:sym typeface="Inter"/>
            </a:endParaRPr>
          </a:p>
        </p:txBody>
      </p:sp>
      <p:sp>
        <p:nvSpPr>
          <p:cNvPr id="2864" name="Google Shape;2864;p228"/>
          <p:cNvSpPr/>
          <p:nvPr/>
        </p:nvSpPr>
        <p:spPr>
          <a:xfrm>
            <a:off x="2377440" y="356616"/>
            <a:ext cx="621792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5A3FF"/>
              </a:buClr>
              <a:buSzPts val="1060"/>
              <a:buFont typeface="Inter"/>
              <a:buNone/>
            </a:pPr>
            <a:r>
              <a:rPr b="1" i="0" lang="en-US" spc="145" sz="1060" u="none" cap="none" strike="noStrike">
                <a:solidFill>
                  <a:srgbClr val="B5A3FF"/>
                </a:solidFill>
                <a:latin typeface="Inter"/>
                <a:ea typeface="Inter"/>
                <a:cs typeface="Inter"/>
                <a:sym typeface="Inter"/>
              </a:rPr>
              <a:t>KEEP EXPLORING</a:t>
            </a:r>
            <a:endParaRPr b="0" i="0" sz="1060" u="none" cap="none" strike="noStrike">
              <a:solidFill>
                <a:schemeClr val="dk1"/>
              </a:solidFill>
              <a:latin typeface="Inter"/>
              <a:ea typeface="Inter"/>
              <a:cs typeface="Inter"/>
              <a:sym typeface="Inter"/>
            </a:endParaRPr>
          </a:p>
        </p:txBody>
      </p:sp>
      <p:sp>
        <p:nvSpPr>
          <p:cNvPr id="2865" name="Google Shape;2865;p228"/>
          <p:cNvSpPr/>
          <p:nvPr/>
        </p:nvSpPr>
        <p:spPr>
          <a:xfrm>
            <a:off x="10661904" y="6364224"/>
            <a:ext cx="868680" cy="292608"/>
          </a:xfrm>
          <a:prstGeom prst="roundRect">
            <a:avLst>
              <a:gd fmla="val 50000" name="adj"/>
            </a:avLst>
          </a:prstGeom>
          <a:solidFill>
            <a:srgbClr val="1E2247"/>
          </a:solidFill>
          <a:ln cap="flat" cmpd="sng" w="12700">
            <a:solidFill>
              <a:srgbClr val="1E2247">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6" name="Google Shape;2866;p228"/>
          <p:cNvSpPr/>
          <p:nvPr/>
        </p:nvSpPr>
        <p:spPr>
          <a:xfrm>
            <a:off x="10762488" y="6382512"/>
            <a:ext cx="667512"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000"/>
              <a:buFont typeface="Inter"/>
              <a:buNone/>
            </a:pPr>
            <a:r>
              <a:rPr b="1" i="0" lang="en-US" spc="45" sz="1000" u="none" cap="none" strike="noStrike">
                <a:solidFill>
                  <a:srgbClr val="FFFFFF"/>
                </a:solidFill>
                <a:latin typeface="Inter"/>
                <a:ea typeface="Inter"/>
                <a:cs typeface="Inter"/>
                <a:sym typeface="Inter"/>
              </a:rPr>
              <a:t>16 / 16</a:t>
            </a:r>
            <a:endParaRPr b="0" i="0" sz="1000" u="none" cap="none" strike="noStrike">
              <a:solidFill>
                <a:schemeClr val="dk1"/>
              </a:solidFill>
              <a:latin typeface="Inter"/>
              <a:ea typeface="Inter"/>
              <a:cs typeface="Inter"/>
              <a:sym typeface="Inter"/>
            </a:endParaRPr>
          </a:p>
        </p:txBody>
      </p:sp>
      <p:sp>
        <p:nvSpPr>
          <p:cNvPr id="2867" name="Google Shape;2867;p228"/>
          <p:cNvSpPr/>
          <p:nvPr/>
        </p:nvSpPr>
        <p:spPr>
          <a:xfrm>
            <a:off x="658368" y="932688"/>
            <a:ext cx="10881360" cy="7315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3280"/>
              <a:buFont typeface="Inter"/>
              <a:buNone/>
            </a:pPr>
            <a:r>
              <a:rPr b="1" i="0" lang="en-US" sz="3280" u="none" cap="none" strike="noStrike">
                <a:solidFill>
                  <a:srgbClr val="FFFFFF"/>
                </a:solidFill>
                <a:latin typeface="Inter"/>
                <a:ea typeface="Inter"/>
                <a:cs typeface="Inter"/>
                <a:sym typeface="Inter"/>
              </a:rPr>
              <a:t>DON’T TAKE OUR WORD FOR IT</a:t>
            </a:r>
            <a:endParaRPr b="0" i="0" sz="3280" u="none" cap="none" strike="noStrike">
              <a:solidFill>
                <a:schemeClr val="dk1"/>
              </a:solidFill>
              <a:latin typeface="Inter"/>
              <a:ea typeface="Inter"/>
              <a:cs typeface="Inter"/>
              <a:sym typeface="Inter"/>
            </a:endParaRPr>
          </a:p>
        </p:txBody>
      </p:sp>
      <p:sp>
        <p:nvSpPr>
          <p:cNvPr id="2868" name="Google Shape;2868;p228"/>
          <p:cNvSpPr/>
          <p:nvPr/>
        </p:nvSpPr>
        <p:spPr>
          <a:xfrm>
            <a:off x="685800" y="1746504"/>
            <a:ext cx="10835640" cy="42062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BD0EE"/>
              </a:buClr>
              <a:buSzPts val="1570"/>
              <a:buFont typeface="Inter"/>
              <a:buNone/>
            </a:pPr>
            <a:r>
              <a:rPr b="0" i="0" lang="en-US" sz="1570" u="none" cap="none" strike="noStrike">
                <a:solidFill>
                  <a:srgbClr val="CBD0EE"/>
                </a:solidFill>
                <a:latin typeface="Inter"/>
                <a:ea typeface="Inter"/>
                <a:cs typeface="Inter"/>
                <a:sym typeface="Inter"/>
              </a:rPr>
              <a:t>Good questions deserve trustworthy sources.</a:t>
            </a:r>
            <a:endParaRPr b="0" i="0" sz="1570" u="none" cap="none" strike="noStrike">
              <a:solidFill>
                <a:schemeClr val="dk1"/>
              </a:solidFill>
              <a:latin typeface="Inter"/>
              <a:ea typeface="Inter"/>
              <a:cs typeface="Inter"/>
              <a:sym typeface="Inter"/>
            </a:endParaRPr>
          </a:p>
        </p:txBody>
      </p:sp>
      <p:sp>
        <p:nvSpPr>
          <p:cNvPr id="2869" name="Google Shape;2869;p228"/>
          <p:cNvSpPr/>
          <p:nvPr/>
        </p:nvSpPr>
        <p:spPr>
          <a:xfrm>
            <a:off x="850392" y="2286000"/>
            <a:ext cx="10625328" cy="685800"/>
          </a:xfrm>
          <a:prstGeom prst="roundRect">
            <a:avLst>
              <a:gd fmla="val 20000" name="adj"/>
            </a:avLst>
          </a:prstGeom>
          <a:solidFill>
            <a:srgbClr val="090C20"/>
          </a:solidFill>
          <a:ln cap="flat" cmpd="sng" w="12700">
            <a:solidFill>
              <a:srgbClr val="090C20">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0" name="Google Shape;2870;p228"/>
          <p:cNvSpPr/>
          <p:nvPr/>
        </p:nvSpPr>
        <p:spPr>
          <a:xfrm>
            <a:off x="768096" y="2194560"/>
            <a:ext cx="10625328" cy="685800"/>
          </a:xfrm>
          <a:prstGeom prst="roundRect">
            <a:avLst>
              <a:gd fmla="val 20000" name="adj"/>
            </a:avLst>
          </a:prstGeom>
          <a:solidFill>
            <a:srgbClr val="F1FAD9"/>
          </a:solidFill>
          <a:ln cap="flat" cmpd="sng" w="12700">
            <a:solidFill>
              <a:srgbClr val="F1FAD9">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1" name="Google Shape;2871;p228"/>
          <p:cNvSpPr/>
          <p:nvPr/>
        </p:nvSpPr>
        <p:spPr>
          <a:xfrm>
            <a:off x="950976" y="2350008"/>
            <a:ext cx="905256" cy="356616"/>
          </a:xfrm>
          <a:prstGeom prst="roundRect">
            <a:avLst>
              <a:gd fmla="val 50000" name="adj"/>
            </a:avLst>
          </a:prstGeom>
          <a:solidFill>
            <a:srgbClr val="161934"/>
          </a:solidFill>
          <a:ln cap="flat" cmpd="sng" w="12700">
            <a:solidFill>
              <a:srgbClr val="16193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2" name="Google Shape;2872;p228"/>
          <p:cNvSpPr/>
          <p:nvPr/>
        </p:nvSpPr>
        <p:spPr>
          <a:xfrm>
            <a:off x="1051560" y="2368296"/>
            <a:ext cx="704088" cy="3200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80"/>
              <a:buFont typeface="Inter"/>
              <a:buNone/>
            </a:pPr>
            <a:r>
              <a:rPr b="1" i="0" lang="en-US" spc="45" sz="1180" u="none" cap="none" strike="noStrike">
                <a:solidFill>
                  <a:srgbClr val="FFFFFF"/>
                </a:solidFill>
                <a:latin typeface="Inter"/>
                <a:ea typeface="Inter"/>
                <a:cs typeface="Inter"/>
                <a:sym typeface="Inter"/>
              </a:rPr>
              <a:t>IEA</a:t>
            </a:r>
            <a:endParaRPr b="0" i="0" sz="1180" u="none" cap="none" strike="noStrike">
              <a:solidFill>
                <a:schemeClr val="dk1"/>
              </a:solidFill>
              <a:latin typeface="Inter"/>
              <a:ea typeface="Inter"/>
              <a:cs typeface="Inter"/>
              <a:sym typeface="Inter"/>
            </a:endParaRPr>
          </a:p>
        </p:txBody>
      </p:sp>
      <p:sp>
        <p:nvSpPr>
          <p:cNvPr id="2873" name="Google Shape;2873;p228">
            <a:hlinkClick r:id="rId3"/>
          </p:cNvPr>
          <p:cNvSpPr/>
          <p:nvPr/>
        </p:nvSpPr>
        <p:spPr>
          <a:xfrm>
            <a:off x="2048256" y="2322576"/>
            <a:ext cx="8540496" cy="30175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1729"/>
              <a:buFont typeface="Inter"/>
              <a:buNone/>
            </a:pPr>
            <a:r>
              <a:rPr b="1" i="0" lang="en-US" sz="1730" u="sng" cap="none" strike="noStrike">
                <a:solidFill>
                  <a:schemeClr val="hlink"/>
                </a:solidFill>
                <a:latin typeface="Inter"/>
                <a:ea typeface="Inter"/>
                <a:cs typeface="Inter"/>
                <a:sym typeface="Inter"/>
                <a:hlinkClick r:id="rId4"/>
              </a:rPr>
              <a:t>Energy and AI (2025)</a:t>
            </a:r>
            <a:endParaRPr b="0" i="0" sz="1730" u="none" cap="none" strike="noStrike">
              <a:solidFill>
                <a:schemeClr val="dk1"/>
              </a:solidFill>
              <a:latin typeface="Inter"/>
              <a:ea typeface="Inter"/>
              <a:cs typeface="Inter"/>
              <a:sym typeface="Inter"/>
            </a:endParaRPr>
          </a:p>
        </p:txBody>
      </p:sp>
      <p:sp>
        <p:nvSpPr>
          <p:cNvPr id="2874" name="Google Shape;2874;p228">
            <a:hlinkClick r:id="rId5"/>
          </p:cNvPr>
          <p:cNvSpPr/>
          <p:nvPr/>
        </p:nvSpPr>
        <p:spPr>
          <a:xfrm>
            <a:off x="2048256" y="2642616"/>
            <a:ext cx="8476488" cy="14630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D6280"/>
              </a:buClr>
              <a:buSzPts val="970"/>
              <a:buFont typeface="Inter"/>
              <a:buNone/>
            </a:pPr>
            <a:r>
              <a:rPr b="0" i="0" lang="en-US" sz="970" u="sng" cap="none" strike="noStrike">
                <a:solidFill>
                  <a:schemeClr val="hlink"/>
                </a:solidFill>
                <a:latin typeface="Inter"/>
                <a:ea typeface="Inter"/>
                <a:cs typeface="Inter"/>
                <a:sym typeface="Inter"/>
                <a:hlinkClick r:id="rId6"/>
              </a:rPr>
              <a:t>https://www.iea.org/reports/energy-and-ai</a:t>
            </a:r>
            <a:endParaRPr b="0" i="0" sz="970" u="none" cap="none" strike="noStrike">
              <a:solidFill>
                <a:schemeClr val="dk1"/>
              </a:solidFill>
              <a:latin typeface="Inter"/>
              <a:ea typeface="Inter"/>
              <a:cs typeface="Inter"/>
              <a:sym typeface="Inter"/>
            </a:endParaRPr>
          </a:p>
        </p:txBody>
      </p:sp>
      <p:sp>
        <p:nvSpPr>
          <p:cNvPr id="2875" name="Google Shape;2875;p228"/>
          <p:cNvSpPr/>
          <p:nvPr/>
        </p:nvSpPr>
        <p:spPr>
          <a:xfrm>
            <a:off x="850392" y="3145536"/>
            <a:ext cx="10625328" cy="685800"/>
          </a:xfrm>
          <a:prstGeom prst="roundRect">
            <a:avLst>
              <a:gd fmla="val 20000" name="adj"/>
            </a:avLst>
          </a:prstGeom>
          <a:solidFill>
            <a:srgbClr val="090C20"/>
          </a:solidFill>
          <a:ln cap="flat" cmpd="sng" w="12700">
            <a:solidFill>
              <a:srgbClr val="090C20">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6" name="Google Shape;2876;p228"/>
          <p:cNvSpPr/>
          <p:nvPr/>
        </p:nvSpPr>
        <p:spPr>
          <a:xfrm>
            <a:off x="768096" y="3054096"/>
            <a:ext cx="10625328" cy="685800"/>
          </a:xfrm>
          <a:prstGeom prst="roundRect">
            <a:avLst>
              <a:gd fmla="val 20000" name="adj"/>
            </a:avLst>
          </a:prstGeom>
          <a:solidFill>
            <a:srgbClr val="EFEAFD"/>
          </a:solidFill>
          <a:ln cap="flat" cmpd="sng" w="12700">
            <a:solidFill>
              <a:srgbClr val="EFEAFD">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7" name="Google Shape;2877;p228"/>
          <p:cNvSpPr/>
          <p:nvPr/>
        </p:nvSpPr>
        <p:spPr>
          <a:xfrm>
            <a:off x="950976" y="3209544"/>
            <a:ext cx="1225296" cy="356616"/>
          </a:xfrm>
          <a:prstGeom prst="roundRect">
            <a:avLst>
              <a:gd fmla="val 50000" name="adj"/>
            </a:avLst>
          </a:prstGeom>
          <a:solidFill>
            <a:srgbClr val="161934"/>
          </a:solidFill>
          <a:ln cap="flat" cmpd="sng" w="12700">
            <a:solidFill>
              <a:srgbClr val="16193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8" name="Google Shape;2878;p228"/>
          <p:cNvSpPr/>
          <p:nvPr/>
        </p:nvSpPr>
        <p:spPr>
          <a:xfrm>
            <a:off x="1051560" y="3227832"/>
            <a:ext cx="1024128" cy="3200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80"/>
              <a:buFont typeface="Inter"/>
              <a:buNone/>
            </a:pPr>
            <a:r>
              <a:rPr b="1" i="0" lang="en-US" spc="45" sz="1180" u="none" cap="none" strike="noStrike">
                <a:solidFill>
                  <a:srgbClr val="FFFFFF"/>
                </a:solidFill>
                <a:latin typeface="Inter"/>
                <a:ea typeface="Inter"/>
                <a:cs typeface="Inter"/>
                <a:sym typeface="Inter"/>
              </a:rPr>
              <a:t>UNESCO</a:t>
            </a:r>
            <a:endParaRPr b="0" i="0" sz="1180" u="none" cap="none" strike="noStrike">
              <a:solidFill>
                <a:schemeClr val="dk1"/>
              </a:solidFill>
              <a:latin typeface="Inter"/>
              <a:ea typeface="Inter"/>
              <a:cs typeface="Inter"/>
              <a:sym typeface="Inter"/>
            </a:endParaRPr>
          </a:p>
        </p:txBody>
      </p:sp>
      <p:sp>
        <p:nvSpPr>
          <p:cNvPr id="2879" name="Google Shape;2879;p228">
            <a:hlinkClick r:id="rId7"/>
          </p:cNvPr>
          <p:cNvSpPr/>
          <p:nvPr/>
        </p:nvSpPr>
        <p:spPr>
          <a:xfrm>
            <a:off x="2404872" y="3182112"/>
            <a:ext cx="8540496" cy="30175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1729"/>
              <a:buFont typeface="Inter"/>
              <a:buNone/>
            </a:pPr>
            <a:r>
              <a:rPr b="1" i="0" lang="en-US" sz="1730" u="sng" cap="none" strike="noStrike">
                <a:solidFill>
                  <a:schemeClr val="hlink"/>
                </a:solidFill>
                <a:latin typeface="Inter"/>
                <a:ea typeface="Inter"/>
                <a:cs typeface="Inter"/>
                <a:sym typeface="Inter"/>
                <a:hlinkClick r:id="rId8"/>
              </a:rPr>
              <a:t>Recommendation on the Ethics of AI</a:t>
            </a:r>
            <a:endParaRPr b="0" i="0" sz="1730" u="none" cap="none" strike="noStrike">
              <a:solidFill>
                <a:schemeClr val="dk1"/>
              </a:solidFill>
              <a:latin typeface="Inter"/>
              <a:ea typeface="Inter"/>
              <a:cs typeface="Inter"/>
              <a:sym typeface="Inter"/>
            </a:endParaRPr>
          </a:p>
        </p:txBody>
      </p:sp>
      <p:sp>
        <p:nvSpPr>
          <p:cNvPr id="2880" name="Google Shape;2880;p228">
            <a:hlinkClick r:id="rId9"/>
          </p:cNvPr>
          <p:cNvSpPr/>
          <p:nvPr/>
        </p:nvSpPr>
        <p:spPr>
          <a:xfrm>
            <a:off x="2404872" y="3502152"/>
            <a:ext cx="8476488" cy="14630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D6280"/>
              </a:buClr>
              <a:buSzPts val="970"/>
              <a:buFont typeface="Inter"/>
              <a:buNone/>
            </a:pPr>
            <a:r>
              <a:rPr b="0" i="0" lang="en-US" sz="970" u="sng" cap="none" strike="noStrike">
                <a:solidFill>
                  <a:schemeClr val="hlink"/>
                </a:solidFill>
                <a:latin typeface="Inter"/>
                <a:ea typeface="Inter"/>
                <a:cs typeface="Inter"/>
                <a:sym typeface="Inter"/>
                <a:hlinkClick r:id="rId10"/>
              </a:rPr>
              <a:t>https://www.unesco.org/en/artificial-intelligence/recommendation-ethics</a:t>
            </a:r>
            <a:endParaRPr b="0" i="0" sz="970" u="none" cap="none" strike="noStrike">
              <a:solidFill>
                <a:schemeClr val="dk1"/>
              </a:solidFill>
              <a:latin typeface="Inter"/>
              <a:ea typeface="Inter"/>
              <a:cs typeface="Inter"/>
              <a:sym typeface="Inter"/>
            </a:endParaRPr>
          </a:p>
        </p:txBody>
      </p:sp>
      <p:sp>
        <p:nvSpPr>
          <p:cNvPr id="2881" name="Google Shape;2881;p228"/>
          <p:cNvSpPr/>
          <p:nvPr/>
        </p:nvSpPr>
        <p:spPr>
          <a:xfrm>
            <a:off x="850392" y="4005072"/>
            <a:ext cx="10625328" cy="685800"/>
          </a:xfrm>
          <a:prstGeom prst="roundRect">
            <a:avLst>
              <a:gd fmla="val 20000" name="adj"/>
            </a:avLst>
          </a:prstGeom>
          <a:solidFill>
            <a:srgbClr val="090C20"/>
          </a:solidFill>
          <a:ln cap="flat" cmpd="sng" w="12700">
            <a:solidFill>
              <a:srgbClr val="090C20">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2" name="Google Shape;2882;p228"/>
          <p:cNvSpPr/>
          <p:nvPr/>
        </p:nvSpPr>
        <p:spPr>
          <a:xfrm>
            <a:off x="768096" y="3913632"/>
            <a:ext cx="10625328" cy="685800"/>
          </a:xfrm>
          <a:prstGeom prst="roundRect">
            <a:avLst>
              <a:gd fmla="val 20000" name="adj"/>
            </a:avLst>
          </a:prstGeom>
          <a:solidFill>
            <a:srgbClr val="E8F9FC"/>
          </a:solidFill>
          <a:ln cap="flat" cmpd="sng" w="12700">
            <a:solidFill>
              <a:srgbClr val="E8F9FC">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3" name="Google Shape;2883;p228"/>
          <p:cNvSpPr/>
          <p:nvPr/>
        </p:nvSpPr>
        <p:spPr>
          <a:xfrm>
            <a:off x="950976" y="4069080"/>
            <a:ext cx="905256" cy="356616"/>
          </a:xfrm>
          <a:prstGeom prst="roundRect">
            <a:avLst>
              <a:gd fmla="val 50000" name="adj"/>
            </a:avLst>
          </a:prstGeom>
          <a:solidFill>
            <a:srgbClr val="161934"/>
          </a:solidFill>
          <a:ln cap="flat" cmpd="sng" w="12700">
            <a:solidFill>
              <a:srgbClr val="16193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4" name="Google Shape;2884;p228"/>
          <p:cNvSpPr/>
          <p:nvPr/>
        </p:nvSpPr>
        <p:spPr>
          <a:xfrm>
            <a:off x="1051560" y="4087368"/>
            <a:ext cx="704088" cy="3200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80"/>
              <a:buFont typeface="Inter"/>
              <a:buNone/>
            </a:pPr>
            <a:r>
              <a:rPr b="1" i="0" lang="en-US" spc="45" sz="1180" u="none" cap="none" strike="noStrike">
                <a:solidFill>
                  <a:srgbClr val="FFFFFF"/>
                </a:solidFill>
                <a:latin typeface="Inter"/>
                <a:ea typeface="Inter"/>
                <a:cs typeface="Inter"/>
                <a:sym typeface="Inter"/>
              </a:rPr>
              <a:t>NIST</a:t>
            </a:r>
            <a:endParaRPr b="0" i="0" sz="1180" u="none" cap="none" strike="noStrike">
              <a:solidFill>
                <a:schemeClr val="dk1"/>
              </a:solidFill>
              <a:latin typeface="Inter"/>
              <a:ea typeface="Inter"/>
              <a:cs typeface="Inter"/>
              <a:sym typeface="Inter"/>
            </a:endParaRPr>
          </a:p>
        </p:txBody>
      </p:sp>
      <p:sp>
        <p:nvSpPr>
          <p:cNvPr id="2885" name="Google Shape;2885;p228">
            <a:hlinkClick r:id="rId11"/>
          </p:cNvPr>
          <p:cNvSpPr/>
          <p:nvPr/>
        </p:nvSpPr>
        <p:spPr>
          <a:xfrm>
            <a:off x="2048256" y="4041648"/>
            <a:ext cx="8540496" cy="30175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1729"/>
              <a:buFont typeface="Inter"/>
              <a:buNone/>
            </a:pPr>
            <a:r>
              <a:rPr b="1" i="0" lang="en-US" sz="1730" u="sng" cap="none" strike="noStrike">
                <a:solidFill>
                  <a:schemeClr val="hlink"/>
                </a:solidFill>
                <a:latin typeface="Inter"/>
                <a:ea typeface="Inter"/>
                <a:cs typeface="Inter"/>
                <a:sym typeface="Inter"/>
                <a:hlinkClick r:id="rId12"/>
              </a:rPr>
              <a:t>AI Risk Management Framework</a:t>
            </a:r>
            <a:endParaRPr b="0" i="0" sz="1730" u="none" cap="none" strike="noStrike">
              <a:solidFill>
                <a:schemeClr val="dk1"/>
              </a:solidFill>
              <a:latin typeface="Inter"/>
              <a:ea typeface="Inter"/>
              <a:cs typeface="Inter"/>
              <a:sym typeface="Inter"/>
            </a:endParaRPr>
          </a:p>
        </p:txBody>
      </p:sp>
      <p:sp>
        <p:nvSpPr>
          <p:cNvPr id="2886" name="Google Shape;2886;p228">
            <a:hlinkClick r:id="rId13"/>
          </p:cNvPr>
          <p:cNvSpPr/>
          <p:nvPr/>
        </p:nvSpPr>
        <p:spPr>
          <a:xfrm>
            <a:off x="2048256" y="4361688"/>
            <a:ext cx="8476488" cy="14630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D6280"/>
              </a:buClr>
              <a:buSzPts val="970"/>
              <a:buFont typeface="Inter"/>
              <a:buNone/>
            </a:pPr>
            <a:r>
              <a:rPr b="0" i="0" lang="en-US" sz="970" u="sng" cap="none" strike="noStrike">
                <a:solidFill>
                  <a:schemeClr val="hlink"/>
                </a:solidFill>
                <a:latin typeface="Inter"/>
                <a:ea typeface="Inter"/>
                <a:cs typeface="Inter"/>
                <a:sym typeface="Inter"/>
                <a:hlinkClick r:id="rId14"/>
              </a:rPr>
              <a:t>https://www.nist.gov/itl/ai-risk-management-framework</a:t>
            </a:r>
            <a:endParaRPr b="0" i="0" sz="970" u="none" cap="none" strike="noStrike">
              <a:solidFill>
                <a:schemeClr val="dk1"/>
              </a:solidFill>
              <a:latin typeface="Inter"/>
              <a:ea typeface="Inter"/>
              <a:cs typeface="Inter"/>
              <a:sym typeface="Inter"/>
            </a:endParaRPr>
          </a:p>
        </p:txBody>
      </p:sp>
      <p:sp>
        <p:nvSpPr>
          <p:cNvPr id="2887" name="Google Shape;2887;p228"/>
          <p:cNvSpPr/>
          <p:nvPr/>
        </p:nvSpPr>
        <p:spPr>
          <a:xfrm>
            <a:off x="850392" y="4864608"/>
            <a:ext cx="10625328" cy="685800"/>
          </a:xfrm>
          <a:prstGeom prst="roundRect">
            <a:avLst>
              <a:gd fmla="val 20000" name="adj"/>
            </a:avLst>
          </a:prstGeom>
          <a:solidFill>
            <a:srgbClr val="090C20"/>
          </a:solidFill>
          <a:ln cap="flat" cmpd="sng" w="12700">
            <a:solidFill>
              <a:srgbClr val="090C20">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8" name="Google Shape;2888;p228"/>
          <p:cNvSpPr/>
          <p:nvPr/>
        </p:nvSpPr>
        <p:spPr>
          <a:xfrm>
            <a:off x="768096" y="4773168"/>
            <a:ext cx="10625328" cy="685800"/>
          </a:xfrm>
          <a:prstGeom prst="roundRect">
            <a:avLst>
              <a:gd fmla="val 20000" name="adj"/>
            </a:avLst>
          </a:prstGeom>
          <a:solidFill>
            <a:srgbClr val="FFE8F2"/>
          </a:solidFill>
          <a:ln cap="flat" cmpd="sng" w="12700">
            <a:solidFill>
              <a:srgbClr val="FFE8F2">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9" name="Google Shape;2889;p228"/>
          <p:cNvSpPr/>
          <p:nvPr/>
        </p:nvSpPr>
        <p:spPr>
          <a:xfrm>
            <a:off x="950976" y="4928616"/>
            <a:ext cx="905256" cy="356616"/>
          </a:xfrm>
          <a:prstGeom prst="roundRect">
            <a:avLst>
              <a:gd fmla="val 50000" name="adj"/>
            </a:avLst>
          </a:prstGeom>
          <a:solidFill>
            <a:srgbClr val="161934"/>
          </a:solidFill>
          <a:ln cap="flat" cmpd="sng" w="12700">
            <a:solidFill>
              <a:srgbClr val="16193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0" name="Google Shape;2890;p228"/>
          <p:cNvSpPr/>
          <p:nvPr/>
        </p:nvSpPr>
        <p:spPr>
          <a:xfrm>
            <a:off x="1051560" y="4946904"/>
            <a:ext cx="704088" cy="3200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80"/>
              <a:buFont typeface="Inter"/>
              <a:buNone/>
            </a:pPr>
            <a:r>
              <a:rPr b="1" i="0" lang="en-US" spc="45" sz="1180" u="none" cap="none" strike="noStrike">
                <a:solidFill>
                  <a:srgbClr val="FFFFFF"/>
                </a:solidFill>
                <a:latin typeface="Inter"/>
                <a:ea typeface="Inter"/>
                <a:cs typeface="Inter"/>
                <a:sym typeface="Inter"/>
              </a:rPr>
              <a:t>UNICEF</a:t>
            </a:r>
            <a:endParaRPr b="0" i="0" sz="1180" u="none" cap="none" strike="noStrike">
              <a:solidFill>
                <a:schemeClr val="dk1"/>
              </a:solidFill>
              <a:latin typeface="Inter"/>
              <a:ea typeface="Inter"/>
              <a:cs typeface="Inter"/>
              <a:sym typeface="Inter"/>
            </a:endParaRPr>
          </a:p>
        </p:txBody>
      </p:sp>
      <p:sp>
        <p:nvSpPr>
          <p:cNvPr id="2891" name="Google Shape;2891;p228">
            <a:hlinkClick r:id="rId15"/>
          </p:cNvPr>
          <p:cNvSpPr/>
          <p:nvPr/>
        </p:nvSpPr>
        <p:spPr>
          <a:xfrm>
            <a:off x="2048256" y="4901184"/>
            <a:ext cx="8540496" cy="30175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61934"/>
              </a:buClr>
              <a:buSzPts val="1729"/>
              <a:buFont typeface="Inter"/>
              <a:buNone/>
            </a:pPr>
            <a:r>
              <a:rPr b="1" i="0" lang="en-US" sz="1730" u="sng" cap="none" strike="noStrike">
                <a:solidFill>
                  <a:schemeClr val="hlink"/>
                </a:solidFill>
                <a:latin typeface="Inter"/>
                <a:ea typeface="Inter"/>
                <a:cs typeface="Inter"/>
                <a:sym typeface="Inter"/>
                <a:hlinkClick r:id="rId16"/>
              </a:rPr>
              <a:t>Policy Guidance on AI for Children</a:t>
            </a:r>
            <a:endParaRPr b="0" i="0" sz="1730" u="none" cap="none" strike="noStrike">
              <a:solidFill>
                <a:schemeClr val="dk1"/>
              </a:solidFill>
              <a:latin typeface="Inter"/>
              <a:ea typeface="Inter"/>
              <a:cs typeface="Inter"/>
              <a:sym typeface="Inter"/>
            </a:endParaRPr>
          </a:p>
        </p:txBody>
      </p:sp>
      <p:sp>
        <p:nvSpPr>
          <p:cNvPr id="2892" name="Google Shape;2892;p228">
            <a:hlinkClick r:id="rId17"/>
          </p:cNvPr>
          <p:cNvSpPr/>
          <p:nvPr/>
        </p:nvSpPr>
        <p:spPr>
          <a:xfrm>
            <a:off x="2048256" y="5221224"/>
            <a:ext cx="8476488" cy="14630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D6280"/>
              </a:buClr>
              <a:buSzPts val="970"/>
              <a:buFont typeface="Inter"/>
              <a:buNone/>
            </a:pPr>
            <a:r>
              <a:rPr b="0" i="0" lang="en-US" sz="970" u="sng" cap="none" strike="noStrike">
                <a:solidFill>
                  <a:schemeClr val="hlink"/>
                </a:solidFill>
                <a:latin typeface="Inter"/>
                <a:ea typeface="Inter"/>
                <a:cs typeface="Inter"/>
                <a:sym typeface="Inter"/>
                <a:hlinkClick r:id="rId18"/>
              </a:rPr>
              <a:t>https://www.unicef.org/globalinsight/reports/policy-guidance-ai-children</a:t>
            </a:r>
            <a:endParaRPr b="0" i="0" sz="970" u="none" cap="none" strike="noStrike">
              <a:solidFill>
                <a:schemeClr val="dk1"/>
              </a:solidFill>
              <a:latin typeface="Inter"/>
              <a:ea typeface="Inter"/>
              <a:cs typeface="Inter"/>
              <a:sym typeface="Inter"/>
            </a:endParaRPr>
          </a:p>
        </p:txBody>
      </p:sp>
      <p:sp>
        <p:nvSpPr>
          <p:cNvPr id="2893" name="Google Shape;2893;p228"/>
          <p:cNvSpPr/>
          <p:nvPr/>
        </p:nvSpPr>
        <p:spPr>
          <a:xfrm>
            <a:off x="3566160" y="5998464"/>
            <a:ext cx="5084064" cy="384048"/>
          </a:xfrm>
          <a:prstGeom prst="roundRect">
            <a:avLst>
              <a:gd fmla="val 50000" name="adj"/>
            </a:avLst>
          </a:prstGeom>
          <a:solidFill>
            <a:srgbClr val="D0F269"/>
          </a:solidFill>
          <a:ln cap="flat" cmpd="sng" w="12700">
            <a:solidFill>
              <a:srgbClr val="D0F269">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4" name="Google Shape;2894;p228"/>
          <p:cNvSpPr/>
          <p:nvPr/>
        </p:nvSpPr>
        <p:spPr>
          <a:xfrm>
            <a:off x="3666744" y="6016752"/>
            <a:ext cx="4882896"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61934"/>
              </a:buClr>
              <a:buSzPts val="1190"/>
              <a:buFont typeface="Inter"/>
              <a:buNone/>
            </a:pPr>
            <a:r>
              <a:rPr b="1" i="0" lang="en-US" spc="45" sz="1190" u="none" cap="none" strike="noStrike">
                <a:solidFill>
                  <a:srgbClr val="161934"/>
                </a:solidFill>
                <a:latin typeface="Inter"/>
                <a:ea typeface="Inter"/>
                <a:cs typeface="Inter"/>
                <a:sym typeface="Inter"/>
              </a:rPr>
              <a:t>ASK  •  VERIFY  •  KEEP LEARNING</a:t>
            </a:r>
            <a:endParaRPr b="0" i="0" sz="1190" u="none" cap="none" strike="noStrike">
              <a:solidFill>
                <a:schemeClr val="dk1"/>
              </a:solidFill>
              <a:latin typeface="Inter"/>
              <a:ea typeface="Inter"/>
              <a:cs typeface="Inter"/>
              <a:sym typeface="Inter"/>
            </a:endParaRPr>
          </a:p>
        </p:txBody>
      </p:sp>
    </p:spTree>
  </p:cSld>
  <p:clrMapOvr>
    <a:masterClrMapping/>
  </p:clrMapOvr>
</p:sld>
</file>

<file path=ppt/theme/theme1.xml><?xml version="1.0" encoding="utf-8"?>
<a:theme xmlns:a="http://schemas.openxmlformats.org/drawingml/2006/main" xmlns:r="http://schemas.openxmlformats.org/officeDocument/2006/relationships" name="Jachimo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Daily Activities for Online Lessons by Slidesgo">
  <a:themeElements>
    <a:clrScheme name="Simple Light">
      <a:dk1>
        <a:srgbClr val="434343"/>
      </a:dk1>
      <a:lt1>
        <a:srgbClr val="FFFFFF"/>
      </a:lt1>
      <a:dk2>
        <a:srgbClr val="FAB32E"/>
      </a:dk2>
      <a:lt2>
        <a:srgbClr val="FFFFFF"/>
      </a:lt2>
      <a:accent1>
        <a:srgbClr val="E562A0"/>
      </a:accent1>
      <a:accent2>
        <a:srgbClr val="EEBDD6"/>
      </a:accent2>
      <a:accent3>
        <a:srgbClr val="5ABEC0"/>
      </a:accent3>
      <a:accent4>
        <a:srgbClr val="BBE2E2"/>
      </a:accent4>
      <a:accent5>
        <a:srgbClr val="885BA2"/>
      </a:accent5>
      <a:accent6>
        <a:srgbClr val="C0B0CC"/>
      </a:accent6>
      <a:hlink>
        <a:srgbClr val="885BA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Daily Activities for Online Lessons by Slidesgo">
  <a:themeElements>
    <a:clrScheme name="Simple Light">
      <a:dk1>
        <a:srgbClr val="434343"/>
      </a:dk1>
      <a:lt1>
        <a:srgbClr val="FFFFFF"/>
      </a:lt1>
      <a:dk2>
        <a:srgbClr val="FAB32E"/>
      </a:dk2>
      <a:lt2>
        <a:srgbClr val="FFFFFF"/>
      </a:lt2>
      <a:accent1>
        <a:srgbClr val="E562A0"/>
      </a:accent1>
      <a:accent2>
        <a:srgbClr val="EEBDD6"/>
      </a:accent2>
      <a:accent3>
        <a:srgbClr val="5ABEC0"/>
      </a:accent3>
      <a:accent4>
        <a:srgbClr val="BBE2E2"/>
      </a:accent4>
      <a:accent5>
        <a:srgbClr val="885BA2"/>
      </a:accent5>
      <a:accent6>
        <a:srgbClr val="C0B0CC"/>
      </a:accent6>
      <a:hlink>
        <a:srgbClr val="885BA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Daily Activities for Online Lessons by Slidesgo">
  <a:themeElements>
    <a:clrScheme name="Simple Light">
      <a:dk1>
        <a:srgbClr val="434343"/>
      </a:dk1>
      <a:lt1>
        <a:srgbClr val="FFFFFF"/>
      </a:lt1>
      <a:dk2>
        <a:srgbClr val="FAB32E"/>
      </a:dk2>
      <a:lt2>
        <a:srgbClr val="FFFFFF"/>
      </a:lt2>
      <a:accent1>
        <a:srgbClr val="E562A0"/>
      </a:accent1>
      <a:accent2>
        <a:srgbClr val="EEBDD6"/>
      </a:accent2>
      <a:accent3>
        <a:srgbClr val="5ABEC0"/>
      </a:accent3>
      <a:accent4>
        <a:srgbClr val="BBE2E2"/>
      </a:accent4>
      <a:accent5>
        <a:srgbClr val="885BA2"/>
      </a:accent5>
      <a:accent6>
        <a:srgbClr val="C0B0CC"/>
      </a:accent6>
      <a:hlink>
        <a:srgbClr val="885BA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