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Lst>
  <p:sldSz cy="9753600" cx="13004800"/>
  <p:notesSz cx="6858000" cy="9144000"/>
  <p:embeddedFontLst>
    <p:embeddedFont>
      <p:font typeface="Poppins"/>
      <p:regular r:id="rId68"/>
      <p:bold r:id="rId69"/>
      <p:italic r:id="rId70"/>
      <p:boldItalic r:id="rId71"/>
    </p:embeddedFont>
    <p:embeddedFont>
      <p:font typeface="Helvetica Neue"/>
      <p:regular r:id="rId72"/>
      <p:bold r:id="rId73"/>
      <p:italic r:id="rId74"/>
      <p:boldItalic r:id="rId7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C973EA-7F02-4EE5-B906-1DDD664BCA05}">
  <a:tblStyle styleId="{67C973EA-7F02-4EE5-B906-1DDD664BCA05}" styleName="Table_0">
    <a:wholeTbl>
      <a:tcTxStyle b="off" i="off">
        <a:font>
          <a:latin typeface="Helvetica"/>
          <a:ea typeface="Helvetica"/>
          <a:cs typeface="Helvetica"/>
        </a:font>
        <a:srgbClr val="5B5854"/>
      </a:tcTxStyle>
      <a:tcStyle>
        <a:tcBdr>
          <a:left>
            <a:ln cap="flat" cmpd="sng" w="25400">
              <a:solidFill>
                <a:srgbClr val="5B5854"/>
              </a:solidFill>
              <a:prstDash val="dashDot"/>
              <a:round/>
              <a:headEnd len="sm" w="sm" type="none"/>
              <a:tailEnd len="sm" w="sm" type="none"/>
            </a:ln>
          </a:left>
          <a:right>
            <a:ln cap="flat" cmpd="sng" w="25400">
              <a:solidFill>
                <a:srgbClr val="5B5854"/>
              </a:solidFill>
              <a:prstDash val="dashDot"/>
              <a:round/>
              <a:headEnd len="sm" w="sm" type="none"/>
              <a:tailEnd len="sm" w="sm" type="none"/>
            </a:ln>
          </a:right>
          <a:top>
            <a:ln cap="flat" cmpd="sng" w="12700">
              <a:solidFill>
                <a:srgbClr val="5B5854"/>
              </a:solidFill>
              <a:prstDash val="solid"/>
              <a:round/>
              <a:headEnd len="sm" w="sm" type="none"/>
              <a:tailEnd len="sm" w="sm" type="none"/>
            </a:ln>
          </a:top>
          <a:bottom>
            <a:ln cap="flat" cmpd="sng" w="12700">
              <a:solidFill>
                <a:srgbClr val="5B5854"/>
              </a:solidFill>
              <a:prstDash val="solid"/>
              <a:round/>
              <a:headEnd len="sm" w="sm" type="none"/>
              <a:tailEnd len="sm" w="sm" type="none"/>
            </a:ln>
          </a:bottom>
          <a:insideH>
            <a:ln cap="flat" cmpd="sng" w="12700">
              <a:solidFill>
                <a:srgbClr val="5B5854"/>
              </a:solidFill>
              <a:prstDash val="solid"/>
              <a:round/>
              <a:headEnd len="sm" w="sm" type="none"/>
              <a:tailEnd len="sm" w="sm" type="none"/>
            </a:ln>
          </a:insideH>
          <a:insideV>
            <a:ln cap="flat" cmpd="sng" w="25400">
              <a:solidFill>
                <a:srgbClr val="5B5854"/>
              </a:solidFill>
              <a:prstDash val="dashDot"/>
              <a:round/>
              <a:headEnd len="sm" w="sm" type="none"/>
              <a:tailEnd len="sm" w="sm" type="none"/>
            </a:ln>
          </a:insideV>
        </a:tcBdr>
        <a:fill>
          <a:solidFill>
            <a:srgbClr val="FFFFFF">
              <a:alpha val="0"/>
            </a:srgbClr>
          </a:solidFill>
        </a:fill>
      </a:tcStyle>
    </a:wholeTbl>
    <a:band1H>
      <a:tcTxStyle b="off" i="off"/>
    </a:band1H>
    <a:band2H>
      <a:tcTxStyle b="off" i="off"/>
      <a:tcStyle>
        <a:fill>
          <a:solidFill>
            <a:srgbClr val="ABCCC2">
              <a:alpha val="16471"/>
            </a:srgbClr>
          </a:solidFill>
        </a:fill>
      </a:tcStyle>
    </a:band2H>
    <a:band1V>
      <a:tcTxStyle b="off" i="off"/>
    </a:band1V>
    <a:band2V>
      <a:tcTxStyle b="off" i="off"/>
    </a:band2V>
    <a:lastCol>
      <a:tcTxStyle b="off" i="off"/>
    </a:lastCol>
    <a:firstCol>
      <a:tcTxStyle b="on" i="off">
        <a:font>
          <a:latin typeface="Helvetica"/>
          <a:ea typeface="Helvetica"/>
          <a:cs typeface="Helvetica"/>
        </a:font>
        <a:srgbClr val="5B5854"/>
      </a:tcTxStyle>
      <a:tcStyle>
        <a:tcBdr>
          <a:left>
            <a:ln cap="flat" cmpd="sng" w="9525">
              <a:solidFill>
                <a:srgbClr val="000000">
                  <a:alpha val="0"/>
                </a:srgbClr>
              </a:solidFill>
              <a:prstDash val="solid"/>
              <a:round/>
              <a:headEnd len="sm" w="sm" type="none"/>
              <a:tailEnd len="sm" w="sm" type="none"/>
            </a:ln>
          </a:left>
          <a:right>
            <a:ln cap="flat" cmpd="sng" w="38100">
              <a:solidFill>
                <a:srgbClr val="5B5854"/>
              </a:solidFill>
              <a:prstDash val="solid"/>
              <a:round/>
              <a:headEnd len="sm" w="sm" type="none"/>
              <a:tailEnd len="sm" w="sm" type="none"/>
            </a:ln>
          </a:right>
          <a:top>
            <a:ln cap="flat" cmpd="sng" w="12700">
              <a:solidFill>
                <a:srgbClr val="5B5854"/>
              </a:solidFill>
              <a:prstDash val="solid"/>
              <a:round/>
              <a:headEnd len="sm" w="sm" type="none"/>
              <a:tailEnd len="sm" w="sm" type="none"/>
            </a:ln>
          </a:top>
          <a:bottom>
            <a:ln cap="flat" cmpd="sng" w="12700">
              <a:solidFill>
                <a:srgbClr val="5B5854"/>
              </a:solidFill>
              <a:prstDash val="solid"/>
              <a:round/>
              <a:headEnd len="sm" w="sm" type="none"/>
              <a:tailEnd len="sm" w="sm" type="none"/>
            </a:ln>
          </a:bottom>
          <a:insideH>
            <a:ln cap="flat" cmpd="sng" w="12700">
              <a:solidFill>
                <a:srgbClr val="5B5854"/>
              </a:solidFill>
              <a:prstDash val="solid"/>
              <a:round/>
              <a:headEnd len="sm" w="sm" type="none"/>
              <a:tailEnd len="sm" w="sm" type="none"/>
            </a:ln>
          </a:insideH>
          <a:insideV>
            <a:ln cap="flat" cmpd="sng" w="12700">
              <a:solidFill>
                <a:srgbClr val="5B5854"/>
              </a:solidFill>
              <a:prstDash val="solid"/>
              <a:round/>
              <a:headEnd len="sm" w="sm" type="none"/>
              <a:tailEnd len="sm" w="sm" type="none"/>
            </a:ln>
          </a:insideV>
        </a:tcBdr>
        <a:fill>
          <a:solidFill>
            <a:srgbClr val="809E35">
              <a:alpha val="9412"/>
            </a:srgbClr>
          </a:solidFill>
        </a:fill>
      </a:tcStyle>
    </a:firstCol>
    <a:lastRow>
      <a:tcTxStyle b="on" i="off">
        <a:font>
          <a:latin typeface="Helvetica"/>
          <a:ea typeface="Helvetica"/>
          <a:cs typeface="Helvetica"/>
        </a:font>
        <a:srgbClr val="5B5854"/>
      </a:tcTxStyle>
      <a:tcStyle>
        <a:tcBdr>
          <a:left>
            <a:ln cap="flat" cmpd="sng" w="12700">
              <a:solidFill>
                <a:srgbClr val="5B5854"/>
              </a:solidFill>
              <a:prstDash val="solid"/>
              <a:round/>
              <a:headEnd len="sm" w="sm" type="none"/>
              <a:tailEnd len="sm" w="sm" type="none"/>
            </a:ln>
          </a:left>
          <a:right>
            <a:ln cap="flat" cmpd="sng" w="12700">
              <a:solidFill>
                <a:srgbClr val="5B5854"/>
              </a:solidFill>
              <a:prstDash val="solid"/>
              <a:round/>
              <a:headEnd len="sm" w="sm" type="none"/>
              <a:tailEnd len="sm" w="sm" type="none"/>
            </a:ln>
          </a:right>
          <a:top>
            <a:ln cap="flat" cmpd="sng" w="38100">
              <a:solidFill>
                <a:srgbClr val="5B5854"/>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12700">
              <a:solidFill>
                <a:srgbClr val="5B5854"/>
              </a:solidFill>
              <a:prstDash val="solid"/>
              <a:round/>
              <a:headEnd len="sm" w="sm" type="none"/>
              <a:tailEnd len="sm" w="sm" type="none"/>
            </a:ln>
          </a:insideH>
          <a:insideV>
            <a:ln cap="flat" cmpd="sng" w="12700">
              <a:solidFill>
                <a:srgbClr val="5B5854"/>
              </a:solidFill>
              <a:prstDash val="solid"/>
              <a:round/>
              <a:headEnd len="sm" w="sm" type="none"/>
              <a:tailEnd len="sm" w="sm" type="none"/>
            </a:ln>
          </a:insideV>
        </a:tcBdr>
        <a:fill>
          <a:solidFill>
            <a:srgbClr val="FFFFFF">
              <a:alpha val="0"/>
            </a:srgbClr>
          </a:solidFill>
        </a:fill>
      </a:tcStyle>
    </a:lastRow>
    <a:seCell>
      <a:tcTxStyle b="off" i="off"/>
    </a:seCell>
    <a:swCell>
      <a:tcTxStyle b="off" i="off"/>
    </a:swCell>
    <a:firstRow>
      <a:tcTxStyle b="on" i="off">
        <a:font>
          <a:latin typeface="Helvetica"/>
          <a:ea typeface="Helvetica"/>
          <a:cs typeface="Helvetica"/>
        </a:font>
        <a:srgbClr val="5B5854"/>
      </a:tcTxStyle>
      <a:tcStyle>
        <a:tcBdr>
          <a:left>
            <a:ln cap="flat" cmpd="sng" w="12700">
              <a:solidFill>
                <a:srgbClr val="5B5854"/>
              </a:solidFill>
              <a:prstDash val="solid"/>
              <a:round/>
              <a:headEnd len="sm" w="sm" type="none"/>
              <a:tailEnd len="sm" w="sm" type="none"/>
            </a:ln>
          </a:left>
          <a:right>
            <a:ln cap="flat" cmpd="sng" w="12700">
              <a:solidFill>
                <a:srgbClr val="5B5854"/>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38100">
              <a:solidFill>
                <a:srgbClr val="5B5854"/>
              </a:solidFill>
              <a:prstDash val="solid"/>
              <a:round/>
              <a:headEnd len="sm" w="sm" type="none"/>
              <a:tailEnd len="sm" w="sm" type="none"/>
            </a:ln>
          </a:bottom>
          <a:insideH>
            <a:ln cap="flat" cmpd="sng" w="12700">
              <a:solidFill>
                <a:srgbClr val="5B5854"/>
              </a:solidFill>
              <a:prstDash val="solid"/>
              <a:round/>
              <a:headEnd len="sm" w="sm" type="none"/>
              <a:tailEnd len="sm" w="sm" type="none"/>
            </a:ln>
          </a:insideH>
          <a:insideV>
            <a:ln cap="flat" cmpd="sng" w="12700">
              <a:solidFill>
                <a:srgbClr val="5B5854"/>
              </a:solidFill>
              <a:prstDash val="solid"/>
              <a:round/>
              <a:headEnd len="sm" w="sm" type="none"/>
              <a:tailEnd len="sm" w="sm" type="none"/>
            </a:ln>
          </a:insideV>
        </a:tcBdr>
        <a:fill>
          <a:solidFill>
            <a:srgbClr val="619E5C">
              <a:alpha val="14510"/>
            </a:srgbClr>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HelveticaNeue-bold.fntdata"/><Relationship Id="rId72" Type="http://schemas.openxmlformats.org/officeDocument/2006/relationships/font" Target="fonts/HelveticaNeue-regular.fntdata"/><Relationship Id="rId31" Type="http://schemas.openxmlformats.org/officeDocument/2006/relationships/slide" Target="slides/slide26.xml"/><Relationship Id="rId75" Type="http://schemas.openxmlformats.org/officeDocument/2006/relationships/font" Target="fonts/HelveticaNeue-boldItalic.fntdata"/><Relationship Id="rId30" Type="http://schemas.openxmlformats.org/officeDocument/2006/relationships/slide" Target="slides/slide25.xml"/><Relationship Id="rId74" Type="http://schemas.openxmlformats.org/officeDocument/2006/relationships/font" Target="fonts/HelveticaNeue-italic.fntdata"/><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Poppins-boldItalic.fntdata"/><Relationship Id="rId70" Type="http://schemas.openxmlformats.org/officeDocument/2006/relationships/font" Target="fonts/Poppins-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font" Target="fonts/Poppins-regular.fntdata"/><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Poppins-bold.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1pPr>
            <a:lvl2pPr indent="-228600" lvl="1" marL="9144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2pPr>
            <a:lvl3pPr indent="-228600" lvl="2" marL="13716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3pPr>
            <a:lvl4pPr indent="-228600" lvl="3" marL="18288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4pPr>
            <a:lvl5pPr indent="-228600" lvl="4" marL="22860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5pPr>
            <a:lvl6pPr indent="-228600" lvl="5" marL="27432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6pPr>
            <a:lvl7pPr indent="-228600" lvl="6" marL="32004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7pPr>
            <a:lvl8pPr indent="-228600" lvl="7" marL="36576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8pPr>
            <a:lvl9pPr indent="-228600" lvl="8" marL="4114800" marR="0" rtl="0" algn="l">
              <a:lnSpc>
                <a:spcPct val="117999"/>
              </a:lnSpc>
              <a:spcBef>
                <a:spcPts val="0"/>
              </a:spcBef>
              <a:spcAft>
                <a:spcPts val="0"/>
              </a:spcAft>
              <a:buClr>
                <a:srgbClr val="000000"/>
              </a:buClr>
              <a:buSzPts val="1400"/>
              <a:buFont typeface="Arial"/>
              <a:buNone/>
              <a:defRPr b="0" i="0" sz="2200" u="none" cap="none" strike="noStrike">
                <a:solidFill>
                  <a:srgbClr val="000000"/>
                </a:solidFill>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a0e550a8a4_0_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75" name="Google Shape;75;ga0e550a8a4_0_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a0e550a8a4_0_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80" name="Google Shape;80;ga0e550a8a4_0_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fca93f7dc8_0_9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87" name="Google Shape;87;g2fca93f7dc8_0_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94" name="Google Shape;9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01" name="Google Shape;10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96ad4f893c_0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08" name="Google Shape;108;g96ad4f893c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9afc842799_2_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15" name="Google Shape;115;g9afc842799_2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a0e550a8a4_0_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22" name="Google Shape;122;ga0e550a8a4_0_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a0e550a8a4_0_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28" name="Google Shape;128;ga0e550a8a4_0_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34" name="Google Shape;13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9afc842799_4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40" name="Google Shape;140;g9afc842799_4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96ad4f893c_0_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46" name="Google Shape;146;g96ad4f893c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96ad4f893c_0_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52" name="Google Shape;152;g96ad4f893c_0_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98541fa2af_0_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58" name="Google Shape;158;g98541fa2af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993ae61ca1_0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64" name="Google Shape;164;g993ae61ca1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70" name="Google Shape;170;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76" name="Google Shape;176;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84" name="Google Shape;184;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91" name="Google Shape;19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198" name="Google Shape;198;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993ae61ca1_0_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05" name="Google Shape;205;g993ae61ca1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12" name="Google Shape;212;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977a2b4f2d_0_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19" name="Google Shape;219;g977a2b4f2d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993ae61ca1_0_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26" name="Google Shape;226;g993ae61ca1_0_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977a2b4f2d_0_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33" name="Google Shape;233;g977a2b4f2d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a0e550a8a4_0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40" name="Google Shape;240;ga0e550a8a4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977a2b4f2d_0_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47" name="Google Shape;247;g977a2b4f2d_0_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993ae61ca1_0_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54" name="Google Shape;254;g993ae61ca1_0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977a2b4f2d_0_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61" name="Google Shape;261;g977a2b4f2d_0_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993ae61ca1_0_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68" name="Google Shape;268;g993ae61ca1_0_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75" name="Google Shape;275;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2fca93f7dc8_0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82" name="Google Shape;282;g2fca93f7dc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977a2b4f2d_0_7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89" name="Google Shape;289;g977a2b4f2d_0_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993ae61ca1_0_3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297" name="Google Shape;297;g993ae61ca1_0_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993ae61ca1_0_5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08" name="Google Shape;308;g993ae61ca1_0_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977a2b4f2d_0_8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17" name="Google Shape;317;g977a2b4f2d_0_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24" name="Google Shape;324;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3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31" name="Google Shape;331;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977a2b4f2d_0_9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38" name="Google Shape;338;g977a2b4f2d_0_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fca93f7dc8_0_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45" name="Google Shape;345;g2fca93f7dc8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977a2b4f2d_0_4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52" name="Google Shape;352;g977a2b4f2d_0_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977a2b4f2d_0_5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59" name="Google Shape;359;g977a2b4f2d_0_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977a2b4f2d_0_4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66" name="Google Shape;366;g977a2b4f2d_0_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98541fa2af_0_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73" name="Google Shape;373;g98541fa2af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80" name="Google Shape;380;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3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87" name="Google Shape;387;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fca93f7dc8_0_8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394" name="Google Shape;394;g2fca93f7dc8_0_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01" name="Google Shape;401;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fca93f7dc8_0_8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06" name="Google Shape;406;g2fca93f7dc8_0_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13" name="Google Shape;413;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9afc842799_2_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19" name="Google Shape;419;g9afc842799_2_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a0e550a8a4_0_3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25" name="Google Shape;425;ga0e550a8a4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a0e550a8a4_0_7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31" name="Google Shape;431;ga0e550a8a4_0_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a0e550a8a4_0_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37" name="Google Shape;437;ga0e550a8a4_0_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a0e550a8a4_0_5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43" name="Google Shape;443;ga0e550a8a4_0_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a0e550a8a4_0_5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49" name="Google Shape;449;ga0e550a8a4_0_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a0e550a8a4_0_6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55" name="Google Shape;455;ga0e550a8a4_0_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a0e550a8a4_0_8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62" name="Google Shape;462;ga0e550a8a4_0_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a0e550a8a4_0_6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69" name="Google Shape;469;ga0e550a8a4_0_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a1a595c25f_0_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76" name="Google Shape;476;ga1a595c25f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2fca93f7dc8_0_10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83" name="Google Shape;483;g2fca93f7dc8_0_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a0e550a8a4_0_7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490" name="Google Shape;490;ga0e550a8a4_0_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enter Alt" type="tx">
  <p:cSld name="TITLE_AND_BODY">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673100" y="3086100"/>
            <a:ext cx="11658600" cy="3568700"/>
          </a:xfrm>
          <a:prstGeom prst="rect">
            <a:avLst/>
          </a:prstGeom>
          <a:noFill/>
          <a:ln>
            <a:noFill/>
          </a:ln>
        </p:spPr>
        <p:txBody>
          <a:bodyPr anchorCtr="0" anchor="ctr" bIns="50800" lIns="50800" spcFirstLastPara="1" rIns="50800" wrap="square" tIns="50800">
            <a:noAutofit/>
          </a:bodyPr>
          <a:lstStyle>
            <a:lvl1pPr lvl="0" algn="ctr">
              <a:lnSpc>
                <a:spcPct val="100000"/>
              </a:lnSpc>
              <a:spcBef>
                <a:spcPts val="0"/>
              </a:spcBef>
              <a:spcAft>
                <a:spcPts val="0"/>
              </a:spcAft>
              <a:buClr>
                <a:srgbClr val="5B5854"/>
              </a:buClr>
              <a:buSzPts val="10400"/>
              <a:buFont typeface="Poppins"/>
              <a:buNone/>
              <a:defRPr sz="10400"/>
            </a:lvl1pPr>
            <a:lvl2pPr lvl="1" algn="ctr">
              <a:lnSpc>
                <a:spcPct val="100000"/>
              </a:lnSpc>
              <a:spcBef>
                <a:spcPts val="0"/>
              </a:spcBef>
              <a:spcAft>
                <a:spcPts val="0"/>
              </a:spcAft>
              <a:buClr>
                <a:srgbClr val="5B5854"/>
              </a:buClr>
              <a:buSzPts val="1800"/>
              <a:buNone/>
              <a:defRPr/>
            </a:lvl2pPr>
            <a:lvl3pPr lvl="2" algn="ctr">
              <a:lnSpc>
                <a:spcPct val="100000"/>
              </a:lnSpc>
              <a:spcBef>
                <a:spcPts val="0"/>
              </a:spcBef>
              <a:spcAft>
                <a:spcPts val="0"/>
              </a:spcAft>
              <a:buClr>
                <a:srgbClr val="5B5854"/>
              </a:buClr>
              <a:buSzPts val="1800"/>
              <a:buNone/>
              <a:defRPr/>
            </a:lvl3pPr>
            <a:lvl4pPr lvl="3" algn="ctr">
              <a:lnSpc>
                <a:spcPct val="100000"/>
              </a:lnSpc>
              <a:spcBef>
                <a:spcPts val="0"/>
              </a:spcBef>
              <a:spcAft>
                <a:spcPts val="0"/>
              </a:spcAft>
              <a:buClr>
                <a:srgbClr val="5B5854"/>
              </a:buClr>
              <a:buSzPts val="1800"/>
              <a:buNone/>
              <a:defRPr/>
            </a:lvl4pPr>
            <a:lvl5pPr lvl="4" algn="ctr">
              <a:lnSpc>
                <a:spcPct val="100000"/>
              </a:lnSpc>
              <a:spcBef>
                <a:spcPts val="0"/>
              </a:spcBef>
              <a:spcAft>
                <a:spcPts val="0"/>
              </a:spcAft>
              <a:buClr>
                <a:srgbClr val="5B5854"/>
              </a:buClr>
              <a:buSzPts val="1800"/>
              <a:buNone/>
              <a:defRPr/>
            </a:lvl5pPr>
            <a:lvl6pPr lvl="5" algn="ctr">
              <a:lnSpc>
                <a:spcPct val="100000"/>
              </a:lnSpc>
              <a:spcBef>
                <a:spcPts val="0"/>
              </a:spcBef>
              <a:spcAft>
                <a:spcPts val="0"/>
              </a:spcAft>
              <a:buClr>
                <a:srgbClr val="5B5854"/>
              </a:buClr>
              <a:buSzPts val="1800"/>
              <a:buNone/>
              <a:defRPr/>
            </a:lvl6pPr>
            <a:lvl7pPr lvl="6" algn="ctr">
              <a:lnSpc>
                <a:spcPct val="100000"/>
              </a:lnSpc>
              <a:spcBef>
                <a:spcPts val="0"/>
              </a:spcBef>
              <a:spcAft>
                <a:spcPts val="0"/>
              </a:spcAft>
              <a:buClr>
                <a:srgbClr val="5B5854"/>
              </a:buClr>
              <a:buSzPts val="1800"/>
              <a:buNone/>
              <a:defRPr/>
            </a:lvl7pPr>
            <a:lvl8pPr lvl="7" algn="ctr">
              <a:lnSpc>
                <a:spcPct val="100000"/>
              </a:lnSpc>
              <a:spcBef>
                <a:spcPts val="0"/>
              </a:spcBef>
              <a:spcAft>
                <a:spcPts val="0"/>
              </a:spcAft>
              <a:buClr>
                <a:srgbClr val="5B5854"/>
              </a:buClr>
              <a:buSzPts val="1800"/>
              <a:buNone/>
              <a:defRPr/>
            </a:lvl8pPr>
            <a:lvl9pPr lvl="8" algn="ctr">
              <a:lnSpc>
                <a:spcPct val="100000"/>
              </a:lnSpc>
              <a:spcBef>
                <a:spcPts val="0"/>
              </a:spcBef>
              <a:spcAft>
                <a:spcPts val="0"/>
              </a:spcAft>
              <a:buClr>
                <a:srgbClr val="5B5854"/>
              </a:buClr>
              <a:buSzPts val="1800"/>
              <a:buNone/>
              <a:defRPr/>
            </a:lvl9pPr>
          </a:lstStyle>
          <a:p/>
        </p:txBody>
      </p:sp>
      <p:sp>
        <p:nvSpPr>
          <p:cNvPr id="11" name="Google Shape;11;p2"/>
          <p:cNvSpPr txBox="1"/>
          <p:nvPr>
            <p:ph idx="12" type="sldNum"/>
          </p:nvPr>
        </p:nvSpPr>
        <p:spPr>
          <a:xfrm>
            <a:off x="6338817" y="923163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p:cSld name="Title &amp; Bullets">
    <p:spTree>
      <p:nvGrpSpPr>
        <p:cNvPr id="12" name="Shape 12"/>
        <p:cNvGrpSpPr/>
        <p:nvPr/>
      </p:nvGrpSpPr>
      <p:grpSpPr>
        <a:xfrm>
          <a:off x="0" y="0"/>
          <a:ext cx="0" cy="0"/>
          <a:chOff x="0" y="0"/>
          <a:chExt cx="0" cy="0"/>
        </a:xfrm>
      </p:grpSpPr>
      <p:sp>
        <p:nvSpPr>
          <p:cNvPr id="13" name="Google Shape;13;p3"/>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lvl1pPr lvl="0" algn="ctr">
              <a:lnSpc>
                <a:spcPct val="100000"/>
              </a:lnSpc>
              <a:spcBef>
                <a:spcPts val="0"/>
              </a:spcBef>
              <a:spcAft>
                <a:spcPts val="0"/>
              </a:spcAft>
              <a:buClr>
                <a:srgbClr val="5B5854"/>
              </a:buClr>
              <a:buSzPts val="1800"/>
              <a:buNone/>
              <a:defRPr/>
            </a:lvl1pPr>
            <a:lvl2pPr lvl="1" algn="ctr">
              <a:lnSpc>
                <a:spcPct val="100000"/>
              </a:lnSpc>
              <a:spcBef>
                <a:spcPts val="0"/>
              </a:spcBef>
              <a:spcAft>
                <a:spcPts val="0"/>
              </a:spcAft>
              <a:buClr>
                <a:srgbClr val="5B5854"/>
              </a:buClr>
              <a:buSzPts val="1800"/>
              <a:buNone/>
              <a:defRPr/>
            </a:lvl2pPr>
            <a:lvl3pPr lvl="2" algn="ctr">
              <a:lnSpc>
                <a:spcPct val="100000"/>
              </a:lnSpc>
              <a:spcBef>
                <a:spcPts val="0"/>
              </a:spcBef>
              <a:spcAft>
                <a:spcPts val="0"/>
              </a:spcAft>
              <a:buClr>
                <a:srgbClr val="5B5854"/>
              </a:buClr>
              <a:buSzPts val="1800"/>
              <a:buNone/>
              <a:defRPr/>
            </a:lvl3pPr>
            <a:lvl4pPr lvl="3" algn="ctr">
              <a:lnSpc>
                <a:spcPct val="100000"/>
              </a:lnSpc>
              <a:spcBef>
                <a:spcPts val="0"/>
              </a:spcBef>
              <a:spcAft>
                <a:spcPts val="0"/>
              </a:spcAft>
              <a:buClr>
                <a:srgbClr val="5B5854"/>
              </a:buClr>
              <a:buSzPts val="1800"/>
              <a:buNone/>
              <a:defRPr/>
            </a:lvl4pPr>
            <a:lvl5pPr lvl="4" algn="ctr">
              <a:lnSpc>
                <a:spcPct val="100000"/>
              </a:lnSpc>
              <a:spcBef>
                <a:spcPts val="0"/>
              </a:spcBef>
              <a:spcAft>
                <a:spcPts val="0"/>
              </a:spcAft>
              <a:buClr>
                <a:srgbClr val="5B5854"/>
              </a:buClr>
              <a:buSzPts val="1800"/>
              <a:buNone/>
              <a:defRPr/>
            </a:lvl5pPr>
            <a:lvl6pPr lvl="5" algn="ctr">
              <a:lnSpc>
                <a:spcPct val="100000"/>
              </a:lnSpc>
              <a:spcBef>
                <a:spcPts val="0"/>
              </a:spcBef>
              <a:spcAft>
                <a:spcPts val="0"/>
              </a:spcAft>
              <a:buClr>
                <a:srgbClr val="5B5854"/>
              </a:buClr>
              <a:buSzPts val="1800"/>
              <a:buNone/>
              <a:defRPr/>
            </a:lvl6pPr>
            <a:lvl7pPr lvl="6" algn="ctr">
              <a:lnSpc>
                <a:spcPct val="100000"/>
              </a:lnSpc>
              <a:spcBef>
                <a:spcPts val="0"/>
              </a:spcBef>
              <a:spcAft>
                <a:spcPts val="0"/>
              </a:spcAft>
              <a:buClr>
                <a:srgbClr val="5B5854"/>
              </a:buClr>
              <a:buSzPts val="1800"/>
              <a:buNone/>
              <a:defRPr/>
            </a:lvl7pPr>
            <a:lvl8pPr lvl="7" algn="ctr">
              <a:lnSpc>
                <a:spcPct val="100000"/>
              </a:lnSpc>
              <a:spcBef>
                <a:spcPts val="0"/>
              </a:spcBef>
              <a:spcAft>
                <a:spcPts val="0"/>
              </a:spcAft>
              <a:buClr>
                <a:srgbClr val="5B5854"/>
              </a:buClr>
              <a:buSzPts val="1800"/>
              <a:buNone/>
              <a:defRPr/>
            </a:lvl8pPr>
            <a:lvl9pPr lvl="8" algn="ctr">
              <a:lnSpc>
                <a:spcPct val="100000"/>
              </a:lnSpc>
              <a:spcBef>
                <a:spcPts val="0"/>
              </a:spcBef>
              <a:spcAft>
                <a:spcPts val="0"/>
              </a:spcAft>
              <a:buClr>
                <a:srgbClr val="5B5854"/>
              </a:buClr>
              <a:buSzPts val="1800"/>
              <a:buNone/>
              <a:defRPr/>
            </a:lvl9pPr>
          </a:lstStyle>
          <a:p/>
        </p:txBody>
      </p:sp>
      <p:sp>
        <p:nvSpPr>
          <p:cNvPr id="14" name="Google Shape;14;p3"/>
          <p:cNvSpPr txBox="1"/>
          <p:nvPr>
            <p:ph idx="12" type="sldNum"/>
          </p:nvPr>
        </p:nvSpPr>
        <p:spPr>
          <a:xfrm>
            <a:off x="6338817" y="923290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p:cSld name="Bullets">
    <p:spTree>
      <p:nvGrpSpPr>
        <p:cNvPr id="15" name="Shape 15"/>
        <p:cNvGrpSpPr/>
        <p:nvPr/>
      </p:nvGrpSpPr>
      <p:grpSpPr>
        <a:xfrm>
          <a:off x="0" y="0"/>
          <a:ext cx="0" cy="0"/>
          <a:chOff x="0" y="0"/>
          <a:chExt cx="0" cy="0"/>
        </a:xfrm>
      </p:grpSpPr>
      <p:sp>
        <p:nvSpPr>
          <p:cNvPr id="16" name="Google Shape;16;p4"/>
          <p:cNvSpPr txBox="1"/>
          <p:nvPr>
            <p:ph idx="1" type="body"/>
          </p:nvPr>
        </p:nvSpPr>
        <p:spPr>
          <a:xfrm>
            <a:off x="673100" y="1320800"/>
            <a:ext cx="11658600" cy="7467600"/>
          </a:xfrm>
          <a:prstGeom prst="rect">
            <a:avLst/>
          </a:prstGeom>
          <a:noFill/>
          <a:ln>
            <a:noFill/>
          </a:ln>
        </p:spPr>
        <p:txBody>
          <a:bodyPr anchorCtr="0" anchor="ctr" bIns="50800" lIns="50800" spcFirstLastPara="1" rIns="50800" wrap="square" tIns="50800">
            <a:noAutofit/>
          </a:bodyPr>
          <a:lstStyle>
            <a:lvl1pPr indent="-228600" lvl="0" marL="457200" algn="l">
              <a:lnSpc>
                <a:spcPct val="150000"/>
              </a:lnSpc>
              <a:spcBef>
                <a:spcPts val="2100"/>
              </a:spcBef>
              <a:spcAft>
                <a:spcPts val="0"/>
              </a:spcAft>
              <a:buClr>
                <a:srgbClr val="5B5854"/>
              </a:buClr>
              <a:buSzPts val="1800"/>
              <a:buNone/>
              <a:defRPr/>
            </a:lvl1pPr>
            <a:lvl2pPr indent="-228600" lvl="1" marL="914400" algn="l">
              <a:lnSpc>
                <a:spcPct val="150000"/>
              </a:lnSpc>
              <a:spcBef>
                <a:spcPts val="2100"/>
              </a:spcBef>
              <a:spcAft>
                <a:spcPts val="0"/>
              </a:spcAft>
              <a:buClr>
                <a:srgbClr val="5B5854"/>
              </a:buClr>
              <a:buSzPts val="1800"/>
              <a:buNone/>
              <a:defRPr/>
            </a:lvl2pPr>
            <a:lvl3pPr indent="-228600" lvl="2" marL="1371600" algn="l">
              <a:lnSpc>
                <a:spcPct val="150000"/>
              </a:lnSpc>
              <a:spcBef>
                <a:spcPts val="2100"/>
              </a:spcBef>
              <a:spcAft>
                <a:spcPts val="0"/>
              </a:spcAft>
              <a:buClr>
                <a:srgbClr val="5B5854"/>
              </a:buClr>
              <a:buSzPts val="1800"/>
              <a:buNone/>
              <a:defRPr/>
            </a:lvl3pPr>
            <a:lvl4pPr indent="-228600" lvl="3" marL="1828800" algn="l">
              <a:lnSpc>
                <a:spcPct val="150000"/>
              </a:lnSpc>
              <a:spcBef>
                <a:spcPts val="2100"/>
              </a:spcBef>
              <a:spcAft>
                <a:spcPts val="0"/>
              </a:spcAft>
              <a:buClr>
                <a:srgbClr val="5B5854"/>
              </a:buClr>
              <a:buSzPts val="1800"/>
              <a:buNone/>
              <a:defRPr/>
            </a:lvl4pPr>
            <a:lvl5pPr indent="-228600" lvl="4" marL="2286000" algn="l">
              <a:lnSpc>
                <a:spcPct val="150000"/>
              </a:lnSpc>
              <a:spcBef>
                <a:spcPts val="2100"/>
              </a:spcBef>
              <a:spcAft>
                <a:spcPts val="0"/>
              </a:spcAft>
              <a:buClr>
                <a:srgbClr val="5B5854"/>
              </a:buClr>
              <a:buSzPts val="1800"/>
              <a:buNone/>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17" name="Google Shape;17;p4"/>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lvl1pPr lvl="0" algn="ctr">
              <a:lnSpc>
                <a:spcPct val="100000"/>
              </a:lnSpc>
              <a:spcBef>
                <a:spcPts val="0"/>
              </a:spcBef>
              <a:spcAft>
                <a:spcPts val="0"/>
              </a:spcAft>
              <a:buClr>
                <a:srgbClr val="5B5854"/>
              </a:buClr>
              <a:buSzPts val="1800"/>
              <a:buNone/>
              <a:defRPr/>
            </a:lvl1pPr>
            <a:lvl2pPr lvl="1" algn="ctr">
              <a:lnSpc>
                <a:spcPct val="100000"/>
              </a:lnSpc>
              <a:spcBef>
                <a:spcPts val="0"/>
              </a:spcBef>
              <a:spcAft>
                <a:spcPts val="0"/>
              </a:spcAft>
              <a:buClr>
                <a:srgbClr val="5B5854"/>
              </a:buClr>
              <a:buSzPts val="1800"/>
              <a:buNone/>
              <a:defRPr/>
            </a:lvl2pPr>
            <a:lvl3pPr lvl="2" algn="ctr">
              <a:lnSpc>
                <a:spcPct val="100000"/>
              </a:lnSpc>
              <a:spcBef>
                <a:spcPts val="0"/>
              </a:spcBef>
              <a:spcAft>
                <a:spcPts val="0"/>
              </a:spcAft>
              <a:buClr>
                <a:srgbClr val="5B5854"/>
              </a:buClr>
              <a:buSzPts val="1800"/>
              <a:buNone/>
              <a:defRPr/>
            </a:lvl3pPr>
            <a:lvl4pPr lvl="3" algn="ctr">
              <a:lnSpc>
                <a:spcPct val="100000"/>
              </a:lnSpc>
              <a:spcBef>
                <a:spcPts val="0"/>
              </a:spcBef>
              <a:spcAft>
                <a:spcPts val="0"/>
              </a:spcAft>
              <a:buClr>
                <a:srgbClr val="5B5854"/>
              </a:buClr>
              <a:buSzPts val="1800"/>
              <a:buNone/>
              <a:defRPr/>
            </a:lvl4pPr>
            <a:lvl5pPr lvl="4" algn="ctr">
              <a:lnSpc>
                <a:spcPct val="100000"/>
              </a:lnSpc>
              <a:spcBef>
                <a:spcPts val="0"/>
              </a:spcBef>
              <a:spcAft>
                <a:spcPts val="0"/>
              </a:spcAft>
              <a:buClr>
                <a:srgbClr val="5B5854"/>
              </a:buClr>
              <a:buSzPts val="1800"/>
              <a:buNone/>
              <a:defRPr/>
            </a:lvl5pPr>
            <a:lvl6pPr lvl="5" algn="ctr">
              <a:lnSpc>
                <a:spcPct val="100000"/>
              </a:lnSpc>
              <a:spcBef>
                <a:spcPts val="0"/>
              </a:spcBef>
              <a:spcAft>
                <a:spcPts val="0"/>
              </a:spcAft>
              <a:buClr>
                <a:srgbClr val="5B5854"/>
              </a:buClr>
              <a:buSzPts val="1800"/>
              <a:buNone/>
              <a:defRPr/>
            </a:lvl6pPr>
            <a:lvl7pPr lvl="6" algn="ctr">
              <a:lnSpc>
                <a:spcPct val="100000"/>
              </a:lnSpc>
              <a:spcBef>
                <a:spcPts val="0"/>
              </a:spcBef>
              <a:spcAft>
                <a:spcPts val="0"/>
              </a:spcAft>
              <a:buClr>
                <a:srgbClr val="5B5854"/>
              </a:buClr>
              <a:buSzPts val="1800"/>
              <a:buNone/>
              <a:defRPr/>
            </a:lvl7pPr>
            <a:lvl8pPr lvl="7" algn="ctr">
              <a:lnSpc>
                <a:spcPct val="100000"/>
              </a:lnSpc>
              <a:spcBef>
                <a:spcPts val="0"/>
              </a:spcBef>
              <a:spcAft>
                <a:spcPts val="0"/>
              </a:spcAft>
              <a:buClr>
                <a:srgbClr val="5B5854"/>
              </a:buClr>
              <a:buSzPts val="1800"/>
              <a:buNone/>
              <a:defRPr/>
            </a:lvl8pPr>
            <a:lvl9pPr lvl="8" algn="ctr">
              <a:lnSpc>
                <a:spcPct val="100000"/>
              </a:lnSpc>
              <a:spcBef>
                <a:spcPts val="0"/>
              </a:spcBef>
              <a:spcAft>
                <a:spcPts val="0"/>
              </a:spcAft>
              <a:buClr>
                <a:srgbClr val="5B5854"/>
              </a:buClr>
              <a:buSzPts val="1800"/>
              <a:buNone/>
              <a:defRPr/>
            </a:lvl9pPr>
          </a:lstStyle>
          <a:p/>
        </p:txBody>
      </p:sp>
      <p:sp>
        <p:nvSpPr>
          <p:cNvPr id="18" name="Google Shape;18;p4"/>
          <p:cNvSpPr txBox="1"/>
          <p:nvPr>
            <p:ph idx="12" type="sldNum"/>
          </p:nvPr>
        </p:nvSpPr>
        <p:spPr>
          <a:xfrm>
            <a:off x="6338817" y="923290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type="title">
  <p:cSld name="TITLE">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5"/>
          <p:cNvSpPr txBox="1"/>
          <p:nvPr>
            <p:ph type="title"/>
          </p:nvPr>
        </p:nvSpPr>
        <p:spPr>
          <a:xfrm>
            <a:off x="673100" y="3835400"/>
            <a:ext cx="11658600" cy="3886200"/>
          </a:xfrm>
          <a:prstGeom prst="rect">
            <a:avLst/>
          </a:prstGeom>
          <a:noFill/>
          <a:ln>
            <a:noFill/>
          </a:ln>
        </p:spPr>
        <p:txBody>
          <a:bodyPr anchorCtr="0" anchor="t" bIns="50800" lIns="50800" spcFirstLastPara="1" rIns="50800" wrap="square" tIns="50800">
            <a:noAutofit/>
          </a:bodyPr>
          <a:lstStyle>
            <a:lvl1pPr lvl="0" algn="ctr">
              <a:lnSpc>
                <a:spcPct val="100000"/>
              </a:lnSpc>
              <a:spcBef>
                <a:spcPts val="0"/>
              </a:spcBef>
              <a:spcAft>
                <a:spcPts val="0"/>
              </a:spcAft>
              <a:buClr>
                <a:srgbClr val="FFFFFF"/>
              </a:buClr>
              <a:buSzPts val="10400"/>
              <a:buFont typeface="Poppins"/>
              <a:buNone/>
              <a:defRPr sz="10400">
                <a:solidFill>
                  <a:srgbClr val="FFFFFF"/>
                </a:solidFill>
              </a:defRPr>
            </a:lvl1pPr>
            <a:lvl2pPr lvl="1" algn="ctr">
              <a:lnSpc>
                <a:spcPct val="100000"/>
              </a:lnSpc>
              <a:spcBef>
                <a:spcPts val="0"/>
              </a:spcBef>
              <a:spcAft>
                <a:spcPts val="0"/>
              </a:spcAft>
              <a:buClr>
                <a:srgbClr val="5B5854"/>
              </a:buClr>
              <a:buSzPts val="1800"/>
              <a:buNone/>
              <a:defRPr/>
            </a:lvl2pPr>
            <a:lvl3pPr lvl="2" algn="ctr">
              <a:lnSpc>
                <a:spcPct val="100000"/>
              </a:lnSpc>
              <a:spcBef>
                <a:spcPts val="0"/>
              </a:spcBef>
              <a:spcAft>
                <a:spcPts val="0"/>
              </a:spcAft>
              <a:buClr>
                <a:srgbClr val="5B5854"/>
              </a:buClr>
              <a:buSzPts val="1800"/>
              <a:buNone/>
              <a:defRPr/>
            </a:lvl3pPr>
            <a:lvl4pPr lvl="3" algn="ctr">
              <a:lnSpc>
                <a:spcPct val="100000"/>
              </a:lnSpc>
              <a:spcBef>
                <a:spcPts val="0"/>
              </a:spcBef>
              <a:spcAft>
                <a:spcPts val="0"/>
              </a:spcAft>
              <a:buClr>
                <a:srgbClr val="5B5854"/>
              </a:buClr>
              <a:buSzPts val="1800"/>
              <a:buNone/>
              <a:defRPr/>
            </a:lvl4pPr>
            <a:lvl5pPr lvl="4" algn="ctr">
              <a:lnSpc>
                <a:spcPct val="100000"/>
              </a:lnSpc>
              <a:spcBef>
                <a:spcPts val="0"/>
              </a:spcBef>
              <a:spcAft>
                <a:spcPts val="0"/>
              </a:spcAft>
              <a:buClr>
                <a:srgbClr val="5B5854"/>
              </a:buClr>
              <a:buSzPts val="1800"/>
              <a:buNone/>
              <a:defRPr/>
            </a:lvl5pPr>
            <a:lvl6pPr lvl="5" algn="ctr">
              <a:lnSpc>
                <a:spcPct val="100000"/>
              </a:lnSpc>
              <a:spcBef>
                <a:spcPts val="0"/>
              </a:spcBef>
              <a:spcAft>
                <a:spcPts val="0"/>
              </a:spcAft>
              <a:buClr>
                <a:srgbClr val="5B5854"/>
              </a:buClr>
              <a:buSzPts val="1800"/>
              <a:buNone/>
              <a:defRPr/>
            </a:lvl6pPr>
            <a:lvl7pPr lvl="6" algn="ctr">
              <a:lnSpc>
                <a:spcPct val="100000"/>
              </a:lnSpc>
              <a:spcBef>
                <a:spcPts val="0"/>
              </a:spcBef>
              <a:spcAft>
                <a:spcPts val="0"/>
              </a:spcAft>
              <a:buClr>
                <a:srgbClr val="5B5854"/>
              </a:buClr>
              <a:buSzPts val="1800"/>
              <a:buNone/>
              <a:defRPr/>
            </a:lvl7pPr>
            <a:lvl8pPr lvl="7" algn="ctr">
              <a:lnSpc>
                <a:spcPct val="100000"/>
              </a:lnSpc>
              <a:spcBef>
                <a:spcPts val="0"/>
              </a:spcBef>
              <a:spcAft>
                <a:spcPts val="0"/>
              </a:spcAft>
              <a:buClr>
                <a:srgbClr val="5B5854"/>
              </a:buClr>
              <a:buSzPts val="1800"/>
              <a:buNone/>
              <a:defRPr/>
            </a:lvl8pPr>
            <a:lvl9pPr lvl="8" algn="ctr">
              <a:lnSpc>
                <a:spcPct val="100000"/>
              </a:lnSpc>
              <a:spcBef>
                <a:spcPts val="0"/>
              </a:spcBef>
              <a:spcAft>
                <a:spcPts val="0"/>
              </a:spcAft>
              <a:buClr>
                <a:srgbClr val="5B5854"/>
              </a:buClr>
              <a:buSzPts val="1800"/>
              <a:buNone/>
              <a:defRPr/>
            </a:lvl9pPr>
          </a:lstStyle>
          <a:p/>
        </p:txBody>
      </p:sp>
      <p:sp>
        <p:nvSpPr>
          <p:cNvPr id="21" name="Google Shape;21;p5"/>
          <p:cNvSpPr txBox="1"/>
          <p:nvPr>
            <p:ph idx="1" type="body"/>
          </p:nvPr>
        </p:nvSpPr>
        <p:spPr>
          <a:xfrm>
            <a:off x="673100" y="2070100"/>
            <a:ext cx="11658600" cy="1778000"/>
          </a:xfrm>
          <a:prstGeom prst="rect">
            <a:avLst/>
          </a:prstGeom>
          <a:noFill/>
          <a:ln>
            <a:noFill/>
          </a:ln>
        </p:spPr>
        <p:txBody>
          <a:bodyPr anchorCtr="0" anchor="b" bIns="50800" lIns="50800" spcFirstLastPara="1" rIns="50800" wrap="square" tIns="50800">
            <a:noAutofit/>
          </a:bodyPr>
          <a:lstStyle>
            <a:lvl1pPr indent="-228600" lvl="0" marL="457200" algn="ctr">
              <a:lnSpc>
                <a:spcPct val="100000"/>
              </a:lnSpc>
              <a:spcBef>
                <a:spcPts val="0"/>
              </a:spcBef>
              <a:spcAft>
                <a:spcPts val="0"/>
              </a:spcAft>
              <a:buClr>
                <a:srgbClr val="FFFFFF"/>
              </a:buClr>
              <a:buSzPts val="5400"/>
              <a:buFont typeface="Poppins"/>
              <a:buNone/>
              <a:defRPr sz="5400" cap="none">
                <a:solidFill>
                  <a:srgbClr val="FFFFFF"/>
                </a:solidFill>
                <a:latin typeface="Poppins"/>
                <a:ea typeface="Poppins"/>
                <a:cs typeface="Poppins"/>
                <a:sym typeface="Poppins"/>
              </a:defRPr>
            </a:lvl1pPr>
            <a:lvl2pPr indent="-228600" lvl="1" marL="914400" algn="ctr">
              <a:lnSpc>
                <a:spcPct val="100000"/>
              </a:lnSpc>
              <a:spcBef>
                <a:spcPts val="0"/>
              </a:spcBef>
              <a:spcAft>
                <a:spcPts val="0"/>
              </a:spcAft>
              <a:buClr>
                <a:srgbClr val="FFFFFF"/>
              </a:buClr>
              <a:buSzPts val="5400"/>
              <a:buFont typeface="Poppins"/>
              <a:buNone/>
              <a:defRPr sz="5400" cap="none">
                <a:solidFill>
                  <a:srgbClr val="FFFFFF"/>
                </a:solidFill>
                <a:latin typeface="Poppins"/>
                <a:ea typeface="Poppins"/>
                <a:cs typeface="Poppins"/>
                <a:sym typeface="Poppins"/>
              </a:defRPr>
            </a:lvl2pPr>
            <a:lvl3pPr indent="-228600" lvl="2" marL="1371600" algn="ctr">
              <a:lnSpc>
                <a:spcPct val="100000"/>
              </a:lnSpc>
              <a:spcBef>
                <a:spcPts val="0"/>
              </a:spcBef>
              <a:spcAft>
                <a:spcPts val="0"/>
              </a:spcAft>
              <a:buClr>
                <a:srgbClr val="FFFFFF"/>
              </a:buClr>
              <a:buSzPts val="5400"/>
              <a:buFont typeface="Poppins"/>
              <a:buNone/>
              <a:defRPr sz="5400" cap="none">
                <a:solidFill>
                  <a:srgbClr val="FFFFFF"/>
                </a:solidFill>
                <a:latin typeface="Poppins"/>
                <a:ea typeface="Poppins"/>
                <a:cs typeface="Poppins"/>
                <a:sym typeface="Poppins"/>
              </a:defRPr>
            </a:lvl3pPr>
            <a:lvl4pPr indent="-228600" lvl="3" marL="1828800" algn="ctr">
              <a:lnSpc>
                <a:spcPct val="100000"/>
              </a:lnSpc>
              <a:spcBef>
                <a:spcPts val="0"/>
              </a:spcBef>
              <a:spcAft>
                <a:spcPts val="0"/>
              </a:spcAft>
              <a:buClr>
                <a:srgbClr val="FFFFFF"/>
              </a:buClr>
              <a:buSzPts val="5400"/>
              <a:buFont typeface="Poppins"/>
              <a:buNone/>
              <a:defRPr sz="5400" cap="none">
                <a:solidFill>
                  <a:srgbClr val="FFFFFF"/>
                </a:solidFill>
                <a:latin typeface="Poppins"/>
                <a:ea typeface="Poppins"/>
                <a:cs typeface="Poppins"/>
                <a:sym typeface="Poppins"/>
              </a:defRPr>
            </a:lvl4pPr>
            <a:lvl5pPr indent="-228600" lvl="4" marL="2286000" algn="ctr">
              <a:lnSpc>
                <a:spcPct val="100000"/>
              </a:lnSpc>
              <a:spcBef>
                <a:spcPts val="0"/>
              </a:spcBef>
              <a:spcAft>
                <a:spcPts val="0"/>
              </a:spcAft>
              <a:buClr>
                <a:srgbClr val="FFFFFF"/>
              </a:buClr>
              <a:buSzPts val="5400"/>
              <a:buFont typeface="Poppins"/>
              <a:buNone/>
              <a:defRPr sz="5400" cap="none">
                <a:solidFill>
                  <a:srgbClr val="FFFFFF"/>
                </a:solidFill>
                <a:latin typeface="Poppins"/>
                <a:ea typeface="Poppins"/>
                <a:cs typeface="Poppins"/>
                <a:sym typeface="Poppins"/>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22" name="Google Shape;22;p5"/>
          <p:cNvSpPr txBox="1"/>
          <p:nvPr>
            <p:ph idx="12" type="sldNum"/>
          </p:nvPr>
        </p:nvSpPr>
        <p:spPr>
          <a:xfrm>
            <a:off x="6338817" y="923163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1pPr>
            <a:lvl2pPr indent="0" lvl="1"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2pPr>
            <a:lvl3pPr indent="0" lvl="2"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3pPr>
            <a:lvl4pPr indent="0" lvl="3"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4pPr>
            <a:lvl5pPr indent="0" lvl="4"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5pPr>
            <a:lvl6pPr indent="0" lvl="5"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6pPr>
            <a:lvl7pPr indent="0" lvl="6"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7pPr>
            <a:lvl8pPr indent="0" lvl="7"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8pPr>
            <a:lvl9pPr indent="0" lvl="8"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solidFill>
                <a:srgbClr val="9A958E"/>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Horizontal">
  <p:cSld name="Photo - Horizontal">
    <p:bg>
      <p:bgPr>
        <a:blipFill>
          <a:blip r:embed="rId2">
            <a:alphaModFix/>
          </a:blip>
          <a:stretch>
            <a:fillRect/>
          </a:stretch>
        </a:blipFill>
      </p:bgPr>
    </p:bg>
    <p:spTree>
      <p:nvGrpSpPr>
        <p:cNvPr id="23" name="Shape 23"/>
        <p:cNvGrpSpPr/>
        <p:nvPr/>
      </p:nvGrpSpPr>
      <p:grpSpPr>
        <a:xfrm>
          <a:off x="0" y="0"/>
          <a:ext cx="0" cy="0"/>
          <a:chOff x="0" y="0"/>
          <a:chExt cx="0" cy="0"/>
        </a:xfrm>
      </p:grpSpPr>
      <p:sp>
        <p:nvSpPr>
          <p:cNvPr id="24" name="Google Shape;24;p6"/>
          <p:cNvSpPr/>
          <p:nvPr>
            <p:ph idx="2" type="pic"/>
          </p:nvPr>
        </p:nvSpPr>
        <p:spPr>
          <a:xfrm>
            <a:off x="533400" y="3479800"/>
            <a:ext cx="11938000" cy="5765800"/>
          </a:xfrm>
          <a:prstGeom prst="rect">
            <a:avLst/>
          </a:prstGeom>
          <a:noFill/>
          <a:ln>
            <a:noFill/>
          </a:ln>
          <a:effectLst>
            <a:outerShdw blurRad="190500" rotWithShape="0" dir="5400000" dist="8455">
              <a:srgbClr val="000000"/>
            </a:outerShdw>
          </a:effectLst>
        </p:spPr>
        <p:txBody>
          <a:bodyPr anchorCtr="0" anchor="t" bIns="45700" lIns="91425" spcFirstLastPara="1" rIns="91425" wrap="square" tIns="45700">
            <a:noAutofit/>
          </a:bodyPr>
          <a:lstStyle>
            <a:lvl1pPr lvl="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1pPr>
            <a:lvl2pPr lvl="1"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2pPr>
            <a:lvl3pPr lvl="2"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3pPr>
            <a:lvl4pPr lvl="3"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4pPr>
            <a:lvl5pPr lvl="4"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5pPr>
            <a:lvl6pPr lvl="5"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6pPr>
            <a:lvl7pPr lvl="6"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7pPr>
            <a:lvl8pPr lvl="7"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8pPr>
            <a:lvl9pPr lvl="8"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9pPr>
          </a:lstStyle>
          <a:p/>
        </p:txBody>
      </p:sp>
      <p:sp>
        <p:nvSpPr>
          <p:cNvPr id="25" name="Google Shape;25;p6"/>
          <p:cNvSpPr txBox="1"/>
          <p:nvPr>
            <p:ph type="title"/>
          </p:nvPr>
        </p:nvSpPr>
        <p:spPr>
          <a:xfrm>
            <a:off x="673100" y="1168400"/>
            <a:ext cx="11658600" cy="1333500"/>
          </a:xfrm>
          <a:prstGeom prst="rect">
            <a:avLst/>
          </a:prstGeom>
          <a:noFill/>
          <a:ln>
            <a:noFill/>
          </a:ln>
        </p:spPr>
        <p:txBody>
          <a:bodyPr anchorCtr="0" anchor="t" bIns="50800" lIns="50800" spcFirstLastPara="1" rIns="50800" wrap="square" tIns="50800">
            <a:noAutofit/>
          </a:bodyPr>
          <a:lstStyle>
            <a:lvl1pPr lvl="0" algn="ctr">
              <a:lnSpc>
                <a:spcPct val="80000"/>
              </a:lnSpc>
              <a:spcBef>
                <a:spcPts val="0"/>
              </a:spcBef>
              <a:spcAft>
                <a:spcPts val="0"/>
              </a:spcAft>
              <a:buClr>
                <a:srgbClr val="FFFFFF"/>
              </a:buClr>
              <a:buSzPts val="7400"/>
              <a:buFont typeface="Poppins"/>
              <a:buNone/>
              <a:defRPr sz="7400">
                <a:solidFill>
                  <a:srgbClr val="FFFFFF"/>
                </a:solidFill>
              </a:defRPr>
            </a:lvl1pPr>
            <a:lvl2pPr lvl="1" algn="ctr">
              <a:lnSpc>
                <a:spcPct val="100000"/>
              </a:lnSpc>
              <a:spcBef>
                <a:spcPts val="0"/>
              </a:spcBef>
              <a:spcAft>
                <a:spcPts val="0"/>
              </a:spcAft>
              <a:buClr>
                <a:srgbClr val="5B5854"/>
              </a:buClr>
              <a:buSzPts val="1800"/>
              <a:buNone/>
              <a:defRPr/>
            </a:lvl2pPr>
            <a:lvl3pPr lvl="2" algn="ctr">
              <a:lnSpc>
                <a:spcPct val="100000"/>
              </a:lnSpc>
              <a:spcBef>
                <a:spcPts val="0"/>
              </a:spcBef>
              <a:spcAft>
                <a:spcPts val="0"/>
              </a:spcAft>
              <a:buClr>
                <a:srgbClr val="5B5854"/>
              </a:buClr>
              <a:buSzPts val="1800"/>
              <a:buNone/>
              <a:defRPr/>
            </a:lvl3pPr>
            <a:lvl4pPr lvl="3" algn="ctr">
              <a:lnSpc>
                <a:spcPct val="100000"/>
              </a:lnSpc>
              <a:spcBef>
                <a:spcPts val="0"/>
              </a:spcBef>
              <a:spcAft>
                <a:spcPts val="0"/>
              </a:spcAft>
              <a:buClr>
                <a:srgbClr val="5B5854"/>
              </a:buClr>
              <a:buSzPts val="1800"/>
              <a:buNone/>
              <a:defRPr/>
            </a:lvl4pPr>
            <a:lvl5pPr lvl="4" algn="ctr">
              <a:lnSpc>
                <a:spcPct val="100000"/>
              </a:lnSpc>
              <a:spcBef>
                <a:spcPts val="0"/>
              </a:spcBef>
              <a:spcAft>
                <a:spcPts val="0"/>
              </a:spcAft>
              <a:buClr>
                <a:srgbClr val="5B5854"/>
              </a:buClr>
              <a:buSzPts val="1800"/>
              <a:buNone/>
              <a:defRPr/>
            </a:lvl5pPr>
            <a:lvl6pPr lvl="5" algn="ctr">
              <a:lnSpc>
                <a:spcPct val="100000"/>
              </a:lnSpc>
              <a:spcBef>
                <a:spcPts val="0"/>
              </a:spcBef>
              <a:spcAft>
                <a:spcPts val="0"/>
              </a:spcAft>
              <a:buClr>
                <a:srgbClr val="5B5854"/>
              </a:buClr>
              <a:buSzPts val="1800"/>
              <a:buNone/>
              <a:defRPr/>
            </a:lvl6pPr>
            <a:lvl7pPr lvl="6" algn="ctr">
              <a:lnSpc>
                <a:spcPct val="100000"/>
              </a:lnSpc>
              <a:spcBef>
                <a:spcPts val="0"/>
              </a:spcBef>
              <a:spcAft>
                <a:spcPts val="0"/>
              </a:spcAft>
              <a:buClr>
                <a:srgbClr val="5B5854"/>
              </a:buClr>
              <a:buSzPts val="1800"/>
              <a:buNone/>
              <a:defRPr/>
            </a:lvl7pPr>
            <a:lvl8pPr lvl="7" algn="ctr">
              <a:lnSpc>
                <a:spcPct val="100000"/>
              </a:lnSpc>
              <a:spcBef>
                <a:spcPts val="0"/>
              </a:spcBef>
              <a:spcAft>
                <a:spcPts val="0"/>
              </a:spcAft>
              <a:buClr>
                <a:srgbClr val="5B5854"/>
              </a:buClr>
              <a:buSzPts val="1800"/>
              <a:buNone/>
              <a:defRPr/>
            </a:lvl8pPr>
            <a:lvl9pPr lvl="8" algn="ctr">
              <a:lnSpc>
                <a:spcPct val="100000"/>
              </a:lnSpc>
              <a:spcBef>
                <a:spcPts val="0"/>
              </a:spcBef>
              <a:spcAft>
                <a:spcPts val="0"/>
              </a:spcAft>
              <a:buClr>
                <a:srgbClr val="5B5854"/>
              </a:buClr>
              <a:buSzPts val="1800"/>
              <a:buNone/>
              <a:defRPr/>
            </a:lvl9pPr>
          </a:lstStyle>
          <a:p/>
        </p:txBody>
      </p:sp>
      <p:sp>
        <p:nvSpPr>
          <p:cNvPr id="26" name="Google Shape;26;p6"/>
          <p:cNvSpPr txBox="1"/>
          <p:nvPr>
            <p:ph idx="1" type="body"/>
          </p:nvPr>
        </p:nvSpPr>
        <p:spPr>
          <a:xfrm>
            <a:off x="673100" y="508000"/>
            <a:ext cx="11658600" cy="673100"/>
          </a:xfrm>
          <a:prstGeom prst="rect">
            <a:avLst/>
          </a:prstGeom>
          <a:noFill/>
          <a:ln>
            <a:noFill/>
          </a:ln>
        </p:spPr>
        <p:txBody>
          <a:bodyPr anchorCtr="0" anchor="t" bIns="50800" lIns="50800" spcFirstLastPara="1" rIns="50800" wrap="square" tIns="50800">
            <a:noAutofit/>
          </a:bodyPr>
          <a:lstStyle>
            <a:lvl1pPr indent="-228600" lvl="0" marL="457200" algn="ctr">
              <a:lnSpc>
                <a:spcPct val="100000"/>
              </a:lnSpc>
              <a:spcBef>
                <a:spcPts val="0"/>
              </a:spcBef>
              <a:spcAft>
                <a:spcPts val="0"/>
              </a:spcAft>
              <a:buClr>
                <a:srgbClr val="FFFFFF"/>
              </a:buClr>
              <a:buSzPts val="4000"/>
              <a:buFont typeface="Poppins"/>
              <a:buNone/>
              <a:defRPr sz="4000" cap="none">
                <a:solidFill>
                  <a:srgbClr val="FFFFFF"/>
                </a:solidFill>
                <a:latin typeface="Poppins"/>
                <a:ea typeface="Poppins"/>
                <a:cs typeface="Poppins"/>
                <a:sym typeface="Poppins"/>
              </a:defRPr>
            </a:lvl1pPr>
            <a:lvl2pPr indent="-228600" lvl="1" marL="914400" algn="ctr">
              <a:lnSpc>
                <a:spcPct val="100000"/>
              </a:lnSpc>
              <a:spcBef>
                <a:spcPts val="0"/>
              </a:spcBef>
              <a:spcAft>
                <a:spcPts val="0"/>
              </a:spcAft>
              <a:buClr>
                <a:srgbClr val="FFFFFF"/>
              </a:buClr>
              <a:buSzPts val="4000"/>
              <a:buFont typeface="Poppins"/>
              <a:buNone/>
              <a:defRPr sz="4000" cap="none">
                <a:solidFill>
                  <a:srgbClr val="FFFFFF"/>
                </a:solidFill>
                <a:latin typeface="Poppins"/>
                <a:ea typeface="Poppins"/>
                <a:cs typeface="Poppins"/>
                <a:sym typeface="Poppins"/>
              </a:defRPr>
            </a:lvl2pPr>
            <a:lvl3pPr indent="-228600" lvl="2" marL="1371600" algn="ctr">
              <a:lnSpc>
                <a:spcPct val="100000"/>
              </a:lnSpc>
              <a:spcBef>
                <a:spcPts val="0"/>
              </a:spcBef>
              <a:spcAft>
                <a:spcPts val="0"/>
              </a:spcAft>
              <a:buClr>
                <a:srgbClr val="FFFFFF"/>
              </a:buClr>
              <a:buSzPts val="4000"/>
              <a:buFont typeface="Poppins"/>
              <a:buNone/>
              <a:defRPr sz="4000" cap="none">
                <a:solidFill>
                  <a:srgbClr val="FFFFFF"/>
                </a:solidFill>
                <a:latin typeface="Poppins"/>
                <a:ea typeface="Poppins"/>
                <a:cs typeface="Poppins"/>
                <a:sym typeface="Poppins"/>
              </a:defRPr>
            </a:lvl3pPr>
            <a:lvl4pPr indent="-228600" lvl="3" marL="1828800" algn="ctr">
              <a:lnSpc>
                <a:spcPct val="100000"/>
              </a:lnSpc>
              <a:spcBef>
                <a:spcPts val="0"/>
              </a:spcBef>
              <a:spcAft>
                <a:spcPts val="0"/>
              </a:spcAft>
              <a:buClr>
                <a:srgbClr val="FFFFFF"/>
              </a:buClr>
              <a:buSzPts val="4000"/>
              <a:buFont typeface="Poppins"/>
              <a:buNone/>
              <a:defRPr sz="4000" cap="none">
                <a:solidFill>
                  <a:srgbClr val="FFFFFF"/>
                </a:solidFill>
                <a:latin typeface="Poppins"/>
                <a:ea typeface="Poppins"/>
                <a:cs typeface="Poppins"/>
                <a:sym typeface="Poppins"/>
              </a:defRPr>
            </a:lvl4pPr>
            <a:lvl5pPr indent="-228600" lvl="4" marL="2286000" algn="ctr">
              <a:lnSpc>
                <a:spcPct val="100000"/>
              </a:lnSpc>
              <a:spcBef>
                <a:spcPts val="0"/>
              </a:spcBef>
              <a:spcAft>
                <a:spcPts val="0"/>
              </a:spcAft>
              <a:buClr>
                <a:srgbClr val="FFFFFF"/>
              </a:buClr>
              <a:buSzPts val="4000"/>
              <a:buFont typeface="Poppins"/>
              <a:buNone/>
              <a:defRPr sz="4000" cap="none">
                <a:solidFill>
                  <a:srgbClr val="FFFFFF"/>
                </a:solidFill>
                <a:latin typeface="Poppins"/>
                <a:ea typeface="Poppins"/>
                <a:cs typeface="Poppins"/>
                <a:sym typeface="Poppins"/>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27" name="Google Shape;27;p6"/>
          <p:cNvSpPr txBox="1"/>
          <p:nvPr>
            <p:ph idx="12" type="sldNum"/>
          </p:nvPr>
        </p:nvSpPr>
        <p:spPr>
          <a:xfrm>
            <a:off x="6338817" y="923163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1pPr>
            <a:lvl2pPr indent="0" lvl="1"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2pPr>
            <a:lvl3pPr indent="0" lvl="2"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3pPr>
            <a:lvl4pPr indent="0" lvl="3"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4pPr>
            <a:lvl5pPr indent="0" lvl="4"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5pPr>
            <a:lvl6pPr indent="0" lvl="5"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6pPr>
            <a:lvl7pPr indent="0" lvl="6"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7pPr>
            <a:lvl8pPr indent="0" lvl="7"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8pPr>
            <a:lvl9pPr indent="0" lvl="8"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solidFill>
                <a:srgbClr val="9A958E"/>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Horizontal Alt">
  <p:cSld name="Photo - Horizontal Alt">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7"/>
          <p:cNvSpPr/>
          <p:nvPr>
            <p:ph idx="2" type="pic"/>
          </p:nvPr>
        </p:nvSpPr>
        <p:spPr>
          <a:xfrm>
            <a:off x="876300" y="2330450"/>
            <a:ext cx="11277600" cy="6477000"/>
          </a:xfrm>
          <a:prstGeom prst="rect">
            <a:avLst/>
          </a:prstGeom>
          <a:noFill/>
          <a:ln>
            <a:noFill/>
          </a:ln>
          <a:effectLst>
            <a:outerShdw blurRad="190500" rotWithShape="0" dir="5400000" dist="8455">
              <a:srgbClr val="000000"/>
            </a:outerShdw>
          </a:effectLst>
        </p:spPr>
        <p:txBody>
          <a:bodyPr anchorCtr="0" anchor="t" bIns="45700" lIns="91425" spcFirstLastPara="1" rIns="91425" wrap="square" tIns="45700">
            <a:noAutofit/>
          </a:bodyPr>
          <a:lstStyle>
            <a:lvl1pPr lvl="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1pPr>
            <a:lvl2pPr lvl="1"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2pPr>
            <a:lvl3pPr lvl="2"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3pPr>
            <a:lvl4pPr lvl="3"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4pPr>
            <a:lvl5pPr lvl="4"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5pPr>
            <a:lvl6pPr lvl="5"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6pPr>
            <a:lvl7pPr lvl="6"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7pPr>
            <a:lvl8pPr lvl="7"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8pPr>
            <a:lvl9pPr lvl="8"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9pPr>
          </a:lstStyle>
          <a:p/>
        </p:txBody>
      </p:sp>
      <p:sp>
        <p:nvSpPr>
          <p:cNvPr id="30" name="Google Shape;30;p7"/>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lvl1pPr lvl="0" algn="ctr">
              <a:lnSpc>
                <a:spcPct val="100000"/>
              </a:lnSpc>
              <a:spcBef>
                <a:spcPts val="0"/>
              </a:spcBef>
              <a:spcAft>
                <a:spcPts val="0"/>
              </a:spcAft>
              <a:buClr>
                <a:srgbClr val="5B5854"/>
              </a:buClr>
              <a:buSzPts val="1800"/>
              <a:buNone/>
              <a:defRPr/>
            </a:lvl1pPr>
            <a:lvl2pPr lvl="1" algn="ctr">
              <a:lnSpc>
                <a:spcPct val="100000"/>
              </a:lnSpc>
              <a:spcBef>
                <a:spcPts val="0"/>
              </a:spcBef>
              <a:spcAft>
                <a:spcPts val="0"/>
              </a:spcAft>
              <a:buClr>
                <a:srgbClr val="5B5854"/>
              </a:buClr>
              <a:buSzPts val="1800"/>
              <a:buNone/>
              <a:defRPr/>
            </a:lvl2pPr>
            <a:lvl3pPr lvl="2" algn="ctr">
              <a:lnSpc>
                <a:spcPct val="100000"/>
              </a:lnSpc>
              <a:spcBef>
                <a:spcPts val="0"/>
              </a:spcBef>
              <a:spcAft>
                <a:spcPts val="0"/>
              </a:spcAft>
              <a:buClr>
                <a:srgbClr val="5B5854"/>
              </a:buClr>
              <a:buSzPts val="1800"/>
              <a:buNone/>
              <a:defRPr/>
            </a:lvl3pPr>
            <a:lvl4pPr lvl="3" algn="ctr">
              <a:lnSpc>
                <a:spcPct val="100000"/>
              </a:lnSpc>
              <a:spcBef>
                <a:spcPts val="0"/>
              </a:spcBef>
              <a:spcAft>
                <a:spcPts val="0"/>
              </a:spcAft>
              <a:buClr>
                <a:srgbClr val="5B5854"/>
              </a:buClr>
              <a:buSzPts val="1800"/>
              <a:buNone/>
              <a:defRPr/>
            </a:lvl4pPr>
            <a:lvl5pPr lvl="4" algn="ctr">
              <a:lnSpc>
                <a:spcPct val="100000"/>
              </a:lnSpc>
              <a:spcBef>
                <a:spcPts val="0"/>
              </a:spcBef>
              <a:spcAft>
                <a:spcPts val="0"/>
              </a:spcAft>
              <a:buClr>
                <a:srgbClr val="5B5854"/>
              </a:buClr>
              <a:buSzPts val="1800"/>
              <a:buNone/>
              <a:defRPr/>
            </a:lvl5pPr>
            <a:lvl6pPr lvl="5" algn="ctr">
              <a:lnSpc>
                <a:spcPct val="100000"/>
              </a:lnSpc>
              <a:spcBef>
                <a:spcPts val="0"/>
              </a:spcBef>
              <a:spcAft>
                <a:spcPts val="0"/>
              </a:spcAft>
              <a:buClr>
                <a:srgbClr val="5B5854"/>
              </a:buClr>
              <a:buSzPts val="1800"/>
              <a:buNone/>
              <a:defRPr/>
            </a:lvl6pPr>
            <a:lvl7pPr lvl="6" algn="ctr">
              <a:lnSpc>
                <a:spcPct val="100000"/>
              </a:lnSpc>
              <a:spcBef>
                <a:spcPts val="0"/>
              </a:spcBef>
              <a:spcAft>
                <a:spcPts val="0"/>
              </a:spcAft>
              <a:buClr>
                <a:srgbClr val="5B5854"/>
              </a:buClr>
              <a:buSzPts val="1800"/>
              <a:buNone/>
              <a:defRPr/>
            </a:lvl7pPr>
            <a:lvl8pPr lvl="7" algn="ctr">
              <a:lnSpc>
                <a:spcPct val="100000"/>
              </a:lnSpc>
              <a:spcBef>
                <a:spcPts val="0"/>
              </a:spcBef>
              <a:spcAft>
                <a:spcPts val="0"/>
              </a:spcAft>
              <a:buClr>
                <a:srgbClr val="5B5854"/>
              </a:buClr>
              <a:buSzPts val="1800"/>
              <a:buNone/>
              <a:defRPr/>
            </a:lvl8pPr>
            <a:lvl9pPr lvl="8" algn="ctr">
              <a:lnSpc>
                <a:spcPct val="100000"/>
              </a:lnSpc>
              <a:spcBef>
                <a:spcPts val="0"/>
              </a:spcBef>
              <a:spcAft>
                <a:spcPts val="0"/>
              </a:spcAft>
              <a:buClr>
                <a:srgbClr val="5B5854"/>
              </a:buClr>
              <a:buSzPts val="1800"/>
              <a:buNone/>
              <a:defRPr/>
            </a:lvl9pPr>
          </a:lstStyle>
          <a:p/>
        </p:txBody>
      </p:sp>
      <p:sp>
        <p:nvSpPr>
          <p:cNvPr id="31" name="Google Shape;31;p7"/>
          <p:cNvSpPr txBox="1"/>
          <p:nvPr>
            <p:ph idx="1" type="body"/>
          </p:nvPr>
        </p:nvSpPr>
        <p:spPr>
          <a:xfrm>
            <a:off x="673100" y="1320800"/>
            <a:ext cx="11658600" cy="495300"/>
          </a:xfrm>
          <a:prstGeom prst="rect">
            <a:avLst/>
          </a:prstGeom>
          <a:noFill/>
          <a:ln>
            <a:noFill/>
          </a:ln>
        </p:spPr>
        <p:txBody>
          <a:bodyPr anchorCtr="0" anchor="t" bIns="50800" lIns="50800" spcFirstLastPara="1" rIns="50800" wrap="square" tIns="50800">
            <a:noAutofit/>
          </a:bodyPr>
          <a:lstStyle>
            <a:lvl1pPr indent="-228600" lvl="0" marL="457200" algn="ctr">
              <a:lnSpc>
                <a:spcPct val="100000"/>
              </a:lnSpc>
              <a:spcBef>
                <a:spcPts val="0"/>
              </a:spcBef>
              <a:spcAft>
                <a:spcPts val="0"/>
              </a:spcAft>
              <a:buClr>
                <a:srgbClr val="5B5854"/>
              </a:buClr>
              <a:buSzPts val="2600"/>
              <a:buFont typeface="Poppins"/>
              <a:buNone/>
              <a:defRPr sz="2600" cap="none">
                <a:latin typeface="Poppins"/>
                <a:ea typeface="Poppins"/>
                <a:cs typeface="Poppins"/>
                <a:sym typeface="Poppins"/>
              </a:defRPr>
            </a:lvl1pPr>
            <a:lvl2pPr indent="-228600" lvl="1" marL="914400" algn="ctr">
              <a:lnSpc>
                <a:spcPct val="100000"/>
              </a:lnSpc>
              <a:spcBef>
                <a:spcPts val="0"/>
              </a:spcBef>
              <a:spcAft>
                <a:spcPts val="0"/>
              </a:spcAft>
              <a:buClr>
                <a:srgbClr val="5B5854"/>
              </a:buClr>
              <a:buSzPts val="2600"/>
              <a:buFont typeface="Poppins"/>
              <a:buNone/>
              <a:defRPr sz="2600" cap="none">
                <a:latin typeface="Poppins"/>
                <a:ea typeface="Poppins"/>
                <a:cs typeface="Poppins"/>
                <a:sym typeface="Poppins"/>
              </a:defRPr>
            </a:lvl2pPr>
            <a:lvl3pPr indent="-228600" lvl="2" marL="1371600" algn="ctr">
              <a:lnSpc>
                <a:spcPct val="100000"/>
              </a:lnSpc>
              <a:spcBef>
                <a:spcPts val="0"/>
              </a:spcBef>
              <a:spcAft>
                <a:spcPts val="0"/>
              </a:spcAft>
              <a:buClr>
                <a:srgbClr val="5B5854"/>
              </a:buClr>
              <a:buSzPts val="2600"/>
              <a:buFont typeface="Poppins"/>
              <a:buNone/>
              <a:defRPr sz="2600" cap="none">
                <a:latin typeface="Poppins"/>
                <a:ea typeface="Poppins"/>
                <a:cs typeface="Poppins"/>
                <a:sym typeface="Poppins"/>
              </a:defRPr>
            </a:lvl3pPr>
            <a:lvl4pPr indent="-228600" lvl="3" marL="1828800" algn="ctr">
              <a:lnSpc>
                <a:spcPct val="100000"/>
              </a:lnSpc>
              <a:spcBef>
                <a:spcPts val="0"/>
              </a:spcBef>
              <a:spcAft>
                <a:spcPts val="0"/>
              </a:spcAft>
              <a:buClr>
                <a:srgbClr val="5B5854"/>
              </a:buClr>
              <a:buSzPts val="2600"/>
              <a:buFont typeface="Poppins"/>
              <a:buNone/>
              <a:defRPr sz="2600" cap="none">
                <a:latin typeface="Poppins"/>
                <a:ea typeface="Poppins"/>
                <a:cs typeface="Poppins"/>
                <a:sym typeface="Poppins"/>
              </a:defRPr>
            </a:lvl4pPr>
            <a:lvl5pPr indent="-228600" lvl="4" marL="2286000" algn="ctr">
              <a:lnSpc>
                <a:spcPct val="100000"/>
              </a:lnSpc>
              <a:spcBef>
                <a:spcPts val="0"/>
              </a:spcBef>
              <a:spcAft>
                <a:spcPts val="0"/>
              </a:spcAft>
              <a:buClr>
                <a:srgbClr val="5B5854"/>
              </a:buClr>
              <a:buSzPts val="2600"/>
              <a:buFont typeface="Poppins"/>
              <a:buNone/>
              <a:defRPr sz="2600" cap="none">
                <a:latin typeface="Poppins"/>
                <a:ea typeface="Poppins"/>
                <a:cs typeface="Poppins"/>
                <a:sym typeface="Poppins"/>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32" name="Google Shape;32;p7"/>
          <p:cNvSpPr txBox="1"/>
          <p:nvPr>
            <p:ph idx="12" type="sldNum"/>
          </p:nvPr>
        </p:nvSpPr>
        <p:spPr>
          <a:xfrm>
            <a:off x="6338817" y="923163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Center">
  <p:cSld name="Title - Center">
    <p:bg>
      <p:bgPr>
        <a:blipFill>
          <a:blip r:embed="rId2">
            <a:alphaModFix/>
          </a:blip>
          <a:stretch>
            <a:fillRect/>
          </a:stretch>
        </a:blip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673100" y="3086100"/>
            <a:ext cx="11658600" cy="3568700"/>
          </a:xfrm>
          <a:prstGeom prst="rect">
            <a:avLst/>
          </a:prstGeom>
          <a:noFill/>
          <a:ln>
            <a:noFill/>
          </a:ln>
        </p:spPr>
        <p:txBody>
          <a:bodyPr anchorCtr="0" anchor="ctr" bIns="50800" lIns="50800" spcFirstLastPara="1" rIns="50800" wrap="square" tIns="50800">
            <a:noAutofit/>
          </a:bodyPr>
          <a:lstStyle>
            <a:lvl1pPr lvl="0" algn="ctr">
              <a:lnSpc>
                <a:spcPct val="100000"/>
              </a:lnSpc>
              <a:spcBef>
                <a:spcPts val="0"/>
              </a:spcBef>
              <a:spcAft>
                <a:spcPts val="0"/>
              </a:spcAft>
              <a:buClr>
                <a:srgbClr val="FFFFFF"/>
              </a:buClr>
              <a:buSzPts val="10400"/>
              <a:buFont typeface="Poppins"/>
              <a:buNone/>
              <a:defRPr sz="10400">
                <a:solidFill>
                  <a:srgbClr val="FFFFFF"/>
                </a:solidFill>
              </a:defRPr>
            </a:lvl1pPr>
            <a:lvl2pPr lvl="1" algn="ctr">
              <a:lnSpc>
                <a:spcPct val="100000"/>
              </a:lnSpc>
              <a:spcBef>
                <a:spcPts val="0"/>
              </a:spcBef>
              <a:spcAft>
                <a:spcPts val="0"/>
              </a:spcAft>
              <a:buClr>
                <a:srgbClr val="5B5854"/>
              </a:buClr>
              <a:buSzPts val="1800"/>
              <a:buNone/>
              <a:defRPr/>
            </a:lvl2pPr>
            <a:lvl3pPr lvl="2" algn="ctr">
              <a:lnSpc>
                <a:spcPct val="100000"/>
              </a:lnSpc>
              <a:spcBef>
                <a:spcPts val="0"/>
              </a:spcBef>
              <a:spcAft>
                <a:spcPts val="0"/>
              </a:spcAft>
              <a:buClr>
                <a:srgbClr val="5B5854"/>
              </a:buClr>
              <a:buSzPts val="1800"/>
              <a:buNone/>
              <a:defRPr/>
            </a:lvl3pPr>
            <a:lvl4pPr lvl="3" algn="ctr">
              <a:lnSpc>
                <a:spcPct val="100000"/>
              </a:lnSpc>
              <a:spcBef>
                <a:spcPts val="0"/>
              </a:spcBef>
              <a:spcAft>
                <a:spcPts val="0"/>
              </a:spcAft>
              <a:buClr>
                <a:srgbClr val="5B5854"/>
              </a:buClr>
              <a:buSzPts val="1800"/>
              <a:buNone/>
              <a:defRPr/>
            </a:lvl4pPr>
            <a:lvl5pPr lvl="4" algn="ctr">
              <a:lnSpc>
                <a:spcPct val="100000"/>
              </a:lnSpc>
              <a:spcBef>
                <a:spcPts val="0"/>
              </a:spcBef>
              <a:spcAft>
                <a:spcPts val="0"/>
              </a:spcAft>
              <a:buClr>
                <a:srgbClr val="5B5854"/>
              </a:buClr>
              <a:buSzPts val="1800"/>
              <a:buNone/>
              <a:defRPr/>
            </a:lvl5pPr>
            <a:lvl6pPr lvl="5" algn="ctr">
              <a:lnSpc>
                <a:spcPct val="100000"/>
              </a:lnSpc>
              <a:spcBef>
                <a:spcPts val="0"/>
              </a:spcBef>
              <a:spcAft>
                <a:spcPts val="0"/>
              </a:spcAft>
              <a:buClr>
                <a:srgbClr val="5B5854"/>
              </a:buClr>
              <a:buSzPts val="1800"/>
              <a:buNone/>
              <a:defRPr/>
            </a:lvl6pPr>
            <a:lvl7pPr lvl="6" algn="ctr">
              <a:lnSpc>
                <a:spcPct val="100000"/>
              </a:lnSpc>
              <a:spcBef>
                <a:spcPts val="0"/>
              </a:spcBef>
              <a:spcAft>
                <a:spcPts val="0"/>
              </a:spcAft>
              <a:buClr>
                <a:srgbClr val="5B5854"/>
              </a:buClr>
              <a:buSzPts val="1800"/>
              <a:buNone/>
              <a:defRPr/>
            </a:lvl7pPr>
            <a:lvl8pPr lvl="7" algn="ctr">
              <a:lnSpc>
                <a:spcPct val="100000"/>
              </a:lnSpc>
              <a:spcBef>
                <a:spcPts val="0"/>
              </a:spcBef>
              <a:spcAft>
                <a:spcPts val="0"/>
              </a:spcAft>
              <a:buClr>
                <a:srgbClr val="5B5854"/>
              </a:buClr>
              <a:buSzPts val="1800"/>
              <a:buNone/>
              <a:defRPr/>
            </a:lvl8pPr>
            <a:lvl9pPr lvl="8" algn="ctr">
              <a:lnSpc>
                <a:spcPct val="100000"/>
              </a:lnSpc>
              <a:spcBef>
                <a:spcPts val="0"/>
              </a:spcBef>
              <a:spcAft>
                <a:spcPts val="0"/>
              </a:spcAft>
              <a:buClr>
                <a:srgbClr val="5B5854"/>
              </a:buClr>
              <a:buSzPts val="1800"/>
              <a:buNone/>
              <a:defRPr/>
            </a:lvl9pPr>
          </a:lstStyle>
          <a:p/>
        </p:txBody>
      </p:sp>
      <p:sp>
        <p:nvSpPr>
          <p:cNvPr id="35" name="Google Shape;35;p8"/>
          <p:cNvSpPr txBox="1"/>
          <p:nvPr>
            <p:ph idx="12" type="sldNum"/>
          </p:nvPr>
        </p:nvSpPr>
        <p:spPr>
          <a:xfrm>
            <a:off x="6338817" y="923163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1pPr>
            <a:lvl2pPr indent="0" lvl="1"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2pPr>
            <a:lvl3pPr indent="0" lvl="2"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3pPr>
            <a:lvl4pPr indent="0" lvl="3"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4pPr>
            <a:lvl5pPr indent="0" lvl="4"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5pPr>
            <a:lvl6pPr indent="0" lvl="5"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6pPr>
            <a:lvl7pPr indent="0" lvl="6"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7pPr>
            <a:lvl8pPr indent="0" lvl="7"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8pPr>
            <a:lvl9pPr indent="0" lvl="8" marL="0" marR="0" algn="ctr">
              <a:lnSpc>
                <a:spcPct val="100000"/>
              </a:lnSpc>
              <a:spcBef>
                <a:spcPts val="0"/>
              </a:spcBef>
              <a:spcAft>
                <a:spcPts val="0"/>
              </a:spcAft>
              <a:buClr>
                <a:srgbClr val="FFFFFF"/>
              </a:buClr>
              <a:buSzPts val="1400"/>
              <a:buFont typeface="Poppins"/>
              <a:buNone/>
              <a:defRPr b="0" i="0" sz="1400" u="none" cap="none" strike="noStrike">
                <a:solidFill>
                  <a:srgbClr val="FFFFFF"/>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solidFill>
                <a:srgbClr val="9A958E"/>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Vertical">
  <p:cSld name="Photo - Vertical">
    <p:bg>
      <p:bgPr>
        <a:blipFill>
          <a:blip r:embed="rId2">
            <a:alphaModFix/>
          </a:blip>
          <a:stretch>
            <a:fillRect/>
          </a:stretch>
        </a:blipFill>
      </p:bgPr>
    </p:bg>
    <p:spTree>
      <p:nvGrpSpPr>
        <p:cNvPr id="36" name="Shape 36"/>
        <p:cNvGrpSpPr/>
        <p:nvPr/>
      </p:nvGrpSpPr>
      <p:grpSpPr>
        <a:xfrm>
          <a:off x="0" y="0"/>
          <a:ext cx="0" cy="0"/>
          <a:chOff x="0" y="0"/>
          <a:chExt cx="0" cy="0"/>
        </a:xfrm>
      </p:grpSpPr>
      <p:sp>
        <p:nvSpPr>
          <p:cNvPr id="37" name="Google Shape;37;p9"/>
          <p:cNvSpPr/>
          <p:nvPr>
            <p:ph idx="2" type="pic"/>
          </p:nvPr>
        </p:nvSpPr>
        <p:spPr>
          <a:xfrm>
            <a:off x="6191617" y="1082886"/>
            <a:ext cx="5880104" cy="7747001"/>
          </a:xfrm>
          <a:prstGeom prst="rect">
            <a:avLst/>
          </a:prstGeom>
          <a:noFill/>
          <a:ln>
            <a:noFill/>
          </a:ln>
          <a:effectLst>
            <a:outerShdw blurRad="190500" rotWithShape="0" dir="5400000" dist="8455">
              <a:srgbClr val="000000"/>
            </a:outerShdw>
          </a:effectLst>
        </p:spPr>
        <p:txBody>
          <a:bodyPr anchorCtr="0" anchor="t" bIns="45700" lIns="91425" spcFirstLastPara="1" rIns="91425" wrap="square" tIns="45700">
            <a:noAutofit/>
          </a:bodyPr>
          <a:lstStyle>
            <a:lvl1pPr lvl="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1pPr>
            <a:lvl2pPr lvl="1"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2pPr>
            <a:lvl3pPr lvl="2"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3pPr>
            <a:lvl4pPr lvl="3"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4pPr>
            <a:lvl5pPr lvl="4"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5pPr>
            <a:lvl6pPr lvl="5"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6pPr>
            <a:lvl7pPr lvl="6"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7pPr>
            <a:lvl8pPr lvl="7"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8pPr>
            <a:lvl9pPr lvl="8"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9pPr>
          </a:lstStyle>
          <a:p/>
        </p:txBody>
      </p:sp>
      <p:sp>
        <p:nvSpPr>
          <p:cNvPr id="38" name="Google Shape;38;p9"/>
          <p:cNvSpPr txBox="1"/>
          <p:nvPr>
            <p:ph type="title"/>
          </p:nvPr>
        </p:nvSpPr>
        <p:spPr>
          <a:xfrm>
            <a:off x="673100" y="4191000"/>
            <a:ext cx="4889500" cy="3581400"/>
          </a:xfrm>
          <a:prstGeom prst="rect">
            <a:avLst/>
          </a:prstGeom>
          <a:noFill/>
          <a:ln>
            <a:noFill/>
          </a:ln>
        </p:spPr>
        <p:txBody>
          <a:bodyPr anchorCtr="0" anchor="t" bIns="50800" lIns="50800" spcFirstLastPara="1" rIns="50800" wrap="square" tIns="50800">
            <a:noAutofit/>
          </a:bodyPr>
          <a:lstStyle>
            <a:lvl1pPr lvl="0" algn="l">
              <a:lnSpc>
                <a:spcPct val="80000"/>
              </a:lnSpc>
              <a:spcBef>
                <a:spcPts val="0"/>
              </a:spcBef>
              <a:spcAft>
                <a:spcPts val="0"/>
              </a:spcAft>
              <a:buClr>
                <a:srgbClr val="5B5854"/>
              </a:buClr>
              <a:buSzPts val="7400"/>
              <a:buFont typeface="Poppins"/>
              <a:buNone/>
              <a:defRPr sz="7400"/>
            </a:lvl1pPr>
            <a:lvl2pPr lvl="1" algn="ctr">
              <a:lnSpc>
                <a:spcPct val="100000"/>
              </a:lnSpc>
              <a:spcBef>
                <a:spcPts val="0"/>
              </a:spcBef>
              <a:spcAft>
                <a:spcPts val="0"/>
              </a:spcAft>
              <a:buClr>
                <a:srgbClr val="5B5854"/>
              </a:buClr>
              <a:buSzPts val="1800"/>
              <a:buNone/>
              <a:defRPr/>
            </a:lvl2pPr>
            <a:lvl3pPr lvl="2" algn="ctr">
              <a:lnSpc>
                <a:spcPct val="100000"/>
              </a:lnSpc>
              <a:spcBef>
                <a:spcPts val="0"/>
              </a:spcBef>
              <a:spcAft>
                <a:spcPts val="0"/>
              </a:spcAft>
              <a:buClr>
                <a:srgbClr val="5B5854"/>
              </a:buClr>
              <a:buSzPts val="1800"/>
              <a:buNone/>
              <a:defRPr/>
            </a:lvl3pPr>
            <a:lvl4pPr lvl="3" algn="ctr">
              <a:lnSpc>
                <a:spcPct val="100000"/>
              </a:lnSpc>
              <a:spcBef>
                <a:spcPts val="0"/>
              </a:spcBef>
              <a:spcAft>
                <a:spcPts val="0"/>
              </a:spcAft>
              <a:buClr>
                <a:srgbClr val="5B5854"/>
              </a:buClr>
              <a:buSzPts val="1800"/>
              <a:buNone/>
              <a:defRPr/>
            </a:lvl4pPr>
            <a:lvl5pPr lvl="4" algn="ctr">
              <a:lnSpc>
                <a:spcPct val="100000"/>
              </a:lnSpc>
              <a:spcBef>
                <a:spcPts val="0"/>
              </a:spcBef>
              <a:spcAft>
                <a:spcPts val="0"/>
              </a:spcAft>
              <a:buClr>
                <a:srgbClr val="5B5854"/>
              </a:buClr>
              <a:buSzPts val="1800"/>
              <a:buNone/>
              <a:defRPr/>
            </a:lvl5pPr>
            <a:lvl6pPr lvl="5" algn="ctr">
              <a:lnSpc>
                <a:spcPct val="100000"/>
              </a:lnSpc>
              <a:spcBef>
                <a:spcPts val="0"/>
              </a:spcBef>
              <a:spcAft>
                <a:spcPts val="0"/>
              </a:spcAft>
              <a:buClr>
                <a:srgbClr val="5B5854"/>
              </a:buClr>
              <a:buSzPts val="1800"/>
              <a:buNone/>
              <a:defRPr/>
            </a:lvl6pPr>
            <a:lvl7pPr lvl="6" algn="ctr">
              <a:lnSpc>
                <a:spcPct val="100000"/>
              </a:lnSpc>
              <a:spcBef>
                <a:spcPts val="0"/>
              </a:spcBef>
              <a:spcAft>
                <a:spcPts val="0"/>
              </a:spcAft>
              <a:buClr>
                <a:srgbClr val="5B5854"/>
              </a:buClr>
              <a:buSzPts val="1800"/>
              <a:buNone/>
              <a:defRPr/>
            </a:lvl7pPr>
            <a:lvl8pPr lvl="7" algn="ctr">
              <a:lnSpc>
                <a:spcPct val="100000"/>
              </a:lnSpc>
              <a:spcBef>
                <a:spcPts val="0"/>
              </a:spcBef>
              <a:spcAft>
                <a:spcPts val="0"/>
              </a:spcAft>
              <a:buClr>
                <a:srgbClr val="5B5854"/>
              </a:buClr>
              <a:buSzPts val="1800"/>
              <a:buNone/>
              <a:defRPr/>
            </a:lvl8pPr>
            <a:lvl9pPr lvl="8" algn="ctr">
              <a:lnSpc>
                <a:spcPct val="100000"/>
              </a:lnSpc>
              <a:spcBef>
                <a:spcPts val="0"/>
              </a:spcBef>
              <a:spcAft>
                <a:spcPts val="0"/>
              </a:spcAft>
              <a:buClr>
                <a:srgbClr val="5B5854"/>
              </a:buClr>
              <a:buSzPts val="1800"/>
              <a:buNone/>
              <a:defRPr/>
            </a:lvl9pPr>
          </a:lstStyle>
          <a:p/>
        </p:txBody>
      </p:sp>
      <p:sp>
        <p:nvSpPr>
          <p:cNvPr id="39" name="Google Shape;39;p9"/>
          <p:cNvSpPr txBox="1"/>
          <p:nvPr>
            <p:ph idx="1" type="body"/>
          </p:nvPr>
        </p:nvSpPr>
        <p:spPr>
          <a:xfrm>
            <a:off x="673100" y="2844800"/>
            <a:ext cx="4889500" cy="1358900"/>
          </a:xfrm>
          <a:prstGeom prst="rect">
            <a:avLst/>
          </a:prstGeom>
          <a:noFill/>
          <a:ln>
            <a:noFill/>
          </a:ln>
        </p:spPr>
        <p:txBody>
          <a:bodyPr anchorCtr="0" anchor="b" bIns="50800" lIns="50800" spcFirstLastPara="1" rIns="50800" wrap="square" tIns="50800">
            <a:noAutofit/>
          </a:bodyPr>
          <a:lstStyle>
            <a:lvl1pPr indent="-228600" lvl="0" marL="457200" algn="l">
              <a:lnSpc>
                <a:spcPct val="100000"/>
              </a:lnSpc>
              <a:spcBef>
                <a:spcPts val="0"/>
              </a:spcBef>
              <a:spcAft>
                <a:spcPts val="0"/>
              </a:spcAft>
              <a:buClr>
                <a:srgbClr val="5B5854"/>
              </a:buClr>
              <a:buSzPts val="4000"/>
              <a:buFont typeface="Poppins"/>
              <a:buNone/>
              <a:defRPr sz="4000" cap="none">
                <a:latin typeface="Poppins"/>
                <a:ea typeface="Poppins"/>
                <a:cs typeface="Poppins"/>
                <a:sym typeface="Poppins"/>
              </a:defRPr>
            </a:lvl1pPr>
            <a:lvl2pPr indent="-228600" lvl="1" marL="914400" algn="l">
              <a:lnSpc>
                <a:spcPct val="100000"/>
              </a:lnSpc>
              <a:spcBef>
                <a:spcPts val="0"/>
              </a:spcBef>
              <a:spcAft>
                <a:spcPts val="0"/>
              </a:spcAft>
              <a:buClr>
                <a:srgbClr val="5B5854"/>
              </a:buClr>
              <a:buSzPts val="4000"/>
              <a:buFont typeface="Poppins"/>
              <a:buNone/>
              <a:defRPr sz="4000" cap="none">
                <a:latin typeface="Poppins"/>
                <a:ea typeface="Poppins"/>
                <a:cs typeface="Poppins"/>
                <a:sym typeface="Poppins"/>
              </a:defRPr>
            </a:lvl2pPr>
            <a:lvl3pPr indent="-228600" lvl="2" marL="1371600" algn="l">
              <a:lnSpc>
                <a:spcPct val="100000"/>
              </a:lnSpc>
              <a:spcBef>
                <a:spcPts val="0"/>
              </a:spcBef>
              <a:spcAft>
                <a:spcPts val="0"/>
              </a:spcAft>
              <a:buClr>
                <a:srgbClr val="5B5854"/>
              </a:buClr>
              <a:buSzPts val="4000"/>
              <a:buFont typeface="Poppins"/>
              <a:buNone/>
              <a:defRPr sz="4000" cap="none">
                <a:latin typeface="Poppins"/>
                <a:ea typeface="Poppins"/>
                <a:cs typeface="Poppins"/>
                <a:sym typeface="Poppins"/>
              </a:defRPr>
            </a:lvl3pPr>
            <a:lvl4pPr indent="-228600" lvl="3" marL="1828800" algn="l">
              <a:lnSpc>
                <a:spcPct val="100000"/>
              </a:lnSpc>
              <a:spcBef>
                <a:spcPts val="0"/>
              </a:spcBef>
              <a:spcAft>
                <a:spcPts val="0"/>
              </a:spcAft>
              <a:buClr>
                <a:srgbClr val="5B5854"/>
              </a:buClr>
              <a:buSzPts val="4000"/>
              <a:buFont typeface="Poppins"/>
              <a:buNone/>
              <a:defRPr sz="4000" cap="none">
                <a:latin typeface="Poppins"/>
                <a:ea typeface="Poppins"/>
                <a:cs typeface="Poppins"/>
                <a:sym typeface="Poppins"/>
              </a:defRPr>
            </a:lvl4pPr>
            <a:lvl5pPr indent="-228600" lvl="4" marL="2286000" algn="l">
              <a:lnSpc>
                <a:spcPct val="100000"/>
              </a:lnSpc>
              <a:spcBef>
                <a:spcPts val="0"/>
              </a:spcBef>
              <a:spcAft>
                <a:spcPts val="0"/>
              </a:spcAft>
              <a:buClr>
                <a:srgbClr val="5B5854"/>
              </a:buClr>
              <a:buSzPts val="4000"/>
              <a:buFont typeface="Poppins"/>
              <a:buNone/>
              <a:defRPr sz="4000" cap="none">
                <a:latin typeface="Poppins"/>
                <a:ea typeface="Poppins"/>
                <a:cs typeface="Poppins"/>
                <a:sym typeface="Poppins"/>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40" name="Google Shape;40;p9"/>
          <p:cNvSpPr txBox="1"/>
          <p:nvPr>
            <p:ph idx="12" type="sldNum"/>
          </p:nvPr>
        </p:nvSpPr>
        <p:spPr>
          <a:xfrm>
            <a:off x="6338817" y="923163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p:cSld name="Title - Top">
    <p:spTree>
      <p:nvGrpSpPr>
        <p:cNvPr id="41" name="Shape 41"/>
        <p:cNvGrpSpPr/>
        <p:nvPr/>
      </p:nvGrpSpPr>
      <p:grpSpPr>
        <a:xfrm>
          <a:off x="0" y="0"/>
          <a:ext cx="0" cy="0"/>
          <a:chOff x="0" y="0"/>
          <a:chExt cx="0" cy="0"/>
        </a:xfrm>
      </p:grpSpPr>
      <p:sp>
        <p:nvSpPr>
          <p:cNvPr id="42" name="Google Shape;42;p10"/>
          <p:cNvSpPr txBox="1"/>
          <p:nvPr>
            <p:ph idx="1" type="body"/>
          </p:nvPr>
        </p:nvSpPr>
        <p:spPr>
          <a:xfrm>
            <a:off x="673100" y="1320800"/>
            <a:ext cx="11658600" cy="536265"/>
          </a:xfrm>
          <a:prstGeom prst="rect">
            <a:avLst/>
          </a:prstGeom>
          <a:noFill/>
          <a:ln>
            <a:noFill/>
          </a:ln>
        </p:spPr>
        <p:txBody>
          <a:bodyPr anchorCtr="0" anchor="t" bIns="50800" lIns="50800" spcFirstLastPara="1" rIns="50800" wrap="square" tIns="50800">
            <a:noAutofit/>
          </a:bodyPr>
          <a:lstStyle>
            <a:lvl1pPr indent="-228600" lvl="0" marL="457200" algn="ctr">
              <a:lnSpc>
                <a:spcPct val="100000"/>
              </a:lnSpc>
              <a:spcBef>
                <a:spcPts val="0"/>
              </a:spcBef>
              <a:spcAft>
                <a:spcPts val="0"/>
              </a:spcAft>
              <a:buClr>
                <a:srgbClr val="5B5854"/>
              </a:buClr>
              <a:buSzPts val="2600"/>
              <a:buFont typeface="Poppins"/>
              <a:buNone/>
              <a:defRPr sz="2600" cap="none">
                <a:latin typeface="Poppins"/>
                <a:ea typeface="Poppins"/>
                <a:cs typeface="Poppins"/>
                <a:sym typeface="Poppins"/>
              </a:defRPr>
            </a:lvl1pPr>
            <a:lvl2pPr indent="-352425" lvl="1" marL="914400" algn="ctr">
              <a:lnSpc>
                <a:spcPct val="100000"/>
              </a:lnSpc>
              <a:spcBef>
                <a:spcPts val="0"/>
              </a:spcBef>
              <a:spcAft>
                <a:spcPts val="0"/>
              </a:spcAft>
              <a:buClr>
                <a:srgbClr val="5B5854"/>
              </a:buClr>
              <a:buSzPts val="1950"/>
              <a:buFont typeface="Poppins"/>
              <a:buChar char="•"/>
              <a:defRPr sz="2600" cap="none">
                <a:latin typeface="Poppins"/>
                <a:ea typeface="Poppins"/>
                <a:cs typeface="Poppins"/>
                <a:sym typeface="Poppins"/>
              </a:defRPr>
            </a:lvl2pPr>
            <a:lvl3pPr indent="-352425" lvl="2" marL="1371600" algn="ctr">
              <a:lnSpc>
                <a:spcPct val="100000"/>
              </a:lnSpc>
              <a:spcBef>
                <a:spcPts val="0"/>
              </a:spcBef>
              <a:spcAft>
                <a:spcPts val="0"/>
              </a:spcAft>
              <a:buClr>
                <a:srgbClr val="5B5854"/>
              </a:buClr>
              <a:buSzPts val="1950"/>
              <a:buFont typeface="Poppins"/>
              <a:buChar char="•"/>
              <a:defRPr sz="2600" cap="none">
                <a:latin typeface="Poppins"/>
                <a:ea typeface="Poppins"/>
                <a:cs typeface="Poppins"/>
                <a:sym typeface="Poppins"/>
              </a:defRPr>
            </a:lvl3pPr>
            <a:lvl4pPr indent="-352425" lvl="3" marL="1828800" algn="ctr">
              <a:lnSpc>
                <a:spcPct val="100000"/>
              </a:lnSpc>
              <a:spcBef>
                <a:spcPts val="0"/>
              </a:spcBef>
              <a:spcAft>
                <a:spcPts val="0"/>
              </a:spcAft>
              <a:buClr>
                <a:srgbClr val="5B5854"/>
              </a:buClr>
              <a:buSzPts val="1950"/>
              <a:buFont typeface="Poppins"/>
              <a:buChar char="•"/>
              <a:defRPr sz="2600" cap="none">
                <a:latin typeface="Poppins"/>
                <a:ea typeface="Poppins"/>
                <a:cs typeface="Poppins"/>
                <a:sym typeface="Poppins"/>
              </a:defRPr>
            </a:lvl4pPr>
            <a:lvl5pPr indent="-352425" lvl="4" marL="2286000" algn="ctr">
              <a:lnSpc>
                <a:spcPct val="100000"/>
              </a:lnSpc>
              <a:spcBef>
                <a:spcPts val="0"/>
              </a:spcBef>
              <a:spcAft>
                <a:spcPts val="0"/>
              </a:spcAft>
              <a:buClr>
                <a:srgbClr val="5B5854"/>
              </a:buClr>
              <a:buSzPts val="1950"/>
              <a:buFont typeface="Poppins"/>
              <a:buChar char="•"/>
              <a:defRPr sz="2600" cap="none">
                <a:latin typeface="Poppins"/>
                <a:ea typeface="Poppins"/>
                <a:cs typeface="Poppins"/>
                <a:sym typeface="Poppins"/>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43" name="Google Shape;43;p10"/>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lvl1pPr lvl="0" algn="ctr">
              <a:lnSpc>
                <a:spcPct val="100000"/>
              </a:lnSpc>
              <a:spcBef>
                <a:spcPts val="0"/>
              </a:spcBef>
              <a:spcAft>
                <a:spcPts val="0"/>
              </a:spcAft>
              <a:buClr>
                <a:srgbClr val="5B5854"/>
              </a:buClr>
              <a:buSzPts val="1800"/>
              <a:buNone/>
              <a:defRPr/>
            </a:lvl1pPr>
            <a:lvl2pPr lvl="1" algn="ctr">
              <a:lnSpc>
                <a:spcPct val="100000"/>
              </a:lnSpc>
              <a:spcBef>
                <a:spcPts val="0"/>
              </a:spcBef>
              <a:spcAft>
                <a:spcPts val="0"/>
              </a:spcAft>
              <a:buClr>
                <a:srgbClr val="5B5854"/>
              </a:buClr>
              <a:buSzPts val="1800"/>
              <a:buNone/>
              <a:defRPr/>
            </a:lvl2pPr>
            <a:lvl3pPr lvl="2" algn="ctr">
              <a:lnSpc>
                <a:spcPct val="100000"/>
              </a:lnSpc>
              <a:spcBef>
                <a:spcPts val="0"/>
              </a:spcBef>
              <a:spcAft>
                <a:spcPts val="0"/>
              </a:spcAft>
              <a:buClr>
                <a:srgbClr val="5B5854"/>
              </a:buClr>
              <a:buSzPts val="1800"/>
              <a:buNone/>
              <a:defRPr/>
            </a:lvl3pPr>
            <a:lvl4pPr lvl="3" algn="ctr">
              <a:lnSpc>
                <a:spcPct val="100000"/>
              </a:lnSpc>
              <a:spcBef>
                <a:spcPts val="0"/>
              </a:spcBef>
              <a:spcAft>
                <a:spcPts val="0"/>
              </a:spcAft>
              <a:buClr>
                <a:srgbClr val="5B5854"/>
              </a:buClr>
              <a:buSzPts val="1800"/>
              <a:buNone/>
              <a:defRPr/>
            </a:lvl4pPr>
            <a:lvl5pPr lvl="4" algn="ctr">
              <a:lnSpc>
                <a:spcPct val="100000"/>
              </a:lnSpc>
              <a:spcBef>
                <a:spcPts val="0"/>
              </a:spcBef>
              <a:spcAft>
                <a:spcPts val="0"/>
              </a:spcAft>
              <a:buClr>
                <a:srgbClr val="5B5854"/>
              </a:buClr>
              <a:buSzPts val="1800"/>
              <a:buNone/>
              <a:defRPr/>
            </a:lvl5pPr>
            <a:lvl6pPr lvl="5" algn="ctr">
              <a:lnSpc>
                <a:spcPct val="100000"/>
              </a:lnSpc>
              <a:spcBef>
                <a:spcPts val="0"/>
              </a:spcBef>
              <a:spcAft>
                <a:spcPts val="0"/>
              </a:spcAft>
              <a:buClr>
                <a:srgbClr val="5B5854"/>
              </a:buClr>
              <a:buSzPts val="1800"/>
              <a:buNone/>
              <a:defRPr/>
            </a:lvl6pPr>
            <a:lvl7pPr lvl="6" algn="ctr">
              <a:lnSpc>
                <a:spcPct val="100000"/>
              </a:lnSpc>
              <a:spcBef>
                <a:spcPts val="0"/>
              </a:spcBef>
              <a:spcAft>
                <a:spcPts val="0"/>
              </a:spcAft>
              <a:buClr>
                <a:srgbClr val="5B5854"/>
              </a:buClr>
              <a:buSzPts val="1800"/>
              <a:buNone/>
              <a:defRPr/>
            </a:lvl7pPr>
            <a:lvl8pPr lvl="7" algn="ctr">
              <a:lnSpc>
                <a:spcPct val="100000"/>
              </a:lnSpc>
              <a:spcBef>
                <a:spcPts val="0"/>
              </a:spcBef>
              <a:spcAft>
                <a:spcPts val="0"/>
              </a:spcAft>
              <a:buClr>
                <a:srgbClr val="5B5854"/>
              </a:buClr>
              <a:buSzPts val="1800"/>
              <a:buNone/>
              <a:defRPr/>
            </a:lvl8pPr>
            <a:lvl9pPr lvl="8" algn="ctr">
              <a:lnSpc>
                <a:spcPct val="100000"/>
              </a:lnSpc>
              <a:spcBef>
                <a:spcPts val="0"/>
              </a:spcBef>
              <a:spcAft>
                <a:spcPts val="0"/>
              </a:spcAft>
              <a:buClr>
                <a:srgbClr val="5B5854"/>
              </a:buClr>
              <a:buSzPts val="1800"/>
              <a:buNone/>
              <a:defRPr/>
            </a:lvl9pPr>
          </a:lstStyle>
          <a:p/>
        </p:txBody>
      </p:sp>
      <p:sp>
        <p:nvSpPr>
          <p:cNvPr id="44" name="Google Shape;44;p10"/>
          <p:cNvSpPr txBox="1"/>
          <p:nvPr>
            <p:ph idx="12" type="sldNum"/>
          </p:nvPr>
        </p:nvSpPr>
        <p:spPr>
          <a:xfrm>
            <a:off x="6338817" y="923163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mp; Photo">
  <p:cSld name="Title, Bullets &amp; Photo">
    <p:bg>
      <p:bgPr>
        <a:blipFill>
          <a:blip r:embed="rId2">
            <a:alphaModFix/>
          </a:blip>
          <a:stretch>
            <a:fillRect/>
          </a:stretch>
        </a:blipFill>
      </p:bgPr>
    </p:bg>
    <p:spTree>
      <p:nvGrpSpPr>
        <p:cNvPr id="45" name="Shape 45"/>
        <p:cNvGrpSpPr/>
        <p:nvPr/>
      </p:nvGrpSpPr>
      <p:grpSpPr>
        <a:xfrm>
          <a:off x="0" y="0"/>
          <a:ext cx="0" cy="0"/>
          <a:chOff x="0" y="0"/>
          <a:chExt cx="0" cy="0"/>
        </a:xfrm>
      </p:grpSpPr>
      <p:sp>
        <p:nvSpPr>
          <p:cNvPr id="46" name="Google Shape;46;p11"/>
          <p:cNvSpPr/>
          <p:nvPr>
            <p:ph idx="2" type="pic"/>
          </p:nvPr>
        </p:nvSpPr>
        <p:spPr>
          <a:xfrm>
            <a:off x="6172200" y="2324087"/>
            <a:ext cx="5943600" cy="6568576"/>
          </a:xfrm>
          <a:prstGeom prst="rect">
            <a:avLst/>
          </a:prstGeom>
          <a:noFill/>
          <a:ln>
            <a:noFill/>
          </a:ln>
          <a:effectLst>
            <a:outerShdw blurRad="190500" rotWithShape="0" dir="5400000" dist="8455">
              <a:srgbClr val="000000"/>
            </a:outerShdw>
          </a:effectLst>
        </p:spPr>
        <p:txBody>
          <a:bodyPr anchorCtr="0" anchor="t" bIns="45700" lIns="91425" spcFirstLastPara="1" rIns="91425" wrap="square" tIns="45700">
            <a:noAutofit/>
          </a:bodyPr>
          <a:lstStyle>
            <a:lvl1pPr lvl="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1pPr>
            <a:lvl2pPr lvl="1"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2pPr>
            <a:lvl3pPr lvl="2"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3pPr>
            <a:lvl4pPr lvl="3"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4pPr>
            <a:lvl5pPr lvl="4"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5pPr>
            <a:lvl6pPr lvl="5"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6pPr>
            <a:lvl7pPr lvl="6"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7pPr>
            <a:lvl8pPr lvl="7"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8pPr>
            <a:lvl9pPr lvl="8"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9pPr>
          </a:lstStyle>
          <a:p/>
        </p:txBody>
      </p:sp>
      <p:sp>
        <p:nvSpPr>
          <p:cNvPr id="47" name="Google Shape;47;p11"/>
          <p:cNvSpPr txBox="1"/>
          <p:nvPr>
            <p:ph idx="1" type="body"/>
          </p:nvPr>
        </p:nvSpPr>
        <p:spPr>
          <a:xfrm>
            <a:off x="673100" y="1320800"/>
            <a:ext cx="11658600" cy="536265"/>
          </a:xfrm>
          <a:prstGeom prst="rect">
            <a:avLst/>
          </a:prstGeom>
          <a:noFill/>
          <a:ln>
            <a:noFill/>
          </a:ln>
        </p:spPr>
        <p:txBody>
          <a:bodyPr anchorCtr="0" anchor="t" bIns="50800" lIns="50800" spcFirstLastPara="1" rIns="50800" wrap="square" tIns="50800">
            <a:noAutofit/>
          </a:bodyPr>
          <a:lstStyle>
            <a:lvl1pPr indent="-228600" lvl="0" marL="457200" algn="ctr">
              <a:lnSpc>
                <a:spcPct val="100000"/>
              </a:lnSpc>
              <a:spcBef>
                <a:spcPts val="0"/>
              </a:spcBef>
              <a:spcAft>
                <a:spcPts val="0"/>
              </a:spcAft>
              <a:buClr>
                <a:srgbClr val="5B5854"/>
              </a:buClr>
              <a:buSzPts val="2600"/>
              <a:buFont typeface="Poppins"/>
              <a:buNone/>
              <a:defRPr sz="2600" cap="none">
                <a:latin typeface="Poppins"/>
                <a:ea typeface="Poppins"/>
                <a:cs typeface="Poppins"/>
                <a:sym typeface="Poppins"/>
              </a:defRPr>
            </a:lvl1pPr>
            <a:lvl2pPr indent="-352425" lvl="1" marL="914400" algn="ctr">
              <a:lnSpc>
                <a:spcPct val="100000"/>
              </a:lnSpc>
              <a:spcBef>
                <a:spcPts val="0"/>
              </a:spcBef>
              <a:spcAft>
                <a:spcPts val="0"/>
              </a:spcAft>
              <a:buClr>
                <a:srgbClr val="5B5854"/>
              </a:buClr>
              <a:buSzPts val="1950"/>
              <a:buFont typeface="Poppins"/>
              <a:buChar char="•"/>
              <a:defRPr sz="2600" cap="none">
                <a:latin typeface="Poppins"/>
                <a:ea typeface="Poppins"/>
                <a:cs typeface="Poppins"/>
                <a:sym typeface="Poppins"/>
              </a:defRPr>
            </a:lvl2pPr>
            <a:lvl3pPr indent="-352425" lvl="2" marL="1371600" algn="ctr">
              <a:lnSpc>
                <a:spcPct val="100000"/>
              </a:lnSpc>
              <a:spcBef>
                <a:spcPts val="0"/>
              </a:spcBef>
              <a:spcAft>
                <a:spcPts val="0"/>
              </a:spcAft>
              <a:buClr>
                <a:srgbClr val="5B5854"/>
              </a:buClr>
              <a:buSzPts val="1950"/>
              <a:buFont typeface="Poppins"/>
              <a:buChar char="•"/>
              <a:defRPr sz="2600" cap="none">
                <a:latin typeface="Poppins"/>
                <a:ea typeface="Poppins"/>
                <a:cs typeface="Poppins"/>
                <a:sym typeface="Poppins"/>
              </a:defRPr>
            </a:lvl3pPr>
            <a:lvl4pPr indent="-352425" lvl="3" marL="1828800" algn="ctr">
              <a:lnSpc>
                <a:spcPct val="100000"/>
              </a:lnSpc>
              <a:spcBef>
                <a:spcPts val="0"/>
              </a:spcBef>
              <a:spcAft>
                <a:spcPts val="0"/>
              </a:spcAft>
              <a:buClr>
                <a:srgbClr val="5B5854"/>
              </a:buClr>
              <a:buSzPts val="1950"/>
              <a:buFont typeface="Poppins"/>
              <a:buChar char="•"/>
              <a:defRPr sz="2600" cap="none">
                <a:latin typeface="Poppins"/>
                <a:ea typeface="Poppins"/>
                <a:cs typeface="Poppins"/>
                <a:sym typeface="Poppins"/>
              </a:defRPr>
            </a:lvl4pPr>
            <a:lvl5pPr indent="-352425" lvl="4" marL="2286000" algn="ctr">
              <a:lnSpc>
                <a:spcPct val="100000"/>
              </a:lnSpc>
              <a:spcBef>
                <a:spcPts val="0"/>
              </a:spcBef>
              <a:spcAft>
                <a:spcPts val="0"/>
              </a:spcAft>
              <a:buClr>
                <a:srgbClr val="5B5854"/>
              </a:buClr>
              <a:buSzPts val="1950"/>
              <a:buFont typeface="Poppins"/>
              <a:buChar char="•"/>
              <a:defRPr sz="2600" cap="none">
                <a:latin typeface="Poppins"/>
                <a:ea typeface="Poppins"/>
                <a:cs typeface="Poppins"/>
                <a:sym typeface="Poppins"/>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48" name="Google Shape;48;p11"/>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lvl1pPr lvl="0" algn="ctr">
              <a:lnSpc>
                <a:spcPct val="100000"/>
              </a:lnSpc>
              <a:spcBef>
                <a:spcPts val="0"/>
              </a:spcBef>
              <a:spcAft>
                <a:spcPts val="0"/>
              </a:spcAft>
              <a:buClr>
                <a:srgbClr val="5B5854"/>
              </a:buClr>
              <a:buSzPts val="1800"/>
              <a:buNone/>
              <a:defRPr/>
            </a:lvl1pPr>
            <a:lvl2pPr lvl="1" algn="ctr">
              <a:lnSpc>
                <a:spcPct val="100000"/>
              </a:lnSpc>
              <a:spcBef>
                <a:spcPts val="0"/>
              </a:spcBef>
              <a:spcAft>
                <a:spcPts val="0"/>
              </a:spcAft>
              <a:buClr>
                <a:srgbClr val="5B5854"/>
              </a:buClr>
              <a:buSzPts val="1800"/>
              <a:buNone/>
              <a:defRPr/>
            </a:lvl2pPr>
            <a:lvl3pPr lvl="2" algn="ctr">
              <a:lnSpc>
                <a:spcPct val="100000"/>
              </a:lnSpc>
              <a:spcBef>
                <a:spcPts val="0"/>
              </a:spcBef>
              <a:spcAft>
                <a:spcPts val="0"/>
              </a:spcAft>
              <a:buClr>
                <a:srgbClr val="5B5854"/>
              </a:buClr>
              <a:buSzPts val="1800"/>
              <a:buNone/>
              <a:defRPr/>
            </a:lvl3pPr>
            <a:lvl4pPr lvl="3" algn="ctr">
              <a:lnSpc>
                <a:spcPct val="100000"/>
              </a:lnSpc>
              <a:spcBef>
                <a:spcPts val="0"/>
              </a:spcBef>
              <a:spcAft>
                <a:spcPts val="0"/>
              </a:spcAft>
              <a:buClr>
                <a:srgbClr val="5B5854"/>
              </a:buClr>
              <a:buSzPts val="1800"/>
              <a:buNone/>
              <a:defRPr/>
            </a:lvl4pPr>
            <a:lvl5pPr lvl="4" algn="ctr">
              <a:lnSpc>
                <a:spcPct val="100000"/>
              </a:lnSpc>
              <a:spcBef>
                <a:spcPts val="0"/>
              </a:spcBef>
              <a:spcAft>
                <a:spcPts val="0"/>
              </a:spcAft>
              <a:buClr>
                <a:srgbClr val="5B5854"/>
              </a:buClr>
              <a:buSzPts val="1800"/>
              <a:buNone/>
              <a:defRPr/>
            </a:lvl5pPr>
            <a:lvl6pPr lvl="5" algn="ctr">
              <a:lnSpc>
                <a:spcPct val="100000"/>
              </a:lnSpc>
              <a:spcBef>
                <a:spcPts val="0"/>
              </a:spcBef>
              <a:spcAft>
                <a:spcPts val="0"/>
              </a:spcAft>
              <a:buClr>
                <a:srgbClr val="5B5854"/>
              </a:buClr>
              <a:buSzPts val="1800"/>
              <a:buNone/>
              <a:defRPr/>
            </a:lvl6pPr>
            <a:lvl7pPr lvl="6" algn="ctr">
              <a:lnSpc>
                <a:spcPct val="100000"/>
              </a:lnSpc>
              <a:spcBef>
                <a:spcPts val="0"/>
              </a:spcBef>
              <a:spcAft>
                <a:spcPts val="0"/>
              </a:spcAft>
              <a:buClr>
                <a:srgbClr val="5B5854"/>
              </a:buClr>
              <a:buSzPts val="1800"/>
              <a:buNone/>
              <a:defRPr/>
            </a:lvl7pPr>
            <a:lvl8pPr lvl="7" algn="ctr">
              <a:lnSpc>
                <a:spcPct val="100000"/>
              </a:lnSpc>
              <a:spcBef>
                <a:spcPts val="0"/>
              </a:spcBef>
              <a:spcAft>
                <a:spcPts val="0"/>
              </a:spcAft>
              <a:buClr>
                <a:srgbClr val="5B5854"/>
              </a:buClr>
              <a:buSzPts val="1800"/>
              <a:buNone/>
              <a:defRPr/>
            </a:lvl8pPr>
            <a:lvl9pPr lvl="8" algn="ctr">
              <a:lnSpc>
                <a:spcPct val="100000"/>
              </a:lnSpc>
              <a:spcBef>
                <a:spcPts val="0"/>
              </a:spcBef>
              <a:spcAft>
                <a:spcPts val="0"/>
              </a:spcAft>
              <a:buClr>
                <a:srgbClr val="5B5854"/>
              </a:buClr>
              <a:buSzPts val="1800"/>
              <a:buNone/>
              <a:defRPr/>
            </a:lvl9pPr>
          </a:lstStyle>
          <a:p/>
        </p:txBody>
      </p:sp>
      <p:sp>
        <p:nvSpPr>
          <p:cNvPr id="49" name="Google Shape;49;p11"/>
          <p:cNvSpPr txBox="1"/>
          <p:nvPr>
            <p:ph idx="3" type="body"/>
          </p:nvPr>
        </p:nvSpPr>
        <p:spPr>
          <a:xfrm>
            <a:off x="673100" y="2603500"/>
            <a:ext cx="4775200" cy="6019800"/>
          </a:xfrm>
          <a:prstGeom prst="rect">
            <a:avLst/>
          </a:prstGeom>
          <a:noFill/>
          <a:ln>
            <a:noFill/>
          </a:ln>
        </p:spPr>
        <p:txBody>
          <a:bodyPr anchorCtr="0" anchor="t" bIns="50800" lIns="50800" spcFirstLastPara="1" rIns="50800" wrap="square" tIns="50800">
            <a:noAutofit/>
          </a:bodyPr>
          <a:lstStyle>
            <a:lvl1pPr indent="-228600" lvl="0" marL="457200" algn="l">
              <a:lnSpc>
                <a:spcPct val="150000"/>
              </a:lnSpc>
              <a:spcBef>
                <a:spcPts val="2100"/>
              </a:spcBef>
              <a:spcAft>
                <a:spcPts val="0"/>
              </a:spcAft>
              <a:buClr>
                <a:srgbClr val="5B5854"/>
              </a:buClr>
              <a:buSzPts val="1800"/>
              <a:buNone/>
              <a:defRPr/>
            </a:lvl1pPr>
            <a:lvl2pPr indent="-228600" lvl="1" marL="914400" algn="l">
              <a:lnSpc>
                <a:spcPct val="150000"/>
              </a:lnSpc>
              <a:spcBef>
                <a:spcPts val="2100"/>
              </a:spcBef>
              <a:spcAft>
                <a:spcPts val="0"/>
              </a:spcAft>
              <a:buClr>
                <a:srgbClr val="5B5854"/>
              </a:buClr>
              <a:buSzPts val="1800"/>
              <a:buNone/>
              <a:defRPr/>
            </a:lvl2pPr>
            <a:lvl3pPr indent="-228600" lvl="2" marL="1371600" algn="l">
              <a:lnSpc>
                <a:spcPct val="150000"/>
              </a:lnSpc>
              <a:spcBef>
                <a:spcPts val="2100"/>
              </a:spcBef>
              <a:spcAft>
                <a:spcPts val="0"/>
              </a:spcAft>
              <a:buClr>
                <a:srgbClr val="5B5854"/>
              </a:buClr>
              <a:buSzPts val="1800"/>
              <a:buNone/>
              <a:defRPr/>
            </a:lvl3pPr>
            <a:lvl4pPr indent="-228600" lvl="3" marL="1828800" algn="l">
              <a:lnSpc>
                <a:spcPct val="150000"/>
              </a:lnSpc>
              <a:spcBef>
                <a:spcPts val="2100"/>
              </a:spcBef>
              <a:spcAft>
                <a:spcPts val="0"/>
              </a:spcAft>
              <a:buClr>
                <a:srgbClr val="5B5854"/>
              </a:buClr>
              <a:buSzPts val="1800"/>
              <a:buNone/>
              <a:defRPr/>
            </a:lvl4pPr>
            <a:lvl5pPr indent="-228600" lvl="4" marL="2286000" algn="l">
              <a:lnSpc>
                <a:spcPct val="150000"/>
              </a:lnSpc>
              <a:spcBef>
                <a:spcPts val="2100"/>
              </a:spcBef>
              <a:spcAft>
                <a:spcPts val="0"/>
              </a:spcAft>
              <a:buClr>
                <a:srgbClr val="5B5854"/>
              </a:buClr>
              <a:buSzPts val="1800"/>
              <a:buNone/>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50" name="Google Shape;50;p11"/>
          <p:cNvSpPr txBox="1"/>
          <p:nvPr>
            <p:ph idx="12" type="sldNum"/>
          </p:nvPr>
        </p:nvSpPr>
        <p:spPr>
          <a:xfrm>
            <a:off x="6338817" y="923290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3 up">
  <p:cSld name="Photo - 3 up">
    <p:bg>
      <p:bgPr>
        <a:blipFill>
          <a:blip r:embed="rId2">
            <a:alphaModFix/>
          </a:blip>
          <a:stretch>
            <a:fillRect/>
          </a:stretch>
        </a:blipFill>
      </p:bgPr>
    </p:bg>
    <p:spTree>
      <p:nvGrpSpPr>
        <p:cNvPr id="51" name="Shape 51"/>
        <p:cNvGrpSpPr/>
        <p:nvPr/>
      </p:nvGrpSpPr>
      <p:grpSpPr>
        <a:xfrm>
          <a:off x="0" y="0"/>
          <a:ext cx="0" cy="0"/>
          <a:chOff x="0" y="0"/>
          <a:chExt cx="0" cy="0"/>
        </a:xfrm>
      </p:grpSpPr>
      <p:sp>
        <p:nvSpPr>
          <p:cNvPr id="52" name="Google Shape;52;p12"/>
          <p:cNvSpPr/>
          <p:nvPr>
            <p:ph idx="2" type="pic"/>
          </p:nvPr>
        </p:nvSpPr>
        <p:spPr>
          <a:xfrm>
            <a:off x="6502400" y="4813300"/>
            <a:ext cx="5600700" cy="4051300"/>
          </a:xfrm>
          <a:prstGeom prst="rect">
            <a:avLst/>
          </a:prstGeom>
          <a:noFill/>
          <a:ln>
            <a:noFill/>
          </a:ln>
          <a:effectLst>
            <a:outerShdw blurRad="190500" rotWithShape="0" dir="5400000" dist="8455">
              <a:srgbClr val="000000"/>
            </a:outerShdw>
          </a:effectLst>
        </p:spPr>
        <p:txBody>
          <a:bodyPr anchorCtr="0" anchor="t" bIns="45700" lIns="91425" spcFirstLastPara="1" rIns="91425" wrap="square" tIns="45700">
            <a:noAutofit/>
          </a:bodyPr>
          <a:lstStyle>
            <a:lvl1pPr lvl="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1pPr>
            <a:lvl2pPr lvl="1"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2pPr>
            <a:lvl3pPr lvl="2"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3pPr>
            <a:lvl4pPr lvl="3"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4pPr>
            <a:lvl5pPr lvl="4"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5pPr>
            <a:lvl6pPr lvl="5"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6pPr>
            <a:lvl7pPr lvl="6"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7pPr>
            <a:lvl8pPr lvl="7"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8pPr>
            <a:lvl9pPr lvl="8"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9pPr>
          </a:lstStyle>
          <a:p/>
        </p:txBody>
      </p:sp>
      <p:sp>
        <p:nvSpPr>
          <p:cNvPr id="53" name="Google Shape;53;p12"/>
          <p:cNvSpPr/>
          <p:nvPr>
            <p:ph idx="3" type="pic"/>
          </p:nvPr>
        </p:nvSpPr>
        <p:spPr>
          <a:xfrm>
            <a:off x="6502400" y="1079500"/>
            <a:ext cx="5600700" cy="3429000"/>
          </a:xfrm>
          <a:prstGeom prst="rect">
            <a:avLst/>
          </a:prstGeom>
          <a:noFill/>
          <a:ln>
            <a:noFill/>
          </a:ln>
          <a:effectLst>
            <a:outerShdw blurRad="190500" rotWithShape="0" dir="5400000" dist="8455">
              <a:srgbClr val="000000"/>
            </a:outerShdw>
          </a:effectLst>
        </p:spPr>
        <p:txBody>
          <a:bodyPr anchorCtr="0" anchor="t" bIns="45700" lIns="91425" spcFirstLastPara="1" rIns="91425" wrap="square" tIns="45700">
            <a:noAutofit/>
          </a:bodyPr>
          <a:lstStyle>
            <a:lvl1pPr lvl="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1pPr>
            <a:lvl2pPr lvl="1"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2pPr>
            <a:lvl3pPr lvl="2"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3pPr>
            <a:lvl4pPr lvl="3"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4pPr>
            <a:lvl5pPr lvl="4"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5pPr>
            <a:lvl6pPr lvl="5"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6pPr>
            <a:lvl7pPr lvl="6"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7pPr>
            <a:lvl8pPr lvl="7"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8pPr>
            <a:lvl9pPr lvl="8"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9pPr>
          </a:lstStyle>
          <a:p/>
        </p:txBody>
      </p:sp>
      <p:sp>
        <p:nvSpPr>
          <p:cNvPr id="54" name="Google Shape;54;p12"/>
          <p:cNvSpPr/>
          <p:nvPr>
            <p:ph idx="4" type="pic"/>
          </p:nvPr>
        </p:nvSpPr>
        <p:spPr>
          <a:xfrm>
            <a:off x="897845" y="1079500"/>
            <a:ext cx="4978404" cy="7785100"/>
          </a:xfrm>
          <a:prstGeom prst="rect">
            <a:avLst/>
          </a:prstGeom>
          <a:noFill/>
          <a:ln>
            <a:noFill/>
          </a:ln>
          <a:effectLst>
            <a:outerShdw blurRad="190500" rotWithShape="0" dir="5400000" dist="8455">
              <a:srgbClr val="000000"/>
            </a:outerShdw>
          </a:effectLst>
        </p:spPr>
        <p:txBody>
          <a:bodyPr anchorCtr="0" anchor="t" bIns="45700" lIns="91425" spcFirstLastPara="1" rIns="91425" wrap="square" tIns="45700">
            <a:noAutofit/>
          </a:bodyPr>
          <a:lstStyle>
            <a:lvl1pPr lvl="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1pPr>
            <a:lvl2pPr lvl="1"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2pPr>
            <a:lvl3pPr lvl="2"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3pPr>
            <a:lvl4pPr lvl="3"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4pPr>
            <a:lvl5pPr lvl="4"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5pPr>
            <a:lvl6pPr lvl="5"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6pPr>
            <a:lvl7pPr lvl="6"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7pPr>
            <a:lvl8pPr lvl="7"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8pPr>
            <a:lvl9pPr lvl="8"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9pPr>
          </a:lstStyle>
          <a:p/>
        </p:txBody>
      </p:sp>
      <p:sp>
        <p:nvSpPr>
          <p:cNvPr id="55" name="Google Shape;55;p12"/>
          <p:cNvSpPr txBox="1"/>
          <p:nvPr>
            <p:ph idx="12" type="sldNum"/>
          </p:nvPr>
        </p:nvSpPr>
        <p:spPr>
          <a:xfrm>
            <a:off x="6338817" y="923290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2 up">
  <p:cSld name="Photo - 2 up">
    <p:bg>
      <p:bgPr>
        <a:blipFill>
          <a:blip r:embed="rId2">
            <a:alphaModFix/>
          </a:blip>
          <a:stretch>
            <a:fillRect/>
          </a:stretch>
        </a:blipFill>
      </p:bgPr>
    </p:bg>
    <p:spTree>
      <p:nvGrpSpPr>
        <p:cNvPr id="56" name="Shape 56"/>
        <p:cNvGrpSpPr/>
        <p:nvPr/>
      </p:nvGrpSpPr>
      <p:grpSpPr>
        <a:xfrm>
          <a:off x="0" y="0"/>
          <a:ext cx="0" cy="0"/>
          <a:chOff x="0" y="0"/>
          <a:chExt cx="0" cy="0"/>
        </a:xfrm>
      </p:grpSpPr>
      <p:sp>
        <p:nvSpPr>
          <p:cNvPr id="57" name="Google Shape;57;p13"/>
          <p:cNvSpPr/>
          <p:nvPr>
            <p:ph idx="2" type="pic"/>
          </p:nvPr>
        </p:nvSpPr>
        <p:spPr>
          <a:xfrm>
            <a:off x="6807200" y="1079500"/>
            <a:ext cx="5295900" cy="7785100"/>
          </a:xfrm>
          <a:prstGeom prst="rect">
            <a:avLst/>
          </a:prstGeom>
          <a:noFill/>
          <a:ln>
            <a:noFill/>
          </a:ln>
          <a:effectLst>
            <a:outerShdw blurRad="190500" rotWithShape="0" dir="5400000" dist="8455">
              <a:srgbClr val="000000"/>
            </a:outerShdw>
          </a:effectLst>
        </p:spPr>
        <p:txBody>
          <a:bodyPr anchorCtr="0" anchor="t" bIns="45700" lIns="91425" spcFirstLastPara="1" rIns="91425" wrap="square" tIns="45700">
            <a:noAutofit/>
          </a:bodyPr>
          <a:lstStyle>
            <a:lvl1pPr lvl="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1pPr>
            <a:lvl2pPr lvl="1"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2pPr>
            <a:lvl3pPr lvl="2"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3pPr>
            <a:lvl4pPr lvl="3"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4pPr>
            <a:lvl5pPr lvl="4"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5pPr>
            <a:lvl6pPr lvl="5"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6pPr>
            <a:lvl7pPr lvl="6"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7pPr>
            <a:lvl8pPr lvl="7"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8pPr>
            <a:lvl9pPr lvl="8"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9pPr>
          </a:lstStyle>
          <a:p/>
        </p:txBody>
      </p:sp>
      <p:sp>
        <p:nvSpPr>
          <p:cNvPr id="58" name="Google Shape;58;p13"/>
          <p:cNvSpPr/>
          <p:nvPr>
            <p:ph idx="3" type="pic"/>
          </p:nvPr>
        </p:nvSpPr>
        <p:spPr>
          <a:xfrm>
            <a:off x="889000" y="1079500"/>
            <a:ext cx="5295900" cy="7785100"/>
          </a:xfrm>
          <a:prstGeom prst="rect">
            <a:avLst/>
          </a:prstGeom>
          <a:noFill/>
          <a:ln>
            <a:noFill/>
          </a:ln>
          <a:effectLst>
            <a:outerShdw blurRad="190500" rotWithShape="0" dir="5400000" dist="8455">
              <a:srgbClr val="000000"/>
            </a:outerShdw>
          </a:effectLst>
        </p:spPr>
        <p:txBody>
          <a:bodyPr anchorCtr="0" anchor="t" bIns="45700" lIns="91425" spcFirstLastPara="1" rIns="91425" wrap="square" tIns="45700">
            <a:noAutofit/>
          </a:bodyPr>
          <a:lstStyle>
            <a:lvl1pPr lvl="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1pPr>
            <a:lvl2pPr lvl="1"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2pPr>
            <a:lvl3pPr lvl="2"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3pPr>
            <a:lvl4pPr lvl="3"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4pPr>
            <a:lvl5pPr lvl="4"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5pPr>
            <a:lvl6pPr lvl="5"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6pPr>
            <a:lvl7pPr lvl="6"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7pPr>
            <a:lvl8pPr lvl="7"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8pPr>
            <a:lvl9pPr lvl="8"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9pPr>
          </a:lstStyle>
          <a:p/>
        </p:txBody>
      </p:sp>
      <p:sp>
        <p:nvSpPr>
          <p:cNvPr id="59" name="Google Shape;59;p13"/>
          <p:cNvSpPr txBox="1"/>
          <p:nvPr>
            <p:ph idx="12" type="sldNum"/>
          </p:nvPr>
        </p:nvSpPr>
        <p:spPr>
          <a:xfrm>
            <a:off x="6335522" y="923290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bg>
      <p:bgPr>
        <a:blipFill>
          <a:blip r:embed="rId2">
            <a:alphaModFix/>
          </a:blip>
          <a:stretch>
            <a:fillRect/>
          </a:stretch>
        </a:blipFill>
      </p:bgPr>
    </p:bg>
    <p:spTree>
      <p:nvGrpSpPr>
        <p:cNvPr id="60" name="Shape 60"/>
        <p:cNvGrpSpPr/>
        <p:nvPr/>
      </p:nvGrpSpPr>
      <p:grpSpPr>
        <a:xfrm>
          <a:off x="0" y="0"/>
          <a:ext cx="0" cy="0"/>
          <a:chOff x="0" y="0"/>
          <a:chExt cx="0" cy="0"/>
        </a:xfrm>
      </p:grpSpPr>
      <p:sp>
        <p:nvSpPr>
          <p:cNvPr id="61" name="Google Shape;61;p14"/>
          <p:cNvSpPr txBox="1"/>
          <p:nvPr>
            <p:ph idx="1" type="body"/>
          </p:nvPr>
        </p:nvSpPr>
        <p:spPr>
          <a:xfrm>
            <a:off x="673100" y="6483350"/>
            <a:ext cx="11658600" cy="558800"/>
          </a:xfrm>
          <a:prstGeom prst="rect">
            <a:avLst/>
          </a:prstGeom>
          <a:noFill/>
          <a:ln>
            <a:noFill/>
          </a:ln>
        </p:spPr>
        <p:txBody>
          <a:bodyPr anchorCtr="0" anchor="ctr" bIns="50800" lIns="50800" spcFirstLastPara="1" rIns="50800" wrap="square" tIns="50800">
            <a:noAutofit/>
          </a:bodyPr>
          <a:lstStyle>
            <a:lvl1pPr indent="-228600" lvl="0" marL="457200" algn="ctr">
              <a:lnSpc>
                <a:spcPct val="100000"/>
              </a:lnSpc>
              <a:spcBef>
                <a:spcPts val="0"/>
              </a:spcBef>
              <a:spcAft>
                <a:spcPts val="0"/>
              </a:spcAft>
              <a:buClr>
                <a:srgbClr val="AC6254"/>
              </a:buClr>
              <a:buSzPts val="2600"/>
              <a:buFont typeface="Avenir"/>
              <a:buNone/>
              <a:defRPr i="1" sz="2600">
                <a:solidFill>
                  <a:srgbClr val="AC6254"/>
                </a:solidFill>
                <a:latin typeface="Avenir"/>
                <a:ea typeface="Avenir"/>
                <a:cs typeface="Avenir"/>
                <a:sym typeface="Avenir"/>
              </a:defRPr>
            </a:lvl1pPr>
            <a:lvl2pPr indent="-352425" lvl="1" marL="914400" algn="ctr">
              <a:lnSpc>
                <a:spcPct val="100000"/>
              </a:lnSpc>
              <a:spcBef>
                <a:spcPts val="0"/>
              </a:spcBef>
              <a:spcAft>
                <a:spcPts val="0"/>
              </a:spcAft>
              <a:buClr>
                <a:srgbClr val="AC6254"/>
              </a:buClr>
              <a:buSzPts val="1950"/>
              <a:buFont typeface="Avenir"/>
              <a:buChar char="•"/>
              <a:defRPr i="1" sz="2600">
                <a:solidFill>
                  <a:srgbClr val="AC6254"/>
                </a:solidFill>
                <a:latin typeface="Avenir"/>
                <a:ea typeface="Avenir"/>
                <a:cs typeface="Avenir"/>
                <a:sym typeface="Avenir"/>
              </a:defRPr>
            </a:lvl2pPr>
            <a:lvl3pPr indent="-352425" lvl="2" marL="1371600" algn="ctr">
              <a:lnSpc>
                <a:spcPct val="100000"/>
              </a:lnSpc>
              <a:spcBef>
                <a:spcPts val="0"/>
              </a:spcBef>
              <a:spcAft>
                <a:spcPts val="0"/>
              </a:spcAft>
              <a:buClr>
                <a:srgbClr val="AC6254"/>
              </a:buClr>
              <a:buSzPts val="1950"/>
              <a:buFont typeface="Avenir"/>
              <a:buChar char="•"/>
              <a:defRPr i="1" sz="2600">
                <a:solidFill>
                  <a:srgbClr val="AC6254"/>
                </a:solidFill>
                <a:latin typeface="Avenir"/>
                <a:ea typeface="Avenir"/>
                <a:cs typeface="Avenir"/>
                <a:sym typeface="Avenir"/>
              </a:defRPr>
            </a:lvl3pPr>
            <a:lvl4pPr indent="-352425" lvl="3" marL="1828800" algn="ctr">
              <a:lnSpc>
                <a:spcPct val="100000"/>
              </a:lnSpc>
              <a:spcBef>
                <a:spcPts val="0"/>
              </a:spcBef>
              <a:spcAft>
                <a:spcPts val="0"/>
              </a:spcAft>
              <a:buClr>
                <a:srgbClr val="AC6254"/>
              </a:buClr>
              <a:buSzPts val="1950"/>
              <a:buFont typeface="Avenir"/>
              <a:buChar char="•"/>
              <a:defRPr i="1" sz="2600">
                <a:solidFill>
                  <a:srgbClr val="AC6254"/>
                </a:solidFill>
                <a:latin typeface="Avenir"/>
                <a:ea typeface="Avenir"/>
                <a:cs typeface="Avenir"/>
                <a:sym typeface="Avenir"/>
              </a:defRPr>
            </a:lvl4pPr>
            <a:lvl5pPr indent="-352425" lvl="4" marL="2286000" algn="ctr">
              <a:lnSpc>
                <a:spcPct val="100000"/>
              </a:lnSpc>
              <a:spcBef>
                <a:spcPts val="0"/>
              </a:spcBef>
              <a:spcAft>
                <a:spcPts val="0"/>
              </a:spcAft>
              <a:buClr>
                <a:srgbClr val="AC6254"/>
              </a:buClr>
              <a:buSzPts val="1950"/>
              <a:buFont typeface="Avenir"/>
              <a:buChar char="•"/>
              <a:defRPr i="1" sz="2600">
                <a:solidFill>
                  <a:srgbClr val="AC6254"/>
                </a:solidFill>
                <a:latin typeface="Avenir"/>
                <a:ea typeface="Avenir"/>
                <a:cs typeface="Avenir"/>
                <a:sym typeface="Avenir"/>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62" name="Google Shape;62;p14"/>
          <p:cNvSpPr txBox="1"/>
          <p:nvPr>
            <p:ph idx="2" type="body"/>
          </p:nvPr>
        </p:nvSpPr>
        <p:spPr>
          <a:xfrm>
            <a:off x="673100" y="5317837"/>
            <a:ext cx="11658600" cy="1057563"/>
          </a:xfrm>
          <a:prstGeom prst="rect">
            <a:avLst/>
          </a:prstGeom>
          <a:noFill/>
          <a:ln>
            <a:noFill/>
          </a:ln>
        </p:spPr>
        <p:txBody>
          <a:bodyPr anchorCtr="0" anchor="b" bIns="50800" lIns="50800" spcFirstLastPara="1" rIns="50800" wrap="square" tIns="50800">
            <a:noAutofit/>
          </a:bodyPr>
          <a:lstStyle>
            <a:lvl1pPr indent="-228600" lvl="0" marL="457200" algn="l">
              <a:lnSpc>
                <a:spcPct val="150000"/>
              </a:lnSpc>
              <a:spcBef>
                <a:spcPts val="2100"/>
              </a:spcBef>
              <a:spcAft>
                <a:spcPts val="0"/>
              </a:spcAft>
              <a:buClr>
                <a:srgbClr val="5B5854"/>
              </a:buClr>
              <a:buSzPts val="1800"/>
              <a:buNone/>
              <a:defRPr/>
            </a:lvl1pPr>
            <a:lvl2pPr indent="-228600" lvl="1" marL="914400" algn="l">
              <a:lnSpc>
                <a:spcPct val="150000"/>
              </a:lnSpc>
              <a:spcBef>
                <a:spcPts val="2100"/>
              </a:spcBef>
              <a:spcAft>
                <a:spcPts val="0"/>
              </a:spcAft>
              <a:buClr>
                <a:srgbClr val="5B5854"/>
              </a:buClr>
              <a:buSzPts val="1800"/>
              <a:buNone/>
              <a:defRPr/>
            </a:lvl2pPr>
            <a:lvl3pPr indent="-228600" lvl="2" marL="1371600" algn="l">
              <a:lnSpc>
                <a:spcPct val="150000"/>
              </a:lnSpc>
              <a:spcBef>
                <a:spcPts val="2100"/>
              </a:spcBef>
              <a:spcAft>
                <a:spcPts val="0"/>
              </a:spcAft>
              <a:buClr>
                <a:srgbClr val="5B5854"/>
              </a:buClr>
              <a:buSzPts val="1800"/>
              <a:buNone/>
              <a:defRPr/>
            </a:lvl3pPr>
            <a:lvl4pPr indent="-228600" lvl="3" marL="1828800" algn="l">
              <a:lnSpc>
                <a:spcPct val="150000"/>
              </a:lnSpc>
              <a:spcBef>
                <a:spcPts val="2100"/>
              </a:spcBef>
              <a:spcAft>
                <a:spcPts val="0"/>
              </a:spcAft>
              <a:buClr>
                <a:srgbClr val="5B5854"/>
              </a:buClr>
              <a:buSzPts val="1800"/>
              <a:buNone/>
              <a:defRPr/>
            </a:lvl4pPr>
            <a:lvl5pPr indent="-228600" lvl="4" marL="2286000" algn="l">
              <a:lnSpc>
                <a:spcPct val="150000"/>
              </a:lnSpc>
              <a:spcBef>
                <a:spcPts val="2100"/>
              </a:spcBef>
              <a:spcAft>
                <a:spcPts val="0"/>
              </a:spcAft>
              <a:buClr>
                <a:srgbClr val="5B5854"/>
              </a:buClr>
              <a:buSzPts val="1800"/>
              <a:buNone/>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63" name="Google Shape;63;p14"/>
          <p:cNvSpPr txBox="1"/>
          <p:nvPr>
            <p:ph idx="3" type="body"/>
          </p:nvPr>
        </p:nvSpPr>
        <p:spPr>
          <a:xfrm>
            <a:off x="6113657" y="7061200"/>
            <a:ext cx="779544" cy="1409700"/>
          </a:xfrm>
          <a:prstGeom prst="rect">
            <a:avLst/>
          </a:prstGeom>
          <a:noFill/>
          <a:ln>
            <a:noFill/>
          </a:ln>
        </p:spPr>
        <p:txBody>
          <a:bodyPr anchorCtr="0" anchor="t" bIns="50800" lIns="50800" spcFirstLastPara="1" rIns="50800" wrap="square" tIns="50800">
            <a:noAutofit/>
          </a:bodyPr>
          <a:lstStyle>
            <a:lvl1pPr indent="-228600" lvl="0" marL="457200" algn="l">
              <a:lnSpc>
                <a:spcPct val="150000"/>
              </a:lnSpc>
              <a:spcBef>
                <a:spcPts val="2100"/>
              </a:spcBef>
              <a:spcAft>
                <a:spcPts val="0"/>
              </a:spcAft>
              <a:buClr>
                <a:srgbClr val="5B5854"/>
              </a:buClr>
              <a:buSzPts val="1800"/>
              <a:buNone/>
              <a:defRPr/>
            </a:lvl1pPr>
            <a:lvl2pPr indent="-228600" lvl="1" marL="914400" algn="l">
              <a:lnSpc>
                <a:spcPct val="150000"/>
              </a:lnSpc>
              <a:spcBef>
                <a:spcPts val="2100"/>
              </a:spcBef>
              <a:spcAft>
                <a:spcPts val="0"/>
              </a:spcAft>
              <a:buClr>
                <a:srgbClr val="5B5854"/>
              </a:buClr>
              <a:buSzPts val="1800"/>
              <a:buNone/>
              <a:defRPr/>
            </a:lvl2pPr>
            <a:lvl3pPr indent="-228600" lvl="2" marL="1371600" algn="l">
              <a:lnSpc>
                <a:spcPct val="150000"/>
              </a:lnSpc>
              <a:spcBef>
                <a:spcPts val="2100"/>
              </a:spcBef>
              <a:spcAft>
                <a:spcPts val="0"/>
              </a:spcAft>
              <a:buClr>
                <a:srgbClr val="5B5854"/>
              </a:buClr>
              <a:buSzPts val="1800"/>
              <a:buNone/>
              <a:defRPr/>
            </a:lvl3pPr>
            <a:lvl4pPr indent="-228600" lvl="3" marL="1828800" algn="l">
              <a:lnSpc>
                <a:spcPct val="150000"/>
              </a:lnSpc>
              <a:spcBef>
                <a:spcPts val="2100"/>
              </a:spcBef>
              <a:spcAft>
                <a:spcPts val="0"/>
              </a:spcAft>
              <a:buClr>
                <a:srgbClr val="5B5854"/>
              </a:buClr>
              <a:buSzPts val="1800"/>
              <a:buNone/>
              <a:defRPr/>
            </a:lvl4pPr>
            <a:lvl5pPr indent="-228600" lvl="4" marL="2286000" algn="l">
              <a:lnSpc>
                <a:spcPct val="150000"/>
              </a:lnSpc>
              <a:spcBef>
                <a:spcPts val="2100"/>
              </a:spcBef>
              <a:spcAft>
                <a:spcPts val="0"/>
              </a:spcAft>
              <a:buClr>
                <a:srgbClr val="5B5854"/>
              </a:buClr>
              <a:buSzPts val="1800"/>
              <a:buNone/>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64" name="Google Shape;64;p14"/>
          <p:cNvSpPr txBox="1"/>
          <p:nvPr>
            <p:ph idx="4" type="body"/>
          </p:nvPr>
        </p:nvSpPr>
        <p:spPr>
          <a:xfrm>
            <a:off x="6113657" y="2565400"/>
            <a:ext cx="779544" cy="1409700"/>
          </a:xfrm>
          <a:prstGeom prst="rect">
            <a:avLst/>
          </a:prstGeom>
          <a:noFill/>
          <a:ln>
            <a:noFill/>
          </a:ln>
        </p:spPr>
        <p:txBody>
          <a:bodyPr anchorCtr="0" anchor="t" bIns="50800" lIns="50800" spcFirstLastPara="1" rIns="50800" wrap="square" tIns="50800">
            <a:noAutofit/>
          </a:bodyPr>
          <a:lstStyle>
            <a:lvl1pPr indent="-228600" lvl="0" marL="457200" algn="l">
              <a:lnSpc>
                <a:spcPct val="150000"/>
              </a:lnSpc>
              <a:spcBef>
                <a:spcPts val="2100"/>
              </a:spcBef>
              <a:spcAft>
                <a:spcPts val="0"/>
              </a:spcAft>
              <a:buClr>
                <a:srgbClr val="5B5854"/>
              </a:buClr>
              <a:buSzPts val="1800"/>
              <a:buNone/>
              <a:defRPr/>
            </a:lvl1pPr>
            <a:lvl2pPr indent="-228600" lvl="1" marL="914400" algn="l">
              <a:lnSpc>
                <a:spcPct val="150000"/>
              </a:lnSpc>
              <a:spcBef>
                <a:spcPts val="2100"/>
              </a:spcBef>
              <a:spcAft>
                <a:spcPts val="0"/>
              </a:spcAft>
              <a:buClr>
                <a:srgbClr val="5B5854"/>
              </a:buClr>
              <a:buSzPts val="1800"/>
              <a:buNone/>
              <a:defRPr/>
            </a:lvl2pPr>
            <a:lvl3pPr indent="-228600" lvl="2" marL="1371600" algn="l">
              <a:lnSpc>
                <a:spcPct val="150000"/>
              </a:lnSpc>
              <a:spcBef>
                <a:spcPts val="2100"/>
              </a:spcBef>
              <a:spcAft>
                <a:spcPts val="0"/>
              </a:spcAft>
              <a:buClr>
                <a:srgbClr val="5B5854"/>
              </a:buClr>
              <a:buSzPts val="1800"/>
              <a:buNone/>
              <a:defRPr/>
            </a:lvl3pPr>
            <a:lvl4pPr indent="-228600" lvl="3" marL="1828800" algn="l">
              <a:lnSpc>
                <a:spcPct val="150000"/>
              </a:lnSpc>
              <a:spcBef>
                <a:spcPts val="2100"/>
              </a:spcBef>
              <a:spcAft>
                <a:spcPts val="0"/>
              </a:spcAft>
              <a:buClr>
                <a:srgbClr val="5B5854"/>
              </a:buClr>
              <a:buSzPts val="1800"/>
              <a:buNone/>
              <a:defRPr/>
            </a:lvl4pPr>
            <a:lvl5pPr indent="-228600" lvl="4" marL="2286000" algn="l">
              <a:lnSpc>
                <a:spcPct val="150000"/>
              </a:lnSpc>
              <a:spcBef>
                <a:spcPts val="2100"/>
              </a:spcBef>
              <a:spcAft>
                <a:spcPts val="0"/>
              </a:spcAft>
              <a:buClr>
                <a:srgbClr val="5B5854"/>
              </a:buClr>
              <a:buSzPts val="1800"/>
              <a:buNone/>
              <a:defRPr/>
            </a:lvl5pPr>
            <a:lvl6pPr indent="-314325" lvl="5" marL="2743200" algn="l">
              <a:lnSpc>
                <a:spcPct val="150000"/>
              </a:lnSpc>
              <a:spcBef>
                <a:spcPts val="2100"/>
              </a:spcBef>
              <a:spcAft>
                <a:spcPts val="0"/>
              </a:spcAft>
              <a:buClr>
                <a:srgbClr val="5B5854"/>
              </a:buClr>
              <a:buSzPts val="1350"/>
              <a:buChar char="•"/>
              <a:defRPr/>
            </a:lvl6pPr>
            <a:lvl7pPr indent="-314325" lvl="6" marL="3200400" algn="l">
              <a:lnSpc>
                <a:spcPct val="150000"/>
              </a:lnSpc>
              <a:spcBef>
                <a:spcPts val="2100"/>
              </a:spcBef>
              <a:spcAft>
                <a:spcPts val="0"/>
              </a:spcAft>
              <a:buClr>
                <a:srgbClr val="5B5854"/>
              </a:buClr>
              <a:buSzPts val="1350"/>
              <a:buChar char="•"/>
              <a:defRPr/>
            </a:lvl7pPr>
            <a:lvl8pPr indent="-314325" lvl="7" marL="3657600" algn="l">
              <a:lnSpc>
                <a:spcPct val="150000"/>
              </a:lnSpc>
              <a:spcBef>
                <a:spcPts val="2100"/>
              </a:spcBef>
              <a:spcAft>
                <a:spcPts val="0"/>
              </a:spcAft>
              <a:buClr>
                <a:srgbClr val="5B5854"/>
              </a:buClr>
              <a:buSzPts val="1350"/>
              <a:buChar char="•"/>
              <a:defRPr/>
            </a:lvl8pPr>
            <a:lvl9pPr indent="-314325" lvl="8" marL="4114800" algn="l">
              <a:lnSpc>
                <a:spcPct val="150000"/>
              </a:lnSpc>
              <a:spcBef>
                <a:spcPts val="2100"/>
              </a:spcBef>
              <a:spcAft>
                <a:spcPts val="0"/>
              </a:spcAft>
              <a:buClr>
                <a:srgbClr val="5B5854"/>
              </a:buClr>
              <a:buSzPts val="1350"/>
              <a:buChar char="•"/>
              <a:defRPr/>
            </a:lvl9pPr>
          </a:lstStyle>
          <a:p/>
        </p:txBody>
      </p:sp>
      <p:sp>
        <p:nvSpPr>
          <p:cNvPr id="65" name="Google Shape;65;p14"/>
          <p:cNvSpPr txBox="1"/>
          <p:nvPr>
            <p:ph idx="12" type="sldNum"/>
          </p:nvPr>
        </p:nvSpPr>
        <p:spPr>
          <a:xfrm>
            <a:off x="6338817" y="923290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p:cSld name="Photo">
    <p:spTree>
      <p:nvGrpSpPr>
        <p:cNvPr id="66" name="Shape 66"/>
        <p:cNvGrpSpPr/>
        <p:nvPr/>
      </p:nvGrpSpPr>
      <p:grpSpPr>
        <a:xfrm>
          <a:off x="0" y="0"/>
          <a:ext cx="0" cy="0"/>
          <a:chOff x="0" y="0"/>
          <a:chExt cx="0" cy="0"/>
        </a:xfrm>
      </p:grpSpPr>
      <p:sp>
        <p:nvSpPr>
          <p:cNvPr id="67" name="Google Shape;67;p15"/>
          <p:cNvSpPr/>
          <p:nvPr>
            <p:ph idx="2" type="pic"/>
          </p:nvPr>
        </p:nvSpPr>
        <p:spPr>
          <a:xfrm>
            <a:off x="-5647" y="0"/>
            <a:ext cx="13004806" cy="9753600"/>
          </a:xfrm>
          <a:prstGeom prst="rect">
            <a:avLst/>
          </a:prstGeom>
          <a:noFill/>
          <a:ln>
            <a:noFill/>
          </a:ln>
        </p:spPr>
        <p:txBody>
          <a:bodyPr anchorCtr="0" anchor="t" bIns="45700" lIns="91425" spcFirstLastPara="1" rIns="91425" wrap="square" tIns="45700">
            <a:noAutofit/>
          </a:bodyPr>
          <a:lstStyle>
            <a:lvl1pPr lvl="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1pPr>
            <a:lvl2pPr lvl="1"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2pPr>
            <a:lvl3pPr lvl="2"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3pPr>
            <a:lvl4pPr lvl="3"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4pPr>
            <a:lvl5pPr lvl="4"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5pPr>
            <a:lvl6pPr lvl="5"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6pPr>
            <a:lvl7pPr lvl="6"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7pPr>
            <a:lvl8pPr lvl="7"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8pPr>
            <a:lvl9pPr lvl="8"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9pPr>
          </a:lstStyle>
          <a:p/>
        </p:txBody>
      </p:sp>
      <p:sp>
        <p:nvSpPr>
          <p:cNvPr id="68" name="Google Shape;68;p15"/>
          <p:cNvSpPr txBox="1"/>
          <p:nvPr>
            <p:ph idx="12" type="sldNum"/>
          </p:nvPr>
        </p:nvSpPr>
        <p:spPr>
          <a:xfrm>
            <a:off x="6338817" y="923163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69" name="Shape 69"/>
        <p:cNvGrpSpPr/>
        <p:nvPr/>
      </p:nvGrpSpPr>
      <p:grpSpPr>
        <a:xfrm>
          <a:off x="0" y="0"/>
          <a:ext cx="0" cy="0"/>
          <a:chOff x="0" y="0"/>
          <a:chExt cx="0" cy="0"/>
        </a:xfrm>
      </p:grpSpPr>
      <p:sp>
        <p:nvSpPr>
          <p:cNvPr id="70" name="Google Shape;70;p16"/>
          <p:cNvSpPr txBox="1"/>
          <p:nvPr>
            <p:ph idx="12" type="sldNum"/>
          </p:nvPr>
        </p:nvSpPr>
        <p:spPr>
          <a:xfrm>
            <a:off x="6338817" y="923290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Alt">
  <p:cSld name="Blank Alt">
    <p:bg>
      <p:bgPr>
        <a:blipFill>
          <a:blip r:embed="rId2">
            <a:alphaModFix/>
          </a:blip>
          <a:stretch>
            <a:fillRect/>
          </a:stretch>
        </a:blipFill>
      </p:bgPr>
    </p:bg>
    <p:spTree>
      <p:nvGrpSpPr>
        <p:cNvPr id="71" name="Shape 71"/>
        <p:cNvGrpSpPr/>
        <p:nvPr/>
      </p:nvGrpSpPr>
      <p:grpSpPr>
        <a:xfrm>
          <a:off x="0" y="0"/>
          <a:ext cx="0" cy="0"/>
          <a:chOff x="0" y="0"/>
          <a:chExt cx="0" cy="0"/>
        </a:xfrm>
      </p:grpSpPr>
      <p:sp>
        <p:nvSpPr>
          <p:cNvPr id="72" name="Google Shape;72;p17"/>
          <p:cNvSpPr txBox="1"/>
          <p:nvPr>
            <p:ph idx="12" type="sldNum"/>
          </p:nvPr>
        </p:nvSpPr>
        <p:spPr>
          <a:xfrm>
            <a:off x="6338817" y="9232900"/>
            <a:ext cx="327168" cy="337605"/>
          </a:xfrm>
          <a:prstGeom prst="rect">
            <a:avLst/>
          </a:prstGeom>
          <a:noFill/>
          <a:ln>
            <a:noFill/>
          </a:ln>
        </p:spPr>
        <p:txBody>
          <a:bodyPr anchorCtr="0" anchor="t" bIns="50800" lIns="50800" spcFirstLastPara="1" rIns="50800" wrap="square" tIns="50800">
            <a:noAutofit/>
          </a:bodyPr>
          <a:lstStyle>
            <a:lvl1pPr indent="0" lvl="0"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2.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673100" y="1320800"/>
            <a:ext cx="11658600" cy="7467600"/>
          </a:xfrm>
          <a:prstGeom prst="rect">
            <a:avLst/>
          </a:prstGeom>
          <a:noFill/>
          <a:ln>
            <a:noFill/>
          </a:ln>
        </p:spPr>
        <p:txBody>
          <a:bodyPr anchorCtr="0" anchor="ctr" bIns="50800" lIns="50800" spcFirstLastPara="1" rIns="50800" wrap="square" tIns="50800">
            <a:noAutofit/>
          </a:bodyPr>
          <a:lstStyle>
            <a:lvl1pPr indent="-228600" lvl="0" marL="45720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1pPr>
            <a:lvl2pPr indent="-228600" lvl="1" marL="91440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2pPr>
            <a:lvl3pPr indent="-228600" lvl="2" marL="137160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3pPr>
            <a:lvl4pPr indent="-228600" lvl="3" marL="182880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4pPr>
            <a:lvl5pPr indent="-228600" lvl="4" marL="2286000" marR="0" rtl="0" algn="l">
              <a:lnSpc>
                <a:spcPct val="150000"/>
              </a:lnSpc>
              <a:spcBef>
                <a:spcPts val="2100"/>
              </a:spcBef>
              <a:spcAft>
                <a:spcPts val="0"/>
              </a:spcAft>
              <a:buClr>
                <a:srgbClr val="5B5854"/>
              </a:buClr>
              <a:buSzPts val="2300"/>
              <a:buFont typeface="Arial"/>
              <a:buNone/>
              <a:defRPr b="0" i="0" sz="2300" u="none" cap="none" strike="noStrike">
                <a:solidFill>
                  <a:srgbClr val="5B5854"/>
                </a:solidFill>
                <a:latin typeface="Arial"/>
                <a:ea typeface="Arial"/>
                <a:cs typeface="Arial"/>
                <a:sym typeface="Arial"/>
              </a:defRPr>
            </a:lvl5pPr>
            <a:lvl6pPr indent="-338138" lvl="5" marL="2743200"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6pPr>
            <a:lvl7pPr indent="-338138" lvl="6" marL="3200400"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7pPr>
            <a:lvl8pPr indent="-338138" lvl="7" marL="3657600"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8pPr>
            <a:lvl9pPr indent="-338138" lvl="8" marL="4114800" marR="0" rtl="0" algn="l">
              <a:lnSpc>
                <a:spcPct val="150000"/>
              </a:lnSpc>
              <a:spcBef>
                <a:spcPts val="2100"/>
              </a:spcBef>
              <a:spcAft>
                <a:spcPts val="0"/>
              </a:spcAft>
              <a:buClr>
                <a:srgbClr val="5B5854"/>
              </a:buClr>
              <a:buSzPts val="1725"/>
              <a:buFont typeface="Arial"/>
              <a:buChar char="•"/>
              <a:defRPr b="0" i="0" sz="2300" u="none" cap="none" strike="noStrike">
                <a:solidFill>
                  <a:srgbClr val="5B5854"/>
                </a:solidFill>
                <a:latin typeface="Arial"/>
                <a:ea typeface="Arial"/>
                <a:cs typeface="Arial"/>
                <a:sym typeface="Arial"/>
              </a:defRPr>
            </a:lvl9pPr>
          </a:lstStyle>
          <a:p/>
        </p:txBody>
      </p:sp>
      <p:sp>
        <p:nvSpPr>
          <p:cNvPr id="7" name="Google Shape;7;p1"/>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lvl1pPr lvl="0" marR="0" rtl="0" algn="ctr">
              <a:lnSpc>
                <a:spcPct val="100000"/>
              </a:lnSpc>
              <a:spcBef>
                <a:spcPts val="0"/>
              </a:spcBef>
              <a:spcAft>
                <a:spcPts val="0"/>
              </a:spcAft>
              <a:buClr>
                <a:srgbClr val="5B5854"/>
              </a:buClr>
              <a:buSzPts val="4000"/>
              <a:buFont typeface="Poppins"/>
              <a:buNone/>
              <a:defRPr b="0" i="0" sz="4000" u="none" cap="none" strike="noStrike">
                <a:solidFill>
                  <a:srgbClr val="5B5854"/>
                </a:solidFill>
                <a:latin typeface="Poppins"/>
                <a:ea typeface="Poppins"/>
                <a:cs typeface="Poppins"/>
                <a:sym typeface="Poppins"/>
              </a:defRPr>
            </a:lvl1pPr>
            <a:lvl2pPr lvl="1" marR="0" rtl="0" algn="ctr">
              <a:lnSpc>
                <a:spcPct val="100000"/>
              </a:lnSpc>
              <a:spcBef>
                <a:spcPts val="0"/>
              </a:spcBef>
              <a:spcAft>
                <a:spcPts val="0"/>
              </a:spcAft>
              <a:buClr>
                <a:srgbClr val="5B5854"/>
              </a:buClr>
              <a:buSzPts val="4000"/>
              <a:buFont typeface="Poppins"/>
              <a:buNone/>
              <a:defRPr b="0" i="0" sz="4000" u="none" cap="none" strike="noStrike">
                <a:solidFill>
                  <a:srgbClr val="5B5854"/>
                </a:solidFill>
                <a:latin typeface="Poppins"/>
                <a:ea typeface="Poppins"/>
                <a:cs typeface="Poppins"/>
                <a:sym typeface="Poppins"/>
              </a:defRPr>
            </a:lvl2pPr>
            <a:lvl3pPr lvl="2" marR="0" rtl="0" algn="ctr">
              <a:lnSpc>
                <a:spcPct val="100000"/>
              </a:lnSpc>
              <a:spcBef>
                <a:spcPts val="0"/>
              </a:spcBef>
              <a:spcAft>
                <a:spcPts val="0"/>
              </a:spcAft>
              <a:buClr>
                <a:srgbClr val="5B5854"/>
              </a:buClr>
              <a:buSzPts val="4000"/>
              <a:buFont typeface="Poppins"/>
              <a:buNone/>
              <a:defRPr b="0" i="0" sz="4000" u="none" cap="none" strike="noStrike">
                <a:solidFill>
                  <a:srgbClr val="5B5854"/>
                </a:solidFill>
                <a:latin typeface="Poppins"/>
                <a:ea typeface="Poppins"/>
                <a:cs typeface="Poppins"/>
                <a:sym typeface="Poppins"/>
              </a:defRPr>
            </a:lvl3pPr>
            <a:lvl4pPr lvl="3" marR="0" rtl="0" algn="ctr">
              <a:lnSpc>
                <a:spcPct val="100000"/>
              </a:lnSpc>
              <a:spcBef>
                <a:spcPts val="0"/>
              </a:spcBef>
              <a:spcAft>
                <a:spcPts val="0"/>
              </a:spcAft>
              <a:buClr>
                <a:srgbClr val="5B5854"/>
              </a:buClr>
              <a:buSzPts val="4000"/>
              <a:buFont typeface="Poppins"/>
              <a:buNone/>
              <a:defRPr b="0" i="0" sz="4000" u="none" cap="none" strike="noStrike">
                <a:solidFill>
                  <a:srgbClr val="5B5854"/>
                </a:solidFill>
                <a:latin typeface="Poppins"/>
                <a:ea typeface="Poppins"/>
                <a:cs typeface="Poppins"/>
                <a:sym typeface="Poppins"/>
              </a:defRPr>
            </a:lvl4pPr>
            <a:lvl5pPr lvl="4" marR="0" rtl="0" algn="ctr">
              <a:lnSpc>
                <a:spcPct val="100000"/>
              </a:lnSpc>
              <a:spcBef>
                <a:spcPts val="0"/>
              </a:spcBef>
              <a:spcAft>
                <a:spcPts val="0"/>
              </a:spcAft>
              <a:buClr>
                <a:srgbClr val="5B5854"/>
              </a:buClr>
              <a:buSzPts val="4000"/>
              <a:buFont typeface="Poppins"/>
              <a:buNone/>
              <a:defRPr b="0" i="0" sz="4000" u="none" cap="none" strike="noStrike">
                <a:solidFill>
                  <a:srgbClr val="5B5854"/>
                </a:solidFill>
                <a:latin typeface="Poppins"/>
                <a:ea typeface="Poppins"/>
                <a:cs typeface="Poppins"/>
                <a:sym typeface="Poppins"/>
              </a:defRPr>
            </a:lvl5pPr>
            <a:lvl6pPr lvl="5" marR="0" rtl="0" algn="ctr">
              <a:lnSpc>
                <a:spcPct val="100000"/>
              </a:lnSpc>
              <a:spcBef>
                <a:spcPts val="0"/>
              </a:spcBef>
              <a:spcAft>
                <a:spcPts val="0"/>
              </a:spcAft>
              <a:buClr>
                <a:srgbClr val="5B5854"/>
              </a:buClr>
              <a:buSzPts val="4000"/>
              <a:buFont typeface="Poppins"/>
              <a:buNone/>
              <a:defRPr b="0" i="0" sz="4000" u="none" cap="none" strike="noStrike">
                <a:solidFill>
                  <a:srgbClr val="5B5854"/>
                </a:solidFill>
                <a:latin typeface="Poppins"/>
                <a:ea typeface="Poppins"/>
                <a:cs typeface="Poppins"/>
                <a:sym typeface="Poppins"/>
              </a:defRPr>
            </a:lvl6pPr>
            <a:lvl7pPr lvl="6" marR="0" rtl="0" algn="ctr">
              <a:lnSpc>
                <a:spcPct val="100000"/>
              </a:lnSpc>
              <a:spcBef>
                <a:spcPts val="0"/>
              </a:spcBef>
              <a:spcAft>
                <a:spcPts val="0"/>
              </a:spcAft>
              <a:buClr>
                <a:srgbClr val="5B5854"/>
              </a:buClr>
              <a:buSzPts val="4000"/>
              <a:buFont typeface="Poppins"/>
              <a:buNone/>
              <a:defRPr b="0" i="0" sz="4000" u="none" cap="none" strike="noStrike">
                <a:solidFill>
                  <a:srgbClr val="5B5854"/>
                </a:solidFill>
                <a:latin typeface="Poppins"/>
                <a:ea typeface="Poppins"/>
                <a:cs typeface="Poppins"/>
                <a:sym typeface="Poppins"/>
              </a:defRPr>
            </a:lvl7pPr>
            <a:lvl8pPr lvl="7" marR="0" rtl="0" algn="ctr">
              <a:lnSpc>
                <a:spcPct val="100000"/>
              </a:lnSpc>
              <a:spcBef>
                <a:spcPts val="0"/>
              </a:spcBef>
              <a:spcAft>
                <a:spcPts val="0"/>
              </a:spcAft>
              <a:buClr>
                <a:srgbClr val="5B5854"/>
              </a:buClr>
              <a:buSzPts val="4000"/>
              <a:buFont typeface="Poppins"/>
              <a:buNone/>
              <a:defRPr b="0" i="0" sz="4000" u="none" cap="none" strike="noStrike">
                <a:solidFill>
                  <a:srgbClr val="5B5854"/>
                </a:solidFill>
                <a:latin typeface="Poppins"/>
                <a:ea typeface="Poppins"/>
                <a:cs typeface="Poppins"/>
                <a:sym typeface="Poppins"/>
              </a:defRPr>
            </a:lvl8pPr>
            <a:lvl9pPr lvl="8" marR="0" rtl="0" algn="ctr">
              <a:lnSpc>
                <a:spcPct val="100000"/>
              </a:lnSpc>
              <a:spcBef>
                <a:spcPts val="0"/>
              </a:spcBef>
              <a:spcAft>
                <a:spcPts val="0"/>
              </a:spcAft>
              <a:buClr>
                <a:srgbClr val="5B5854"/>
              </a:buClr>
              <a:buSzPts val="4000"/>
              <a:buFont typeface="Poppins"/>
              <a:buNone/>
              <a:defRPr b="0" i="0" sz="4000" u="none" cap="none" strike="noStrike">
                <a:solidFill>
                  <a:srgbClr val="5B5854"/>
                </a:solidFill>
                <a:latin typeface="Poppins"/>
                <a:ea typeface="Poppins"/>
                <a:cs typeface="Poppins"/>
                <a:sym typeface="Poppins"/>
              </a:defRPr>
            </a:lvl9pPr>
          </a:lstStyle>
          <a:p/>
        </p:txBody>
      </p:sp>
      <p:sp>
        <p:nvSpPr>
          <p:cNvPr id="8" name="Google Shape;8;p1"/>
          <p:cNvSpPr txBox="1"/>
          <p:nvPr>
            <p:ph idx="12" type="sldNum"/>
          </p:nvPr>
        </p:nvSpPr>
        <p:spPr>
          <a:xfrm>
            <a:off x="6338817" y="9232900"/>
            <a:ext cx="327168" cy="337605"/>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1pPr>
            <a:lvl2pPr indent="0" lvl="1" marL="0" marR="0" rtl="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2pPr>
            <a:lvl3pPr indent="0" lvl="2" marL="0" marR="0" rtl="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3pPr>
            <a:lvl4pPr indent="0" lvl="3" marL="0" marR="0" rtl="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4pPr>
            <a:lvl5pPr indent="0" lvl="4" marL="0" marR="0" rtl="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5pPr>
            <a:lvl6pPr indent="0" lvl="5" marL="0" marR="0" rtl="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6pPr>
            <a:lvl7pPr indent="0" lvl="6" marL="0" marR="0" rtl="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7pPr>
            <a:lvl8pPr indent="0" lvl="7" marL="0" marR="0" rtl="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8pPr>
            <a:lvl9pPr indent="0" lvl="8" marL="0" marR="0" rtl="0" algn="ctr">
              <a:lnSpc>
                <a:spcPct val="100000"/>
              </a:lnSpc>
              <a:spcBef>
                <a:spcPts val="0"/>
              </a:spcBef>
              <a:spcAft>
                <a:spcPts val="0"/>
              </a:spcAft>
              <a:buClr>
                <a:srgbClr val="9A958E"/>
              </a:buClr>
              <a:buSzPts val="1400"/>
              <a:buFont typeface="Poppins"/>
              <a:buNone/>
              <a:defRPr b="0" i="0" sz="1400" u="none" cap="none" strike="noStrike">
                <a:solidFill>
                  <a:srgbClr val="9A958E"/>
                </a:solidFill>
                <a:latin typeface="Poppins"/>
                <a:ea typeface="Poppins"/>
                <a:cs typeface="Poppins"/>
                <a:sym typeface="Poppins"/>
              </a:defRPr>
            </a:lvl9pPr>
          </a:lstStyle>
          <a:p>
            <a:pPr indent="0" lvl="0" marL="0" rtl="0" algn="ctr">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pn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8.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8"/>
          <p:cNvSpPr txBox="1"/>
          <p:nvPr>
            <p:ph type="title"/>
          </p:nvPr>
        </p:nvSpPr>
        <p:spPr>
          <a:xfrm>
            <a:off x="673100" y="3086100"/>
            <a:ext cx="11658600" cy="3568800"/>
          </a:xfrm>
          <a:prstGeom prst="rect">
            <a:avLst/>
          </a:prstGeom>
          <a:no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6800"/>
              <a:buFont typeface="Poppins"/>
              <a:buNone/>
            </a:pPr>
            <a:r>
              <a:rPr lang="en-US" sz="6800"/>
              <a:t>CREATING AN ECOSYSTEM MODEL USING NETLOGO WEB</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9"/>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START A NEW PROJECT &amp; SET-UP WORLD</a:t>
            </a:r>
            <a:endParaRPr sz="4100"/>
          </a:p>
        </p:txBody>
      </p:sp>
      <p:sp>
        <p:nvSpPr>
          <p:cNvPr id="83" name="Google Shape;83;p19"/>
          <p:cNvSpPr txBox="1"/>
          <p:nvPr>
            <p:ph idx="4294967295" type="sldNum"/>
          </p:nvPr>
        </p:nvSpPr>
        <p:spPr>
          <a:xfrm>
            <a:off x="6388603" y="9232900"/>
            <a:ext cx="2277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84" name="Google Shape;84;p19"/>
          <p:cNvSpPr txBox="1"/>
          <p:nvPr>
            <p:ph idx="4294967295" type="body"/>
          </p:nvPr>
        </p:nvSpPr>
        <p:spPr>
          <a:xfrm>
            <a:off x="673100" y="1333600"/>
            <a:ext cx="11658600" cy="7899600"/>
          </a:xfrm>
          <a:prstGeom prst="rect">
            <a:avLst/>
          </a:prstGeom>
          <a:noFill/>
          <a:ln>
            <a:noFill/>
          </a:ln>
        </p:spPr>
        <p:txBody>
          <a:bodyPr anchorCtr="0" anchor="t" bIns="50800" lIns="50800" spcFirstLastPara="1" rIns="50800" wrap="square" tIns="50800">
            <a:noAutofit/>
          </a:bodyPr>
          <a:lstStyle/>
          <a:p>
            <a:pPr indent="-450850" lvl="0" marL="457200" rtl="0" algn="l">
              <a:lnSpc>
                <a:spcPct val="150000"/>
              </a:lnSpc>
              <a:spcBef>
                <a:spcPts val="0"/>
              </a:spcBef>
              <a:spcAft>
                <a:spcPts val="0"/>
              </a:spcAft>
              <a:buClr>
                <a:srgbClr val="5B5854"/>
              </a:buClr>
              <a:buSzPts val="3500"/>
              <a:buFont typeface="Arial"/>
              <a:buChar char="●"/>
            </a:pPr>
            <a:r>
              <a:rPr b="0" i="0" lang="en-US" sz="3500" u="none" cap="none" strike="noStrike">
                <a:solidFill>
                  <a:srgbClr val="5B5854"/>
                </a:solidFill>
                <a:latin typeface="Arial"/>
                <a:ea typeface="Arial"/>
                <a:cs typeface="Arial"/>
                <a:sym typeface="Arial"/>
              </a:rPr>
              <a:t>Open NetLogo Web - netlogoweb.o</a:t>
            </a:r>
            <a:r>
              <a:rPr lang="en-US" sz="3500"/>
              <a:t>rg</a:t>
            </a:r>
            <a:endParaRPr sz="3500"/>
          </a:p>
          <a:p>
            <a:pPr indent="-450850" lvl="0" marL="457200" rtl="0" algn="l">
              <a:lnSpc>
                <a:spcPct val="150000"/>
              </a:lnSpc>
              <a:spcBef>
                <a:spcPts val="0"/>
              </a:spcBef>
              <a:spcAft>
                <a:spcPts val="0"/>
              </a:spcAft>
              <a:buSzPts val="3500"/>
              <a:buChar char="●"/>
            </a:pPr>
            <a:r>
              <a:rPr lang="en-US" sz="3500"/>
              <a:t>The program will open to an already existing model - click NEW on the upper right to get a blank screen</a:t>
            </a:r>
            <a:endParaRPr b="0" i="0" sz="3500" u="none" cap="none" strike="noStrike">
              <a:solidFill>
                <a:srgbClr val="5B5854"/>
              </a:solidFill>
              <a:latin typeface="Arial"/>
              <a:ea typeface="Arial"/>
              <a:cs typeface="Arial"/>
              <a:sym typeface="Arial"/>
            </a:endParaRPr>
          </a:p>
          <a:p>
            <a:pPr indent="-450850" lvl="0" marL="457200" rtl="0" algn="l">
              <a:lnSpc>
                <a:spcPct val="150000"/>
              </a:lnSpc>
              <a:spcBef>
                <a:spcPts val="0"/>
              </a:spcBef>
              <a:spcAft>
                <a:spcPts val="0"/>
              </a:spcAft>
              <a:buClr>
                <a:srgbClr val="5B5854"/>
              </a:buClr>
              <a:buSzPts val="3500"/>
              <a:buFont typeface="Arial"/>
              <a:buChar char="●"/>
            </a:pPr>
            <a:r>
              <a:rPr lang="en-US" sz="3500"/>
              <a:t>Click on the lock in the upper left, then click in the title to name your model (use your name and fish &amp; plankton).  </a:t>
            </a:r>
            <a:endParaRPr sz="3500"/>
          </a:p>
          <a:p>
            <a:pPr indent="-450850" lvl="0" marL="457200" rtl="0" algn="l">
              <a:lnSpc>
                <a:spcPct val="150000"/>
              </a:lnSpc>
              <a:spcBef>
                <a:spcPts val="0"/>
              </a:spcBef>
              <a:spcAft>
                <a:spcPts val="0"/>
              </a:spcAft>
              <a:buClr>
                <a:srgbClr val="5B5854"/>
              </a:buClr>
              <a:buSzPts val="3500"/>
              <a:buFont typeface="Arial"/>
              <a:buChar char="●"/>
            </a:pPr>
            <a:r>
              <a:rPr lang="en-US" sz="3500"/>
              <a:t>With the lock still open, right click anywhere in the green area, and choose “Create Button.”  In the new box that appears, type “Setup” in the </a:t>
            </a:r>
            <a:r>
              <a:rPr b="1" lang="en-US" sz="3500"/>
              <a:t>Commands</a:t>
            </a:r>
            <a:r>
              <a:rPr lang="en-US" sz="3500"/>
              <a:t> line, and click OK.</a:t>
            </a:r>
            <a:endParaRPr sz="3500"/>
          </a:p>
          <a:p>
            <a:pPr indent="0" lvl="0" marL="0" rtl="0" algn="l">
              <a:lnSpc>
                <a:spcPct val="150000"/>
              </a:lnSpc>
              <a:spcBef>
                <a:spcPts val="2100"/>
              </a:spcBef>
              <a:spcAft>
                <a:spcPts val="0"/>
              </a:spcAft>
              <a:buNone/>
            </a:pPr>
            <a:r>
              <a:t/>
            </a:r>
            <a:endParaRPr sz="3600">
              <a:solidFill>
                <a:srgbClr val="5B5854"/>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20"/>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START A NEW PROJECT &amp; SET-UP WORLD</a:t>
            </a:r>
            <a:endParaRPr sz="4100"/>
          </a:p>
        </p:txBody>
      </p:sp>
      <p:sp>
        <p:nvSpPr>
          <p:cNvPr id="90" name="Google Shape;90;p20"/>
          <p:cNvSpPr txBox="1"/>
          <p:nvPr>
            <p:ph idx="4294967295" type="sldNum"/>
          </p:nvPr>
        </p:nvSpPr>
        <p:spPr>
          <a:xfrm>
            <a:off x="6388603" y="9232900"/>
            <a:ext cx="2277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91" name="Google Shape;91;p20"/>
          <p:cNvSpPr txBox="1"/>
          <p:nvPr>
            <p:ph idx="4294967295" type="body"/>
          </p:nvPr>
        </p:nvSpPr>
        <p:spPr>
          <a:xfrm>
            <a:off x="673100" y="1333600"/>
            <a:ext cx="11658600" cy="7899600"/>
          </a:xfrm>
          <a:prstGeom prst="rect">
            <a:avLst/>
          </a:prstGeom>
          <a:noFill/>
          <a:ln>
            <a:noFill/>
          </a:ln>
        </p:spPr>
        <p:txBody>
          <a:bodyPr anchorCtr="0" anchor="t" bIns="50800" lIns="50800" spcFirstLastPara="1" rIns="50800" wrap="square" tIns="50800">
            <a:noAutofit/>
          </a:bodyPr>
          <a:lstStyle/>
          <a:p>
            <a:pPr indent="0" lvl="0" marL="0" rtl="0" algn="l">
              <a:lnSpc>
                <a:spcPct val="150000"/>
              </a:lnSpc>
              <a:spcBef>
                <a:spcPts val="2100"/>
              </a:spcBef>
              <a:spcAft>
                <a:spcPts val="0"/>
              </a:spcAft>
              <a:buNone/>
            </a:pPr>
            <a:r>
              <a:rPr lang="en-US" sz="4000"/>
              <a:t>Right click again in the green area to create </a:t>
            </a:r>
            <a:r>
              <a:rPr lang="en-US" sz="4000"/>
              <a:t>another button, and name it </a:t>
            </a:r>
            <a:r>
              <a:rPr b="1" lang="en-US" sz="4000"/>
              <a:t>Go</a:t>
            </a:r>
            <a:r>
              <a:rPr lang="en-US" sz="4000"/>
              <a:t>.  </a:t>
            </a:r>
            <a:endParaRPr sz="4000"/>
          </a:p>
          <a:p>
            <a:pPr indent="0" lvl="0" marL="0" rtl="0" algn="l">
              <a:lnSpc>
                <a:spcPct val="150000"/>
              </a:lnSpc>
              <a:spcBef>
                <a:spcPts val="2100"/>
              </a:spcBef>
              <a:spcAft>
                <a:spcPts val="0"/>
              </a:spcAft>
              <a:buNone/>
            </a:pPr>
            <a:r>
              <a:rPr b="1" lang="en-US" sz="4000">
                <a:solidFill>
                  <a:srgbClr val="000000"/>
                </a:solidFill>
              </a:rPr>
              <a:t>Wh</a:t>
            </a:r>
            <a:r>
              <a:rPr b="1" i="0" lang="en-US" sz="4000" u="none" cap="none" strike="noStrike">
                <a:solidFill>
                  <a:srgbClr val="000000"/>
                </a:solidFill>
              </a:rPr>
              <a:t>en creating </a:t>
            </a:r>
            <a:r>
              <a:rPr b="1" lang="en-US" sz="4000">
                <a:solidFill>
                  <a:srgbClr val="000000"/>
                </a:solidFill>
              </a:rPr>
              <a:t>Go</a:t>
            </a:r>
            <a:r>
              <a:rPr b="1" i="0" lang="en-US" sz="4000" u="none" cap="none" strike="noStrike">
                <a:solidFill>
                  <a:srgbClr val="000000"/>
                </a:solidFill>
              </a:rPr>
              <a:t>, check the forever box</a:t>
            </a:r>
            <a:r>
              <a:rPr b="1" lang="en-US" sz="4000">
                <a:solidFill>
                  <a:srgbClr val="000000"/>
                </a:solidFill>
              </a:rPr>
              <a:t> before clicking OK.  </a:t>
            </a:r>
            <a:r>
              <a:rPr b="0" i="0" lang="en-US" sz="4600" u="none" cap="none" strike="noStrike">
                <a:solidFill>
                  <a:srgbClr val="5B5854"/>
                </a:solidFill>
                <a:latin typeface="Arial"/>
                <a:ea typeface="Arial"/>
                <a:cs typeface="Arial"/>
                <a:sym typeface="Arial"/>
              </a:rPr>
              <a:t> </a:t>
            </a:r>
            <a:endParaRPr b="0" i="0" sz="4600" u="none" cap="none" strike="noStrike">
              <a:solidFill>
                <a:srgbClr val="5B5854"/>
              </a:solidFill>
              <a:latin typeface="Arial"/>
              <a:ea typeface="Arial"/>
              <a:cs typeface="Arial"/>
              <a:sym typeface="Arial"/>
            </a:endParaRPr>
          </a:p>
          <a:p>
            <a:pPr indent="0" lvl="0" marL="0" rtl="0" algn="l">
              <a:lnSpc>
                <a:spcPct val="150000"/>
              </a:lnSpc>
              <a:spcBef>
                <a:spcPts val="2100"/>
              </a:spcBef>
              <a:spcAft>
                <a:spcPts val="0"/>
              </a:spcAft>
              <a:buNone/>
            </a:pPr>
            <a:r>
              <a:rPr lang="en-US" sz="4600"/>
              <a:t>Move the buttons where you want them, then click on the lock again to return to Interactive Mode.   </a:t>
            </a:r>
            <a:r>
              <a:rPr b="0" i="0" lang="en-US" sz="4600" u="none" cap="none" strike="noStrike">
                <a:solidFill>
                  <a:srgbClr val="5B5854"/>
                </a:solidFill>
                <a:latin typeface="Arial"/>
                <a:ea typeface="Arial"/>
                <a:cs typeface="Arial"/>
                <a:sym typeface="Arial"/>
              </a:rPr>
              <a:t> </a:t>
            </a:r>
            <a:endParaRPr sz="4600">
              <a:solidFill>
                <a:srgbClr val="5B5854"/>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1"/>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NETLOGO BASICS</a:t>
            </a:r>
            <a:endParaRPr sz="4100"/>
          </a:p>
        </p:txBody>
      </p:sp>
      <p:sp>
        <p:nvSpPr>
          <p:cNvPr id="97" name="Google Shape;97;p21"/>
          <p:cNvSpPr txBox="1"/>
          <p:nvPr>
            <p:ph idx="4294967295" type="sldNum"/>
          </p:nvPr>
        </p:nvSpPr>
        <p:spPr>
          <a:xfrm>
            <a:off x="6388603" y="9232900"/>
            <a:ext cx="227593"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98" name="Google Shape;98;p21"/>
          <p:cNvSpPr txBox="1"/>
          <p:nvPr>
            <p:ph idx="4294967295" type="body"/>
          </p:nvPr>
        </p:nvSpPr>
        <p:spPr>
          <a:xfrm>
            <a:off x="673100" y="2221900"/>
            <a:ext cx="11658600" cy="6451500"/>
          </a:xfrm>
          <a:prstGeom prst="rect">
            <a:avLst/>
          </a:prstGeom>
          <a:noFill/>
          <a:ln>
            <a:noFill/>
          </a:ln>
        </p:spPr>
        <p:txBody>
          <a:bodyPr anchorCtr="0" anchor="t" bIns="50800" lIns="50800" spcFirstLastPara="1" rIns="50800" wrap="square" tIns="50800">
            <a:noAutofit/>
          </a:bodyPr>
          <a:lstStyle/>
          <a:p>
            <a:pPr indent="-450850" lvl="0" marL="457200" rtl="0" algn="l">
              <a:lnSpc>
                <a:spcPct val="150000"/>
              </a:lnSpc>
              <a:spcBef>
                <a:spcPts val="0"/>
              </a:spcBef>
              <a:spcAft>
                <a:spcPts val="0"/>
              </a:spcAft>
              <a:buClr>
                <a:srgbClr val="5B5854"/>
              </a:buClr>
              <a:buSzPts val="3500"/>
              <a:buFont typeface="Arial"/>
              <a:buChar char="●"/>
            </a:pPr>
            <a:r>
              <a:rPr b="0" i="0" lang="en-US" sz="3500" u="none" cap="none" strike="noStrike">
                <a:solidFill>
                  <a:srgbClr val="5B5854"/>
                </a:solidFill>
                <a:latin typeface="Arial"/>
                <a:ea typeface="Arial"/>
                <a:cs typeface="Arial"/>
                <a:sym typeface="Arial"/>
              </a:rPr>
              <a:t>Tabs - Interface, Info, Code</a:t>
            </a:r>
            <a:endParaRPr sz="3500">
              <a:solidFill>
                <a:srgbClr val="5B5854"/>
              </a:solidFill>
            </a:endParaRPr>
          </a:p>
          <a:p>
            <a:pPr indent="-450850" lvl="0" marL="457200" rtl="0" algn="l">
              <a:lnSpc>
                <a:spcPct val="150000"/>
              </a:lnSpc>
              <a:spcBef>
                <a:spcPts val="0"/>
              </a:spcBef>
              <a:spcAft>
                <a:spcPts val="0"/>
              </a:spcAft>
              <a:buClr>
                <a:srgbClr val="5B5854"/>
              </a:buClr>
              <a:buSzPts val="3500"/>
              <a:buFont typeface="Arial"/>
              <a:buChar char="●"/>
            </a:pPr>
            <a:r>
              <a:rPr b="0" i="0" lang="en-US" sz="3500" u="none" cap="none" strike="noStrike">
                <a:solidFill>
                  <a:srgbClr val="5B5854"/>
                </a:solidFill>
                <a:latin typeface="Arial"/>
                <a:ea typeface="Arial"/>
                <a:cs typeface="Arial"/>
                <a:sym typeface="Arial"/>
              </a:rPr>
              <a:t>World agent</a:t>
            </a:r>
            <a:endParaRPr sz="3500">
              <a:solidFill>
                <a:srgbClr val="5B5854"/>
              </a:solidFill>
            </a:endParaRPr>
          </a:p>
          <a:p>
            <a:pPr indent="-450850" lvl="0" marL="457200" rtl="0" algn="l">
              <a:lnSpc>
                <a:spcPct val="150000"/>
              </a:lnSpc>
              <a:spcBef>
                <a:spcPts val="0"/>
              </a:spcBef>
              <a:spcAft>
                <a:spcPts val="0"/>
              </a:spcAft>
              <a:buClr>
                <a:srgbClr val="5B5854"/>
              </a:buClr>
              <a:buSzPts val="3500"/>
              <a:buFont typeface="Arial"/>
              <a:buChar char="●"/>
            </a:pPr>
            <a:r>
              <a:rPr b="0" i="0" lang="en-US" sz="3500" u="none" cap="none" strike="noStrike">
                <a:solidFill>
                  <a:srgbClr val="5B5854"/>
                </a:solidFill>
                <a:latin typeface="Arial"/>
                <a:ea typeface="Arial"/>
                <a:cs typeface="Arial"/>
                <a:sym typeface="Arial"/>
              </a:rPr>
              <a:t>Turtles</a:t>
            </a:r>
            <a:endParaRPr sz="3500">
              <a:solidFill>
                <a:srgbClr val="5B5854"/>
              </a:solidFill>
            </a:endParaRPr>
          </a:p>
          <a:p>
            <a:pPr indent="-450850" lvl="0" marL="457200" rtl="0" algn="l">
              <a:lnSpc>
                <a:spcPct val="150000"/>
              </a:lnSpc>
              <a:spcBef>
                <a:spcPts val="0"/>
              </a:spcBef>
              <a:spcAft>
                <a:spcPts val="0"/>
              </a:spcAft>
              <a:buClr>
                <a:srgbClr val="5B5854"/>
              </a:buClr>
              <a:buSzPts val="3500"/>
              <a:buFont typeface="Arial"/>
              <a:buChar char="●"/>
            </a:pPr>
            <a:r>
              <a:rPr b="0" i="0" lang="en-US" sz="3500" u="none" cap="none" strike="noStrike">
                <a:solidFill>
                  <a:srgbClr val="5B5854"/>
                </a:solidFill>
                <a:latin typeface="Arial"/>
                <a:ea typeface="Arial"/>
                <a:cs typeface="Arial"/>
                <a:sym typeface="Arial"/>
              </a:rPr>
              <a:t>Patches</a:t>
            </a:r>
            <a:endParaRPr sz="3500">
              <a:solidFill>
                <a:srgbClr val="5B5854"/>
              </a:solidFill>
            </a:endParaRPr>
          </a:p>
          <a:p>
            <a:pPr indent="-450850" lvl="0" marL="457200" rtl="0" algn="l">
              <a:lnSpc>
                <a:spcPct val="150000"/>
              </a:lnSpc>
              <a:spcBef>
                <a:spcPts val="0"/>
              </a:spcBef>
              <a:spcAft>
                <a:spcPts val="0"/>
              </a:spcAft>
              <a:buClr>
                <a:srgbClr val="5B5854"/>
              </a:buClr>
              <a:buSzPts val="3500"/>
              <a:buFont typeface="Arial"/>
              <a:buChar char="●"/>
            </a:pPr>
            <a:r>
              <a:rPr b="0" i="0" lang="en-US" sz="3500" u="none" cap="none" strike="noStrike">
                <a:solidFill>
                  <a:srgbClr val="5B5854"/>
                </a:solidFill>
                <a:latin typeface="Arial"/>
                <a:ea typeface="Arial"/>
                <a:cs typeface="Arial"/>
                <a:sym typeface="Arial"/>
              </a:rPr>
              <a:t>Interface characteristics - </a:t>
            </a:r>
            <a:endParaRPr b="0" i="0" sz="3500" u="none" cap="none" strike="noStrike">
              <a:solidFill>
                <a:srgbClr val="5B5854"/>
              </a:solidFill>
              <a:latin typeface="Arial"/>
              <a:ea typeface="Arial"/>
              <a:cs typeface="Arial"/>
              <a:sym typeface="Arial"/>
            </a:endParaRPr>
          </a:p>
          <a:p>
            <a:pPr indent="-450850" lvl="1" marL="914400" rtl="0" algn="l">
              <a:lnSpc>
                <a:spcPct val="150000"/>
              </a:lnSpc>
              <a:spcBef>
                <a:spcPts val="0"/>
              </a:spcBef>
              <a:spcAft>
                <a:spcPts val="0"/>
              </a:spcAft>
              <a:buClr>
                <a:srgbClr val="5B5854"/>
              </a:buClr>
              <a:buSzPts val="3500"/>
              <a:buFont typeface="Arial"/>
              <a:buChar char="○"/>
            </a:pPr>
            <a:r>
              <a:rPr b="0" i="0" lang="en-US" sz="3500" u="none" cap="none" strike="noStrike">
                <a:solidFill>
                  <a:srgbClr val="5B5854"/>
                </a:solidFill>
                <a:latin typeface="Arial"/>
                <a:ea typeface="Arial"/>
                <a:cs typeface="Arial"/>
                <a:sym typeface="Arial"/>
              </a:rPr>
              <a:t>size of world &amp; patch size</a:t>
            </a:r>
            <a:endParaRPr sz="3500">
              <a:solidFill>
                <a:srgbClr val="5B5854"/>
              </a:solidFill>
            </a:endParaRPr>
          </a:p>
          <a:p>
            <a:pPr indent="-450850" lvl="1" marL="914400" rtl="0" algn="l">
              <a:lnSpc>
                <a:spcPct val="150000"/>
              </a:lnSpc>
              <a:spcBef>
                <a:spcPts val="0"/>
              </a:spcBef>
              <a:spcAft>
                <a:spcPts val="0"/>
              </a:spcAft>
              <a:buClr>
                <a:srgbClr val="5B5854"/>
              </a:buClr>
              <a:buSzPts val="3500"/>
              <a:buFont typeface="Arial"/>
              <a:buChar char="○"/>
            </a:pPr>
            <a:r>
              <a:rPr b="0" i="0" lang="en-US" sz="3500" u="none" cap="none" strike="noStrike">
                <a:solidFill>
                  <a:srgbClr val="5B5854"/>
                </a:solidFill>
                <a:latin typeface="Arial"/>
                <a:ea typeface="Arial"/>
                <a:cs typeface="Arial"/>
                <a:sym typeface="Arial"/>
              </a:rPr>
              <a:t>x &amp; y coordinate grid with 0,0 at center</a:t>
            </a:r>
            <a:endParaRPr sz="3500">
              <a:solidFill>
                <a:srgbClr val="5B5854"/>
              </a:solidFill>
            </a:endParaRPr>
          </a:p>
          <a:p>
            <a:pPr indent="-450850" lvl="1" marL="914400" rtl="0" algn="l">
              <a:lnSpc>
                <a:spcPct val="150000"/>
              </a:lnSpc>
              <a:spcBef>
                <a:spcPts val="0"/>
              </a:spcBef>
              <a:spcAft>
                <a:spcPts val="0"/>
              </a:spcAft>
              <a:buClr>
                <a:srgbClr val="5B5854"/>
              </a:buClr>
              <a:buSzPts val="3500"/>
              <a:buFont typeface="Arial"/>
              <a:buChar char="○"/>
            </a:pPr>
            <a:r>
              <a:rPr b="0" i="0" lang="en-US" sz="3500" u="none" cap="none" strike="noStrike">
                <a:solidFill>
                  <a:srgbClr val="5B5854"/>
                </a:solidFill>
                <a:latin typeface="Arial"/>
                <a:ea typeface="Arial"/>
                <a:cs typeface="Arial"/>
                <a:sym typeface="Arial"/>
              </a:rPr>
              <a:t>ability to wrap </a:t>
            </a:r>
            <a:endParaRPr sz="3500">
              <a:solidFill>
                <a:srgbClr val="5B5854"/>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2"/>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START CODING - GO TO THE CODE TAB</a:t>
            </a:r>
            <a:endParaRPr sz="4100"/>
          </a:p>
        </p:txBody>
      </p:sp>
      <p:sp>
        <p:nvSpPr>
          <p:cNvPr id="104" name="Google Shape;104;p22"/>
          <p:cNvSpPr txBox="1"/>
          <p:nvPr>
            <p:ph idx="4294967295" type="sldNum"/>
          </p:nvPr>
        </p:nvSpPr>
        <p:spPr>
          <a:xfrm>
            <a:off x="6388603" y="9232900"/>
            <a:ext cx="227593"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105" name="Google Shape;105;p22"/>
          <p:cNvSpPr txBox="1"/>
          <p:nvPr>
            <p:ph idx="4294967295" type="body"/>
          </p:nvPr>
        </p:nvSpPr>
        <p:spPr>
          <a:xfrm>
            <a:off x="673100" y="1485125"/>
            <a:ext cx="11658600" cy="7871100"/>
          </a:xfrm>
          <a:prstGeom prst="rect">
            <a:avLst/>
          </a:prstGeom>
          <a:noFill/>
          <a:ln>
            <a:noFill/>
          </a:ln>
        </p:spPr>
        <p:txBody>
          <a:bodyPr anchorCtr="0" anchor="t" bIns="50800" lIns="50800" spcFirstLastPara="1" rIns="50800" wrap="square" tIns="50800">
            <a:noAutofit/>
          </a:bodyPr>
          <a:lstStyle/>
          <a:p>
            <a:pPr indent="0" lvl="1" marL="0" rtl="0" algn="l">
              <a:lnSpc>
                <a:spcPct val="115000"/>
              </a:lnSpc>
              <a:spcBef>
                <a:spcPts val="0"/>
              </a:spcBef>
              <a:spcAft>
                <a:spcPts val="0"/>
              </a:spcAft>
              <a:buClr>
                <a:srgbClr val="5B5854"/>
              </a:buClr>
              <a:buSzPts val="2300"/>
              <a:buFont typeface="Arial"/>
              <a:buNone/>
            </a:pPr>
            <a:r>
              <a:rPr lang="en-US" sz="3200">
                <a:solidFill>
                  <a:srgbClr val="000000"/>
                </a:solidFill>
              </a:rPr>
              <a:t>Scroll down to the bottom of the screen, and use the down arrow to open the </a:t>
            </a:r>
            <a:r>
              <a:rPr b="1" lang="en-US" sz="3200">
                <a:solidFill>
                  <a:srgbClr val="000000"/>
                </a:solidFill>
              </a:rPr>
              <a:t>NetLogo Code</a:t>
            </a:r>
            <a:r>
              <a:rPr lang="en-US" sz="3200">
                <a:solidFill>
                  <a:srgbClr val="000000"/>
                </a:solidFill>
              </a:rPr>
              <a:t> window.  </a:t>
            </a:r>
            <a:r>
              <a:rPr lang="en-US" sz="3200">
                <a:solidFill>
                  <a:srgbClr val="000000"/>
                </a:solidFill>
              </a:rPr>
              <a:t>P</a:t>
            </a:r>
            <a:r>
              <a:rPr b="0" i="0" lang="en-US" sz="3200" u="none" cap="none" strike="noStrike">
                <a:solidFill>
                  <a:srgbClr val="000000"/>
                </a:solidFill>
                <a:latin typeface="Arial"/>
                <a:ea typeface="Arial"/>
                <a:cs typeface="Arial"/>
                <a:sym typeface="Arial"/>
              </a:rPr>
              <a:t>ut a </a:t>
            </a:r>
            <a:r>
              <a:rPr b="1" i="0" lang="en-US" sz="3200" u="none" cap="none" strike="noStrike">
                <a:solidFill>
                  <a:schemeClr val="dk1"/>
                </a:solidFill>
              </a:rPr>
              <a:t>; </a:t>
            </a:r>
            <a:r>
              <a:rPr b="0" i="0" lang="en-US" sz="3200" u="none" cap="none" strike="noStrike">
                <a:solidFill>
                  <a:srgbClr val="000000"/>
                </a:solidFill>
                <a:latin typeface="Arial"/>
                <a:ea typeface="Arial"/>
                <a:cs typeface="Arial"/>
                <a:sym typeface="Arial"/>
              </a:rPr>
              <a:t>or two </a:t>
            </a:r>
            <a:r>
              <a:rPr b="1" i="0" lang="en-US" sz="3200" u="none" cap="none" strike="noStrike">
                <a:solidFill>
                  <a:schemeClr val="dk1"/>
                </a:solidFill>
              </a:rPr>
              <a:t>;; </a:t>
            </a:r>
            <a:r>
              <a:rPr b="0" i="0" lang="en-US" sz="3200" u="none" cap="none" strike="noStrike">
                <a:solidFill>
                  <a:srgbClr val="000000"/>
                </a:solidFill>
                <a:latin typeface="Arial"/>
                <a:ea typeface="Arial"/>
                <a:cs typeface="Arial"/>
                <a:sym typeface="Arial"/>
              </a:rPr>
              <a:t>then name your project here (your name and something about fish &amp; plankton)/  The computer do</a:t>
            </a:r>
            <a:r>
              <a:rPr lang="en-US" sz="3200">
                <a:solidFill>
                  <a:srgbClr val="000000"/>
                </a:solidFill>
              </a:rPr>
              <a:t>es not read any text after the ;;, so this is a comment for humans </a:t>
            </a:r>
            <a:r>
              <a:rPr lang="en-US" sz="3200">
                <a:solidFill>
                  <a:schemeClr val="dk1"/>
                </a:solidFill>
              </a:rPr>
              <a:t>(notice the text after the ;; is gray).</a:t>
            </a:r>
            <a:endParaRPr sz="3200">
              <a:solidFill>
                <a:srgbClr val="000000"/>
              </a:solidFill>
            </a:endParaRPr>
          </a:p>
          <a:p>
            <a:pPr indent="0" lvl="1" marL="0" rtl="0" algn="l">
              <a:lnSpc>
                <a:spcPct val="115000"/>
              </a:lnSpc>
              <a:spcBef>
                <a:spcPts val="2100"/>
              </a:spcBef>
              <a:spcAft>
                <a:spcPts val="0"/>
              </a:spcAft>
              <a:buClr>
                <a:srgbClr val="5B5854"/>
              </a:buClr>
              <a:buSzPts val="2300"/>
              <a:buFont typeface="Arial"/>
              <a:buNone/>
            </a:pPr>
            <a:r>
              <a:rPr b="0" i="0" lang="en-US" sz="3200" u="none" cap="none" strike="noStrike">
                <a:solidFill>
                  <a:srgbClr val="000000"/>
                </a:solidFill>
                <a:latin typeface="Arial"/>
                <a:ea typeface="Arial"/>
                <a:cs typeface="Arial"/>
                <a:sym typeface="Arial"/>
              </a:rPr>
              <a:t>Next, </a:t>
            </a:r>
            <a:r>
              <a:rPr lang="en-US" sz="3200">
                <a:solidFill>
                  <a:srgbClr val="000000"/>
                </a:solidFill>
              </a:rPr>
              <a:t>create two breeds, </a:t>
            </a:r>
            <a:r>
              <a:rPr b="1" lang="en-US" sz="3200">
                <a:solidFill>
                  <a:srgbClr val="000000"/>
                </a:solidFill>
              </a:rPr>
              <a:t>fish</a:t>
            </a:r>
            <a:r>
              <a:rPr lang="en-US" sz="3200">
                <a:solidFill>
                  <a:srgbClr val="000000"/>
                </a:solidFill>
              </a:rPr>
              <a:t> and </a:t>
            </a:r>
            <a:r>
              <a:rPr b="1" lang="en-US" sz="3200">
                <a:solidFill>
                  <a:srgbClr val="000000"/>
                </a:solidFill>
              </a:rPr>
              <a:t>plankton</a:t>
            </a:r>
            <a:r>
              <a:rPr lang="en-US" sz="3200">
                <a:solidFill>
                  <a:srgbClr val="000000"/>
                </a:solidFill>
              </a:rPr>
              <a:t>.  Don’t forget to use both singular &amp; plural forms of the breed names.  </a:t>
            </a:r>
            <a:endParaRPr sz="3200">
              <a:solidFill>
                <a:srgbClr val="000000"/>
              </a:solidFill>
            </a:endParaRPr>
          </a:p>
          <a:p>
            <a:pPr indent="914400" lvl="4" marL="0" rtl="0" algn="l">
              <a:lnSpc>
                <a:spcPct val="100000"/>
              </a:lnSpc>
              <a:spcBef>
                <a:spcPts val="2100"/>
              </a:spcBef>
              <a:spcAft>
                <a:spcPts val="0"/>
              </a:spcAft>
              <a:buClr>
                <a:srgbClr val="5B5854"/>
              </a:buClr>
              <a:buSzPts val="2300"/>
              <a:buFont typeface="Arial"/>
              <a:buNone/>
            </a:pPr>
            <a:r>
              <a:rPr b="1" i="0" lang="en-US" sz="3800" u="none" cap="none" strike="noStrike">
                <a:solidFill>
                  <a:srgbClr val="04A704"/>
                </a:solidFill>
              </a:rPr>
              <a:t>breed</a:t>
            </a:r>
            <a:r>
              <a:rPr b="0" i="0" lang="en-US" sz="3800" u="none" cap="none" strike="noStrike">
                <a:solidFill>
                  <a:srgbClr val="000000"/>
                </a:solidFill>
                <a:latin typeface="Arial"/>
                <a:ea typeface="Arial"/>
                <a:cs typeface="Arial"/>
                <a:sym typeface="Arial"/>
              </a:rPr>
              <a:t> [ </a:t>
            </a:r>
            <a:r>
              <a:rPr lang="en-US" sz="3800">
                <a:solidFill>
                  <a:srgbClr val="000000"/>
                </a:solidFill>
              </a:rPr>
              <a:t>planktons plankton</a:t>
            </a:r>
            <a:r>
              <a:rPr b="0" i="0" lang="en-US" sz="3800" u="none" cap="none" strike="noStrike">
                <a:solidFill>
                  <a:srgbClr val="000000"/>
                </a:solidFill>
                <a:latin typeface="Arial"/>
                <a:ea typeface="Arial"/>
                <a:cs typeface="Arial"/>
                <a:sym typeface="Arial"/>
              </a:rPr>
              <a:t>  ] </a:t>
            </a:r>
            <a:endParaRPr sz="3800">
              <a:solidFill>
                <a:srgbClr val="000000"/>
              </a:solidFill>
            </a:endParaRPr>
          </a:p>
          <a:p>
            <a:pPr indent="914400" lvl="4" marL="0" rtl="0" algn="l">
              <a:lnSpc>
                <a:spcPct val="100000"/>
              </a:lnSpc>
              <a:spcBef>
                <a:spcPts val="2100"/>
              </a:spcBef>
              <a:spcAft>
                <a:spcPts val="0"/>
              </a:spcAft>
              <a:buClr>
                <a:srgbClr val="5B5854"/>
              </a:buClr>
              <a:buSzPts val="2300"/>
              <a:buFont typeface="Arial"/>
              <a:buNone/>
            </a:pPr>
            <a:r>
              <a:rPr b="1" i="0" lang="en-US" sz="3800" u="none" cap="none" strike="noStrike">
                <a:solidFill>
                  <a:srgbClr val="04A704"/>
                </a:solidFill>
              </a:rPr>
              <a:t>breed</a:t>
            </a:r>
            <a:r>
              <a:rPr b="0" i="0" lang="en-US" sz="3800" u="none" cap="none" strike="noStrike">
                <a:solidFill>
                  <a:srgbClr val="000000"/>
                </a:solidFill>
                <a:latin typeface="Arial"/>
                <a:ea typeface="Arial"/>
                <a:cs typeface="Arial"/>
                <a:sym typeface="Arial"/>
              </a:rPr>
              <a:t> [ fishes fish</a:t>
            </a:r>
            <a:r>
              <a:rPr lang="en-US" sz="3800">
                <a:solidFill>
                  <a:srgbClr val="000000"/>
                </a:solidFill>
              </a:rPr>
              <a:t>  </a:t>
            </a:r>
            <a:r>
              <a:rPr b="0" i="0" lang="en-US" sz="3800" u="none" cap="none" strike="noStrike">
                <a:solidFill>
                  <a:srgbClr val="000000"/>
                </a:solidFill>
                <a:latin typeface="Arial"/>
                <a:ea typeface="Arial"/>
                <a:cs typeface="Arial"/>
                <a:sym typeface="Arial"/>
              </a:rPr>
              <a:t>]</a:t>
            </a:r>
            <a:endParaRPr sz="3800">
              <a:solidFill>
                <a:srgbClr val="000000"/>
              </a:solidFill>
            </a:endParaRPr>
          </a:p>
          <a:p>
            <a:pPr indent="0" lvl="3" marL="0" rtl="0" algn="l">
              <a:lnSpc>
                <a:spcPct val="115000"/>
              </a:lnSpc>
              <a:spcBef>
                <a:spcPts val="2100"/>
              </a:spcBef>
              <a:spcAft>
                <a:spcPts val="0"/>
              </a:spcAft>
              <a:buClr>
                <a:srgbClr val="5B5854"/>
              </a:buClr>
              <a:buSzPts val="2300"/>
              <a:buFont typeface="Arial"/>
              <a:buNone/>
            </a:pPr>
            <a:r>
              <a:rPr b="0" i="0" lang="en-US" sz="3200" u="none" cap="none" strike="noStrike">
                <a:solidFill>
                  <a:srgbClr val="000000"/>
                </a:solidFill>
                <a:latin typeface="Arial"/>
                <a:ea typeface="Arial"/>
                <a:cs typeface="Arial"/>
                <a:sym typeface="Arial"/>
              </a:rPr>
              <a:t>This tells the computer what you are going to call your turtles (agents)</a:t>
            </a:r>
            <a:r>
              <a:rPr lang="en-US" sz="3200">
                <a:solidFill>
                  <a:srgbClr val="000000"/>
                </a:solidFill>
              </a:rPr>
              <a:t>.</a:t>
            </a:r>
            <a:endParaRPr sz="3200">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3"/>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GIVE THE FISHES AN ENERGY VARIABLE</a:t>
            </a:r>
            <a:endParaRPr sz="4100"/>
          </a:p>
        </p:txBody>
      </p:sp>
      <p:sp>
        <p:nvSpPr>
          <p:cNvPr id="111" name="Google Shape;111;p23"/>
          <p:cNvSpPr txBox="1"/>
          <p:nvPr>
            <p:ph idx="4294967295" type="sldNum"/>
          </p:nvPr>
        </p:nvSpPr>
        <p:spPr>
          <a:xfrm>
            <a:off x="6388603" y="9232900"/>
            <a:ext cx="2277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112" name="Google Shape;112;p23"/>
          <p:cNvSpPr txBox="1"/>
          <p:nvPr>
            <p:ph idx="4294967295" type="body"/>
          </p:nvPr>
        </p:nvSpPr>
        <p:spPr>
          <a:xfrm>
            <a:off x="673100" y="1531225"/>
            <a:ext cx="11658600" cy="7308000"/>
          </a:xfrm>
          <a:prstGeom prst="rect">
            <a:avLst/>
          </a:prstGeom>
          <a:noFill/>
          <a:ln>
            <a:noFill/>
          </a:ln>
        </p:spPr>
        <p:txBody>
          <a:bodyPr anchorCtr="0" anchor="t" bIns="50800" lIns="50800" spcFirstLastPara="1" rIns="50800" wrap="square" tIns="50800">
            <a:noAutofit/>
          </a:bodyPr>
          <a:lstStyle/>
          <a:p>
            <a:pPr indent="0" lvl="3" marL="0" rtl="0" algn="l">
              <a:lnSpc>
                <a:spcPct val="150000"/>
              </a:lnSpc>
              <a:spcBef>
                <a:spcPts val="2100"/>
              </a:spcBef>
              <a:spcAft>
                <a:spcPts val="0"/>
              </a:spcAft>
              <a:buClr>
                <a:srgbClr val="5B5854"/>
              </a:buClr>
              <a:buSzPts val="2300"/>
              <a:buFont typeface="Arial"/>
              <a:buNone/>
            </a:pPr>
            <a:r>
              <a:rPr lang="en-US" sz="4300">
                <a:solidFill>
                  <a:srgbClr val="5B5854"/>
                </a:solidFill>
              </a:rPr>
              <a:t>Next, give the fish their own trait called “energy”.  This will let us set and change the energy level of the fish as the model runs, and let things happen based on the energy level of the fish.  You can give turtles, patches, specific breeds, or links specific traits, called “agents-own” variables in Netlogo.</a:t>
            </a:r>
            <a:endParaRPr sz="4300">
              <a:solidFill>
                <a:srgbClr val="5B5854"/>
              </a:solidFill>
            </a:endParaRPr>
          </a:p>
          <a:p>
            <a:pPr indent="0" lvl="3" marL="0" rtl="0" algn="ctr">
              <a:lnSpc>
                <a:spcPct val="150000"/>
              </a:lnSpc>
              <a:spcBef>
                <a:spcPts val="2100"/>
              </a:spcBef>
              <a:spcAft>
                <a:spcPts val="0"/>
              </a:spcAft>
              <a:buClr>
                <a:srgbClr val="5B5854"/>
              </a:buClr>
              <a:buSzPts val="2300"/>
              <a:buFont typeface="Arial"/>
              <a:buNone/>
            </a:pPr>
            <a:r>
              <a:t/>
            </a:r>
            <a:endParaRPr sz="36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4"/>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GIVE THE FISHES AN ENERGY VARIABLE</a:t>
            </a:r>
            <a:endParaRPr sz="4100"/>
          </a:p>
        </p:txBody>
      </p:sp>
      <p:sp>
        <p:nvSpPr>
          <p:cNvPr id="118" name="Google Shape;118;p24"/>
          <p:cNvSpPr txBox="1"/>
          <p:nvPr>
            <p:ph idx="4294967295" type="sldNum"/>
          </p:nvPr>
        </p:nvSpPr>
        <p:spPr>
          <a:xfrm>
            <a:off x="6388603" y="9232900"/>
            <a:ext cx="2277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119" name="Google Shape;119;p24"/>
          <p:cNvSpPr txBox="1"/>
          <p:nvPr>
            <p:ph idx="4294967295" type="body"/>
          </p:nvPr>
        </p:nvSpPr>
        <p:spPr>
          <a:xfrm>
            <a:off x="673100" y="1531225"/>
            <a:ext cx="11658600" cy="7701600"/>
          </a:xfrm>
          <a:prstGeom prst="rect">
            <a:avLst/>
          </a:prstGeom>
          <a:noFill/>
          <a:ln>
            <a:noFill/>
          </a:ln>
        </p:spPr>
        <p:txBody>
          <a:bodyPr anchorCtr="0" anchor="t" bIns="50800" lIns="50800" spcFirstLastPara="1" rIns="50800" wrap="square" tIns="50800">
            <a:noAutofit/>
          </a:bodyPr>
          <a:lstStyle/>
          <a:p>
            <a:pPr indent="0" lvl="3" marL="0" rtl="0" algn="l">
              <a:lnSpc>
                <a:spcPct val="150000"/>
              </a:lnSpc>
              <a:spcBef>
                <a:spcPts val="2100"/>
              </a:spcBef>
              <a:spcAft>
                <a:spcPts val="0"/>
              </a:spcAft>
              <a:buClr>
                <a:srgbClr val="5B5854"/>
              </a:buClr>
              <a:buSzPts val="2300"/>
              <a:buFont typeface="Arial"/>
              <a:buNone/>
            </a:pPr>
            <a:r>
              <a:rPr lang="en-US" sz="3400">
                <a:solidFill>
                  <a:srgbClr val="5B5854"/>
                </a:solidFill>
              </a:rPr>
              <a:t>Next, give the fish their own trait called “energy”.  This will let us set and change the energy level of the fish as the model runs, and let things happen based on the energy level of the fish.  You can give turtles, patches, specific breeds, or links specific traits, called “agents-own” variables in Netlogo.</a:t>
            </a:r>
            <a:endParaRPr sz="3400">
              <a:solidFill>
                <a:srgbClr val="5B5854"/>
              </a:solidFill>
            </a:endParaRPr>
          </a:p>
          <a:p>
            <a:pPr indent="0" lvl="3" marL="0" rtl="0" algn="l">
              <a:lnSpc>
                <a:spcPct val="150000"/>
              </a:lnSpc>
              <a:spcBef>
                <a:spcPts val="2100"/>
              </a:spcBef>
              <a:spcAft>
                <a:spcPts val="0"/>
              </a:spcAft>
              <a:buClr>
                <a:srgbClr val="5B5854"/>
              </a:buClr>
              <a:buSzPts val="2300"/>
              <a:buFont typeface="Arial"/>
              <a:buNone/>
            </a:pPr>
            <a:r>
              <a:rPr lang="en-US" sz="3400">
                <a:solidFill>
                  <a:srgbClr val="5B5854"/>
                </a:solidFill>
              </a:rPr>
              <a:t>Your code should be on the line under the breeds, and read:</a:t>
            </a:r>
            <a:endParaRPr sz="3400">
              <a:solidFill>
                <a:srgbClr val="5B5854"/>
              </a:solidFill>
            </a:endParaRPr>
          </a:p>
          <a:p>
            <a:pPr indent="0" lvl="3" marL="0" rtl="0" algn="l">
              <a:lnSpc>
                <a:spcPct val="150000"/>
              </a:lnSpc>
              <a:spcBef>
                <a:spcPts val="2100"/>
              </a:spcBef>
              <a:spcAft>
                <a:spcPts val="0"/>
              </a:spcAft>
              <a:buClr>
                <a:srgbClr val="5B5854"/>
              </a:buClr>
              <a:buSzPts val="2300"/>
              <a:buFont typeface="Arial"/>
              <a:buNone/>
            </a:pPr>
            <a:r>
              <a:rPr b="1" lang="en-US" sz="3800">
                <a:solidFill>
                  <a:srgbClr val="04A704"/>
                </a:solidFill>
              </a:rPr>
              <a:t>fishes-own </a:t>
            </a:r>
            <a:r>
              <a:rPr lang="en-US" sz="3800">
                <a:solidFill>
                  <a:srgbClr val="000000"/>
                </a:solidFill>
              </a:rPr>
              <a:t>[ energy ] </a:t>
            </a:r>
            <a:r>
              <a:rPr lang="en-US" sz="3800">
                <a:solidFill>
                  <a:srgbClr val="999999"/>
                </a:solidFill>
              </a:rPr>
              <a:t>;; gives fish the trait of "energy"</a:t>
            </a:r>
            <a:endParaRPr sz="36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5"/>
          <p:cNvSpPr txBox="1"/>
          <p:nvPr>
            <p:ph idx="1" type="body"/>
          </p:nvPr>
        </p:nvSpPr>
        <p:spPr>
          <a:xfrm>
            <a:off x="889000" y="1473200"/>
            <a:ext cx="11658600" cy="7481400"/>
          </a:xfrm>
          <a:prstGeom prst="rect">
            <a:avLst/>
          </a:prstGeom>
          <a:noFill/>
          <a:ln>
            <a:noFill/>
          </a:ln>
        </p:spPr>
        <p:txBody>
          <a:bodyPr anchorCtr="0" anchor="t" bIns="50800" lIns="50800" spcFirstLastPara="1" rIns="50800" wrap="square" tIns="50800">
            <a:noAutofit/>
          </a:bodyPr>
          <a:lstStyle/>
          <a:p>
            <a:pPr indent="0" lvl="3" marL="0" marR="0" rtl="0" algn="l">
              <a:lnSpc>
                <a:spcPct val="115000"/>
              </a:lnSpc>
              <a:spcBef>
                <a:spcPts val="2700"/>
              </a:spcBef>
              <a:spcAft>
                <a:spcPts val="0"/>
              </a:spcAft>
              <a:buClr>
                <a:srgbClr val="5B5854"/>
              </a:buClr>
              <a:buSzPts val="2444"/>
              <a:buFont typeface="Arial"/>
              <a:buNone/>
            </a:pPr>
            <a:r>
              <a:rPr lang="en-US" sz="5000">
                <a:solidFill>
                  <a:srgbClr val="5B5854"/>
                </a:solidFill>
              </a:rPr>
              <a:t>All Netlogo procedures start with </a:t>
            </a:r>
            <a:r>
              <a:rPr b="1" lang="en-US" sz="5000">
                <a:solidFill>
                  <a:srgbClr val="04A704"/>
                </a:solidFill>
              </a:rPr>
              <a:t>to</a:t>
            </a:r>
            <a:r>
              <a:rPr lang="en-US" sz="5000">
                <a:solidFill>
                  <a:srgbClr val="5B5854"/>
                </a:solidFill>
              </a:rPr>
              <a:t> and a name (here the name is </a:t>
            </a:r>
            <a:r>
              <a:rPr lang="en-US" sz="5000"/>
              <a:t>S</a:t>
            </a:r>
            <a:r>
              <a:rPr lang="en-US" sz="5000">
                <a:solidFill>
                  <a:srgbClr val="5B5854"/>
                </a:solidFill>
              </a:rPr>
              <a:t>etup) and end with </a:t>
            </a:r>
            <a:r>
              <a:rPr b="1" lang="en-US" sz="5000">
                <a:solidFill>
                  <a:srgbClr val="04A704"/>
                </a:solidFill>
              </a:rPr>
              <a:t>end</a:t>
            </a:r>
            <a:r>
              <a:rPr lang="en-US" sz="5000">
                <a:solidFill>
                  <a:srgbClr val="5B5854"/>
                </a:solidFill>
              </a:rPr>
              <a:t>.  We want this procedure to work when we push the </a:t>
            </a:r>
            <a:r>
              <a:rPr lang="en-US" sz="5000"/>
              <a:t>S</a:t>
            </a:r>
            <a:r>
              <a:rPr lang="en-US" sz="5000">
                <a:solidFill>
                  <a:srgbClr val="5B5854"/>
                </a:solidFill>
              </a:rPr>
              <a:t>etup button, so the spelling and capitalization of the word </a:t>
            </a:r>
            <a:r>
              <a:rPr lang="en-US" sz="5000"/>
              <a:t>Se</a:t>
            </a:r>
            <a:r>
              <a:rPr lang="en-US" sz="5000"/>
              <a:t>tup </a:t>
            </a:r>
            <a:r>
              <a:rPr lang="en-US" sz="5000">
                <a:solidFill>
                  <a:srgbClr val="5B5854"/>
                </a:solidFill>
              </a:rPr>
              <a:t>here needs to match exactly with the button you created on the Interface.  </a:t>
            </a:r>
            <a:endParaRPr sz="5000"/>
          </a:p>
        </p:txBody>
      </p:sp>
      <p:sp>
        <p:nvSpPr>
          <p:cNvPr id="125" name="Google Shape;125;p25"/>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CREATE CODE FOR THE SETUP BUTTON</a:t>
            </a:r>
            <a:endParaRPr sz="4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6"/>
          <p:cNvSpPr txBox="1"/>
          <p:nvPr>
            <p:ph idx="1" type="body"/>
          </p:nvPr>
        </p:nvSpPr>
        <p:spPr>
          <a:xfrm>
            <a:off x="889000" y="1473200"/>
            <a:ext cx="11658600" cy="7481400"/>
          </a:xfrm>
          <a:prstGeom prst="rect">
            <a:avLst/>
          </a:prstGeom>
          <a:noFill/>
          <a:ln>
            <a:noFill/>
          </a:ln>
        </p:spPr>
        <p:txBody>
          <a:bodyPr anchorCtr="0" anchor="t" bIns="50800" lIns="50800" spcFirstLastPara="1" rIns="50800" wrap="square" tIns="50800">
            <a:noAutofit/>
          </a:bodyPr>
          <a:lstStyle/>
          <a:p>
            <a:pPr indent="0" lvl="1" marL="0" marR="0" rtl="0" algn="l">
              <a:lnSpc>
                <a:spcPct val="115000"/>
              </a:lnSpc>
              <a:spcBef>
                <a:spcPts val="1700"/>
              </a:spcBef>
              <a:spcAft>
                <a:spcPts val="0"/>
              </a:spcAft>
              <a:buClr>
                <a:srgbClr val="5B5854"/>
              </a:buClr>
              <a:buSzPts val="2482"/>
              <a:buFont typeface="Arial"/>
              <a:buNone/>
            </a:pPr>
            <a:r>
              <a:rPr lang="en-US" sz="3700">
                <a:solidFill>
                  <a:srgbClr val="5B5854"/>
                </a:solidFill>
              </a:rPr>
              <a:t>Your code should read:</a:t>
            </a:r>
            <a:endParaRPr sz="3700">
              <a:solidFill>
                <a:srgbClr val="5B5854"/>
              </a:solidFill>
            </a:endParaRPr>
          </a:p>
          <a:p>
            <a:pPr indent="122653" lvl="1" marL="1371600" rtl="0" algn="l">
              <a:lnSpc>
                <a:spcPct val="100000"/>
              </a:lnSpc>
              <a:spcBef>
                <a:spcPts val="1700"/>
              </a:spcBef>
              <a:spcAft>
                <a:spcPts val="0"/>
              </a:spcAft>
              <a:buClr>
                <a:srgbClr val="5B5854"/>
              </a:buClr>
              <a:buSzPts val="2482"/>
              <a:buFont typeface="Arial"/>
              <a:buNone/>
            </a:pPr>
            <a:r>
              <a:rPr b="1" lang="en-US" sz="4300">
                <a:solidFill>
                  <a:srgbClr val="04A704"/>
                </a:solidFill>
              </a:rPr>
              <a:t>to </a:t>
            </a:r>
            <a:r>
              <a:rPr lang="en-US" sz="4300">
                <a:solidFill>
                  <a:srgbClr val="000000"/>
                </a:solidFill>
              </a:rPr>
              <a:t>setup</a:t>
            </a:r>
            <a:endParaRPr sz="4300">
              <a:solidFill>
                <a:srgbClr val="000000"/>
              </a:solidFill>
            </a:endParaRPr>
          </a:p>
          <a:p>
            <a:pPr indent="122653" lvl="1" marL="1371600" rtl="0" algn="l">
              <a:lnSpc>
                <a:spcPct val="100000"/>
              </a:lnSpc>
              <a:spcBef>
                <a:spcPts val="1700"/>
              </a:spcBef>
              <a:spcAft>
                <a:spcPts val="0"/>
              </a:spcAft>
              <a:buClr>
                <a:srgbClr val="5B5854"/>
              </a:buClr>
              <a:buSzPts val="2482"/>
              <a:buFont typeface="Arial"/>
              <a:buNone/>
            </a:pPr>
            <a:r>
              <a:rPr b="1" lang="en-US" sz="4300">
                <a:solidFill>
                  <a:srgbClr val="04A704"/>
                </a:solidFill>
              </a:rPr>
              <a:t>end</a:t>
            </a:r>
            <a:endParaRPr b="1" sz="4300">
              <a:solidFill>
                <a:srgbClr val="04A704"/>
              </a:solidFill>
            </a:endParaRPr>
          </a:p>
          <a:p>
            <a:pPr indent="0" lvl="1" marL="0" rtl="0" algn="l">
              <a:lnSpc>
                <a:spcPct val="115000"/>
              </a:lnSpc>
              <a:spcBef>
                <a:spcPts val="1700"/>
              </a:spcBef>
              <a:spcAft>
                <a:spcPts val="0"/>
              </a:spcAft>
              <a:buClr>
                <a:srgbClr val="5B5854"/>
              </a:buClr>
              <a:buSzPts val="2482"/>
              <a:buFont typeface="Arial"/>
              <a:buNone/>
            </a:pPr>
            <a:r>
              <a:rPr lang="en-US" sz="3700">
                <a:solidFill>
                  <a:srgbClr val="5B5854"/>
                </a:solidFill>
              </a:rPr>
              <a:t>The rest of the setup code will go between those two commands.  </a:t>
            </a:r>
            <a:endParaRPr sz="3700">
              <a:solidFill>
                <a:srgbClr val="5B5854"/>
              </a:solidFill>
            </a:endParaRPr>
          </a:p>
          <a:p>
            <a:pPr indent="0" lvl="1" marL="0" rtl="0" algn="l">
              <a:lnSpc>
                <a:spcPct val="115000"/>
              </a:lnSpc>
              <a:spcBef>
                <a:spcPts val="1700"/>
              </a:spcBef>
              <a:spcAft>
                <a:spcPts val="0"/>
              </a:spcAft>
              <a:buClr>
                <a:srgbClr val="5B5854"/>
              </a:buClr>
              <a:buSzPts val="2482"/>
              <a:buFont typeface="Arial"/>
              <a:buNone/>
            </a:pPr>
            <a:r>
              <a:rPr lang="en-US" sz="3700">
                <a:solidFill>
                  <a:srgbClr val="5B5854"/>
                </a:solidFill>
              </a:rPr>
              <a:t>First, you always want to clear away everything that happened the last time you ran the model, so on the first line below to setup type:</a:t>
            </a:r>
            <a:endParaRPr sz="3700">
              <a:solidFill>
                <a:srgbClr val="5B5854"/>
              </a:solidFill>
            </a:endParaRPr>
          </a:p>
          <a:p>
            <a:pPr indent="457200" lvl="1" marL="914400" rtl="0" algn="l">
              <a:lnSpc>
                <a:spcPct val="115000"/>
              </a:lnSpc>
              <a:spcBef>
                <a:spcPts val="1700"/>
              </a:spcBef>
              <a:spcAft>
                <a:spcPts val="0"/>
              </a:spcAft>
              <a:buClr>
                <a:srgbClr val="5B5854"/>
              </a:buClr>
              <a:buSzPts val="2482"/>
              <a:buFont typeface="Arial"/>
              <a:buNone/>
            </a:pPr>
            <a:r>
              <a:rPr b="1" lang="en-US" sz="4300">
                <a:solidFill>
                  <a:srgbClr val="0000FF"/>
                </a:solidFill>
              </a:rPr>
              <a:t>clear-all</a:t>
            </a:r>
            <a:endParaRPr sz="3700"/>
          </a:p>
        </p:txBody>
      </p:sp>
      <p:sp>
        <p:nvSpPr>
          <p:cNvPr id="131" name="Google Shape;131;p26"/>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CREATE CODE FOR THE SETUP BUTTON</a:t>
            </a:r>
            <a:endParaRPr sz="41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7"/>
          <p:cNvSpPr txBox="1"/>
          <p:nvPr>
            <p:ph idx="1" type="body"/>
          </p:nvPr>
        </p:nvSpPr>
        <p:spPr>
          <a:xfrm>
            <a:off x="673100" y="1226775"/>
            <a:ext cx="11658600" cy="8150700"/>
          </a:xfrm>
          <a:prstGeom prst="rect">
            <a:avLst/>
          </a:prstGeom>
          <a:noFill/>
          <a:ln>
            <a:noFill/>
          </a:ln>
        </p:spPr>
        <p:txBody>
          <a:bodyPr anchorCtr="0" anchor="t" bIns="50800" lIns="50800" spcFirstLastPara="1" rIns="50800" wrap="square" tIns="50800">
            <a:noAutofit/>
          </a:bodyPr>
          <a:lstStyle/>
          <a:p>
            <a:pPr indent="0" lvl="3" marL="0" rtl="0" algn="l">
              <a:lnSpc>
                <a:spcPct val="115000"/>
              </a:lnSpc>
              <a:spcBef>
                <a:spcPts val="2700"/>
              </a:spcBef>
              <a:spcAft>
                <a:spcPts val="0"/>
              </a:spcAft>
              <a:buClr>
                <a:srgbClr val="5B5854"/>
              </a:buClr>
              <a:buSzPts val="2444"/>
              <a:buFont typeface="Arial"/>
              <a:buNone/>
            </a:pPr>
            <a:r>
              <a:rPr lang="en-US" sz="3000"/>
              <a:t>Notice the colors of the text in Netlogo</a:t>
            </a:r>
            <a:endParaRPr sz="3000"/>
          </a:p>
          <a:p>
            <a:pPr indent="0" lvl="3" marL="0" rtl="0" algn="l">
              <a:lnSpc>
                <a:spcPct val="115000"/>
              </a:lnSpc>
              <a:spcBef>
                <a:spcPts val="2700"/>
              </a:spcBef>
              <a:spcAft>
                <a:spcPts val="0"/>
              </a:spcAft>
              <a:buClr>
                <a:srgbClr val="5B5854"/>
              </a:buClr>
              <a:buSzPts val="2444"/>
              <a:buFont typeface="Arial"/>
              <a:buNone/>
            </a:pPr>
            <a:r>
              <a:rPr b="1" lang="en-US" sz="3000">
                <a:solidFill>
                  <a:srgbClr val="9A958E"/>
                </a:solidFill>
              </a:rPr>
              <a:t>;; Title (after </a:t>
            </a:r>
            <a:r>
              <a:rPr b="1" lang="en-US" sz="3000">
                <a:solidFill>
                  <a:srgbClr val="9A958E"/>
                </a:solidFill>
              </a:rPr>
              <a:t>semicolons</a:t>
            </a:r>
            <a:r>
              <a:rPr b="1" lang="en-US" sz="3000">
                <a:solidFill>
                  <a:srgbClr val="9A958E"/>
                </a:solidFill>
              </a:rPr>
              <a:t>) is gray</a:t>
            </a:r>
            <a:r>
              <a:rPr lang="en-US" sz="3000"/>
              <a:t> - computer doesn’t read any of this text - you will want comments in your finished code</a:t>
            </a:r>
            <a:endParaRPr sz="3000"/>
          </a:p>
          <a:p>
            <a:pPr indent="0" lvl="3" marL="0" rtl="0" algn="l">
              <a:lnSpc>
                <a:spcPct val="115000"/>
              </a:lnSpc>
              <a:spcBef>
                <a:spcPts val="2700"/>
              </a:spcBef>
              <a:spcAft>
                <a:spcPts val="0"/>
              </a:spcAft>
              <a:buClr>
                <a:srgbClr val="5B5854"/>
              </a:buClr>
              <a:buSzPts val="2444"/>
              <a:buFont typeface="Arial"/>
              <a:buNone/>
            </a:pPr>
            <a:r>
              <a:rPr b="1" lang="en-US" sz="3000">
                <a:solidFill>
                  <a:srgbClr val="04A704"/>
                </a:solidFill>
              </a:rPr>
              <a:t>breed, to</a:t>
            </a:r>
            <a:r>
              <a:rPr lang="en-US" sz="3000">
                <a:solidFill>
                  <a:srgbClr val="93C47D"/>
                </a:solidFill>
              </a:rPr>
              <a:t>, </a:t>
            </a:r>
            <a:r>
              <a:rPr lang="en-US" sz="3000">
                <a:solidFill>
                  <a:srgbClr val="000000"/>
                </a:solidFill>
              </a:rPr>
              <a:t>and</a:t>
            </a:r>
            <a:r>
              <a:rPr lang="en-US" sz="3000">
                <a:solidFill>
                  <a:srgbClr val="93C47D"/>
                </a:solidFill>
              </a:rPr>
              <a:t> </a:t>
            </a:r>
            <a:r>
              <a:rPr b="1" lang="en-US" sz="3000">
                <a:solidFill>
                  <a:srgbClr val="04A704"/>
                </a:solidFill>
              </a:rPr>
              <a:t>end</a:t>
            </a:r>
            <a:r>
              <a:rPr lang="en-US" sz="3000">
                <a:solidFill>
                  <a:srgbClr val="04A704"/>
                </a:solidFill>
              </a:rPr>
              <a:t> </a:t>
            </a:r>
            <a:r>
              <a:rPr lang="en-US" sz="3000">
                <a:solidFill>
                  <a:srgbClr val="000000"/>
                </a:solidFill>
              </a:rPr>
              <a:t>are</a:t>
            </a:r>
            <a:r>
              <a:rPr lang="en-US" sz="3000">
                <a:solidFill>
                  <a:srgbClr val="93C47D"/>
                </a:solidFill>
              </a:rPr>
              <a:t> </a:t>
            </a:r>
            <a:r>
              <a:rPr b="1" lang="en-US" sz="3000">
                <a:solidFill>
                  <a:srgbClr val="04A704"/>
                </a:solidFill>
              </a:rPr>
              <a:t>green</a:t>
            </a:r>
            <a:r>
              <a:rPr lang="en-US" sz="3000"/>
              <a:t> - NetLogo understands those words  to be commands within the program (primitives) </a:t>
            </a:r>
            <a:endParaRPr sz="3000"/>
          </a:p>
          <a:p>
            <a:pPr indent="0" lvl="3" marL="0" marR="0" rtl="0" algn="l">
              <a:lnSpc>
                <a:spcPct val="115000"/>
              </a:lnSpc>
              <a:spcBef>
                <a:spcPts val="2700"/>
              </a:spcBef>
              <a:spcAft>
                <a:spcPts val="0"/>
              </a:spcAft>
              <a:buClr>
                <a:srgbClr val="5B5854"/>
              </a:buClr>
              <a:buSzPts val="2444"/>
              <a:buFont typeface="Arial"/>
              <a:buNone/>
            </a:pPr>
            <a:r>
              <a:rPr lang="en-US" sz="3000">
                <a:solidFill>
                  <a:srgbClr val="5B5854"/>
                </a:solidFill>
              </a:rPr>
              <a:t>When we add</a:t>
            </a:r>
            <a:r>
              <a:rPr lang="en-US" sz="3000"/>
              <a:t> </a:t>
            </a:r>
            <a:r>
              <a:rPr b="1" lang="en-US" sz="3000">
                <a:solidFill>
                  <a:srgbClr val="0000FF"/>
                </a:solidFill>
              </a:rPr>
              <a:t>clear-all</a:t>
            </a:r>
            <a:r>
              <a:rPr lang="en-US" sz="3000"/>
              <a:t> and </a:t>
            </a:r>
            <a:r>
              <a:rPr b="1" lang="en-US" sz="3000">
                <a:solidFill>
                  <a:srgbClr val="0000FF"/>
                </a:solidFill>
              </a:rPr>
              <a:t>set</a:t>
            </a:r>
            <a:r>
              <a:rPr b="1" lang="en-US" sz="3000"/>
              <a:t> </a:t>
            </a:r>
            <a:r>
              <a:rPr lang="en-US" sz="3000"/>
              <a:t>they will be</a:t>
            </a:r>
            <a:r>
              <a:rPr lang="en-US" sz="3000"/>
              <a:t> </a:t>
            </a:r>
            <a:r>
              <a:rPr b="1" lang="en-US" sz="3000">
                <a:solidFill>
                  <a:srgbClr val="0000FF"/>
                </a:solidFill>
              </a:rPr>
              <a:t>blue</a:t>
            </a:r>
            <a:r>
              <a:rPr lang="en-US" sz="3000"/>
              <a:t> ; </a:t>
            </a:r>
            <a:r>
              <a:rPr b="1" lang="en-US" sz="3000">
                <a:solidFill>
                  <a:srgbClr val="930BAF"/>
                </a:solidFill>
              </a:rPr>
              <a:t>size, </a:t>
            </a:r>
            <a:r>
              <a:rPr b="1" lang="en-US" sz="3000">
                <a:solidFill>
                  <a:srgbClr val="930BAF"/>
                </a:solidFill>
              </a:rPr>
              <a:t>shape</a:t>
            </a:r>
            <a:r>
              <a:rPr b="1" lang="en-US" sz="3000">
                <a:solidFill>
                  <a:srgbClr val="930BAF"/>
                </a:solidFill>
              </a:rPr>
              <a:t>, </a:t>
            </a:r>
            <a:r>
              <a:rPr b="1" lang="en-US" sz="3000">
                <a:solidFill>
                  <a:srgbClr val="930BAF"/>
                </a:solidFill>
              </a:rPr>
              <a:t>color</a:t>
            </a:r>
            <a:r>
              <a:rPr lang="en-US" sz="3000"/>
              <a:t> are </a:t>
            </a:r>
            <a:r>
              <a:rPr b="1" lang="en-US" sz="3000">
                <a:solidFill>
                  <a:srgbClr val="930BAF"/>
                </a:solidFill>
              </a:rPr>
              <a:t>purple</a:t>
            </a:r>
            <a:r>
              <a:rPr lang="en-US" sz="3000"/>
              <a:t>, the </a:t>
            </a:r>
            <a:r>
              <a:rPr b="1" lang="en-US" sz="3000">
                <a:solidFill>
                  <a:srgbClr val="CC0000"/>
                </a:solidFill>
              </a:rPr>
              <a:t>colors </a:t>
            </a:r>
            <a:r>
              <a:rPr lang="en-US" sz="3000"/>
              <a:t>themselves and </a:t>
            </a:r>
            <a:r>
              <a:rPr b="1" lang="en-US" sz="3000">
                <a:solidFill>
                  <a:srgbClr val="CC0000"/>
                </a:solidFill>
              </a:rPr>
              <a:t>numbers</a:t>
            </a:r>
            <a:r>
              <a:rPr lang="en-US" sz="3000"/>
              <a:t> are</a:t>
            </a:r>
            <a:r>
              <a:rPr b="1" lang="en-US" sz="3000"/>
              <a:t> </a:t>
            </a:r>
            <a:r>
              <a:rPr b="1" lang="en-US" sz="3000">
                <a:solidFill>
                  <a:srgbClr val="CC0000"/>
                </a:solidFill>
              </a:rPr>
              <a:t>red</a:t>
            </a:r>
            <a:r>
              <a:rPr lang="en-US" sz="3000"/>
              <a:t> - all these colors show that the words have a specific meaning to Netlogo, and so you can’t use those words (without at least a dash to another word) to mean anything else in the program.  </a:t>
            </a:r>
            <a:endParaRPr sz="3000"/>
          </a:p>
          <a:p>
            <a:pPr indent="0" lvl="3" marL="0" rtl="0" algn="l">
              <a:lnSpc>
                <a:spcPct val="115000"/>
              </a:lnSpc>
              <a:spcBef>
                <a:spcPts val="2700"/>
              </a:spcBef>
              <a:spcAft>
                <a:spcPts val="0"/>
              </a:spcAft>
              <a:buClr>
                <a:srgbClr val="5B5854"/>
              </a:buClr>
              <a:buSzPts val="2444"/>
              <a:buFont typeface="Arial"/>
              <a:buNone/>
            </a:pPr>
            <a:r>
              <a:rPr lang="en-US" sz="3000"/>
              <a:t>Any words in</a:t>
            </a:r>
            <a:r>
              <a:rPr lang="en-US" sz="3000">
                <a:solidFill>
                  <a:srgbClr val="000000"/>
                </a:solidFill>
              </a:rPr>
              <a:t> </a:t>
            </a:r>
            <a:r>
              <a:rPr b="1" lang="en-US" sz="3000">
                <a:solidFill>
                  <a:srgbClr val="000000"/>
                </a:solidFill>
              </a:rPr>
              <a:t>black</a:t>
            </a:r>
            <a:r>
              <a:rPr lang="en-US" sz="3000">
                <a:solidFill>
                  <a:srgbClr val="000000"/>
                </a:solidFill>
              </a:rPr>
              <a:t> </a:t>
            </a:r>
            <a:r>
              <a:rPr lang="en-US" sz="3000"/>
              <a:t>are words you’ve used to name things that the computer can use again, but only after you explain what they mean</a:t>
            </a:r>
            <a:r>
              <a:rPr lang="en-US" sz="3000">
                <a:solidFill>
                  <a:srgbClr val="000000"/>
                </a:solidFill>
              </a:rPr>
              <a:t>.  </a:t>
            </a:r>
            <a:endParaRPr sz="3000">
              <a:solidFill>
                <a:srgbClr val="000000"/>
              </a:solidFill>
            </a:endParaRPr>
          </a:p>
        </p:txBody>
      </p:sp>
      <p:sp>
        <p:nvSpPr>
          <p:cNvPr id="137" name="Google Shape;137;p27"/>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NETLOGO TEXT COLORS</a:t>
            </a:r>
            <a:endParaRPr sz="41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8"/>
          <p:cNvSpPr txBox="1"/>
          <p:nvPr>
            <p:ph idx="1" type="body"/>
          </p:nvPr>
        </p:nvSpPr>
        <p:spPr>
          <a:xfrm>
            <a:off x="850900" y="1330725"/>
            <a:ext cx="11658600" cy="7855800"/>
          </a:xfrm>
          <a:prstGeom prst="rect">
            <a:avLst/>
          </a:prstGeom>
          <a:noFill/>
          <a:ln cap="flat" cmpd="sng" w="9525">
            <a:solidFill>
              <a:srgbClr val="274E13"/>
            </a:solidFill>
            <a:prstDash val="solid"/>
            <a:round/>
            <a:headEnd len="sm" w="sm" type="none"/>
            <a:tailEnd len="sm" w="sm" type="none"/>
          </a:ln>
        </p:spPr>
        <p:txBody>
          <a:bodyPr anchorCtr="0" anchor="t" bIns="50800" lIns="50800" spcFirstLastPara="1" rIns="50800" wrap="square" tIns="50800">
            <a:noAutofit/>
          </a:bodyPr>
          <a:lstStyle/>
          <a:p>
            <a:pPr indent="0" lvl="0" marL="0" marR="0" rtl="0" algn="l">
              <a:lnSpc>
                <a:spcPct val="100000"/>
              </a:lnSpc>
              <a:spcBef>
                <a:spcPts val="1000"/>
              </a:spcBef>
              <a:spcAft>
                <a:spcPts val="0"/>
              </a:spcAft>
              <a:buNone/>
            </a:pPr>
            <a:r>
              <a:rPr lang="en-US" sz="3400">
                <a:solidFill>
                  <a:srgbClr val="5B5854"/>
                </a:solidFill>
              </a:rPr>
              <a:t>We want our world to look like the agents are underwater, so first let’s make the background a light blue color.  Inside the setup code (between the </a:t>
            </a:r>
            <a:r>
              <a:rPr b="1" lang="en-US" sz="4000">
                <a:solidFill>
                  <a:srgbClr val="04A704"/>
                </a:solidFill>
              </a:rPr>
              <a:t>to</a:t>
            </a:r>
            <a:r>
              <a:rPr b="1" lang="en-US" sz="3400">
                <a:solidFill>
                  <a:srgbClr val="5B5854"/>
                </a:solidFill>
              </a:rPr>
              <a:t> </a:t>
            </a:r>
            <a:r>
              <a:rPr lang="en-US" sz="3400">
                <a:solidFill>
                  <a:srgbClr val="5B5854"/>
                </a:solidFill>
              </a:rPr>
              <a:t>setup and the </a:t>
            </a:r>
            <a:r>
              <a:rPr b="1" lang="en-US" sz="4000">
                <a:solidFill>
                  <a:srgbClr val="04A704"/>
                </a:solidFill>
              </a:rPr>
              <a:t>end</a:t>
            </a:r>
            <a:r>
              <a:rPr lang="en-US" sz="3400">
                <a:solidFill>
                  <a:srgbClr val="5B5854"/>
                </a:solidFill>
              </a:rPr>
              <a:t>), we want to ask the patches to set their color (since they are patches, we call this “pcolor”) to cyan.  </a:t>
            </a:r>
            <a:endParaRPr sz="3400">
              <a:solidFill>
                <a:srgbClr val="5B5854"/>
              </a:solidFill>
            </a:endParaRPr>
          </a:p>
          <a:p>
            <a:pPr indent="0" lvl="1" marL="0" rtl="0" algn="l">
              <a:lnSpc>
                <a:spcPct val="115000"/>
              </a:lnSpc>
              <a:spcBef>
                <a:spcPts val="2200"/>
              </a:spcBef>
              <a:spcAft>
                <a:spcPts val="0"/>
              </a:spcAft>
              <a:buClr>
                <a:srgbClr val="5B5854"/>
              </a:buClr>
              <a:buSzPts val="1860"/>
              <a:buFont typeface="Arial"/>
              <a:buNone/>
            </a:pPr>
            <a:r>
              <a:rPr lang="en-US" sz="3400">
                <a:solidFill>
                  <a:srgbClr val="5B5854"/>
                </a:solidFill>
              </a:rPr>
              <a:t>Your setup command so far should look like this:</a:t>
            </a:r>
            <a:endParaRPr sz="3400">
              <a:solidFill>
                <a:srgbClr val="5B5854"/>
              </a:solidFill>
            </a:endParaRPr>
          </a:p>
          <a:p>
            <a:pPr indent="0" lvl="1" marL="0" rtl="0" algn="l">
              <a:lnSpc>
                <a:spcPct val="115000"/>
              </a:lnSpc>
              <a:spcBef>
                <a:spcPts val="2200"/>
              </a:spcBef>
              <a:spcAft>
                <a:spcPts val="0"/>
              </a:spcAft>
              <a:buClr>
                <a:srgbClr val="5B5854"/>
              </a:buClr>
              <a:buSzPts val="1860"/>
              <a:buFont typeface="Arial"/>
              <a:buNone/>
            </a:pPr>
            <a:r>
              <a:t/>
            </a:r>
            <a:endParaRPr sz="500">
              <a:solidFill>
                <a:srgbClr val="5B5854"/>
              </a:solidFill>
            </a:endParaRPr>
          </a:p>
          <a:p>
            <a:pPr indent="156258" lvl="0" marL="457200" rtl="0" algn="l">
              <a:lnSpc>
                <a:spcPct val="100000"/>
              </a:lnSpc>
              <a:spcBef>
                <a:spcPts val="1000"/>
              </a:spcBef>
              <a:spcAft>
                <a:spcPts val="0"/>
              </a:spcAft>
              <a:buNone/>
            </a:pPr>
            <a:r>
              <a:rPr b="1" lang="en-US" sz="3600">
                <a:solidFill>
                  <a:srgbClr val="04A704"/>
                </a:solidFill>
              </a:rPr>
              <a:t>to</a:t>
            </a:r>
            <a:r>
              <a:rPr lang="en-US" sz="3600">
                <a:solidFill>
                  <a:srgbClr val="000000"/>
                </a:solidFill>
              </a:rPr>
              <a:t> setup</a:t>
            </a:r>
            <a:endParaRPr sz="3600">
              <a:solidFill>
                <a:srgbClr val="000000"/>
              </a:solidFill>
            </a:endParaRPr>
          </a:p>
          <a:p>
            <a:pPr indent="156258" lvl="0" marL="914400" rtl="0" algn="l">
              <a:lnSpc>
                <a:spcPct val="100000"/>
              </a:lnSpc>
              <a:spcBef>
                <a:spcPts val="1000"/>
              </a:spcBef>
              <a:spcAft>
                <a:spcPts val="0"/>
              </a:spcAft>
              <a:buNone/>
            </a:pPr>
            <a:r>
              <a:rPr lang="en-US" sz="3600">
                <a:solidFill>
                  <a:srgbClr val="000000"/>
                </a:solidFill>
              </a:rPr>
              <a:t>  </a:t>
            </a:r>
            <a:r>
              <a:rPr b="1" lang="en-US" sz="3600">
                <a:solidFill>
                  <a:srgbClr val="0000FF"/>
                </a:solidFill>
              </a:rPr>
              <a:t>clear-all</a:t>
            </a:r>
            <a:endParaRPr b="1" sz="3600">
              <a:solidFill>
                <a:srgbClr val="0000FF"/>
              </a:solidFill>
            </a:endParaRPr>
          </a:p>
          <a:p>
            <a:pPr indent="156258" lvl="0" marL="914400" rtl="0" algn="l">
              <a:lnSpc>
                <a:spcPct val="100000"/>
              </a:lnSpc>
              <a:spcBef>
                <a:spcPts val="1000"/>
              </a:spcBef>
              <a:spcAft>
                <a:spcPts val="0"/>
              </a:spcAft>
              <a:buNone/>
            </a:pPr>
            <a:r>
              <a:rPr b="1" lang="en-US" sz="3600">
                <a:solidFill>
                  <a:srgbClr val="0000FF"/>
                </a:solidFill>
              </a:rPr>
              <a:t>  ask</a:t>
            </a:r>
            <a:r>
              <a:rPr lang="en-US" sz="3600">
                <a:solidFill>
                  <a:srgbClr val="000000"/>
                </a:solidFill>
              </a:rPr>
              <a:t> </a:t>
            </a:r>
            <a:r>
              <a:rPr b="1" lang="en-US" sz="3600">
                <a:solidFill>
                  <a:srgbClr val="930BAF"/>
                </a:solidFill>
              </a:rPr>
              <a:t>patches</a:t>
            </a:r>
            <a:r>
              <a:rPr b="1" lang="en-US" sz="3600">
                <a:solidFill>
                  <a:srgbClr val="C114E6"/>
                </a:solidFill>
              </a:rPr>
              <a:t> </a:t>
            </a:r>
            <a:r>
              <a:rPr lang="en-US" sz="3600">
                <a:solidFill>
                  <a:srgbClr val="000000"/>
                </a:solidFill>
              </a:rPr>
              <a:t>                           </a:t>
            </a:r>
            <a:endParaRPr sz="3600">
              <a:solidFill>
                <a:srgbClr val="000000"/>
              </a:solidFill>
            </a:endParaRPr>
          </a:p>
          <a:p>
            <a:pPr indent="156258" lvl="0" marL="914400" rtl="0" algn="l">
              <a:lnSpc>
                <a:spcPct val="100000"/>
              </a:lnSpc>
              <a:spcBef>
                <a:spcPts val="1000"/>
              </a:spcBef>
              <a:spcAft>
                <a:spcPts val="0"/>
              </a:spcAft>
              <a:buNone/>
            </a:pPr>
            <a:r>
              <a:rPr lang="en-US" sz="3600">
                <a:solidFill>
                  <a:srgbClr val="000000"/>
                </a:solidFill>
              </a:rPr>
              <a:t>    [ </a:t>
            </a:r>
            <a:r>
              <a:rPr b="1" lang="en-US" sz="3600">
                <a:solidFill>
                  <a:srgbClr val="0000FF"/>
                </a:solidFill>
              </a:rPr>
              <a:t> set </a:t>
            </a:r>
            <a:r>
              <a:rPr b="1" lang="en-US" sz="3600">
                <a:solidFill>
                  <a:srgbClr val="930BAF"/>
                </a:solidFill>
              </a:rPr>
              <a:t>pcolor</a:t>
            </a:r>
            <a:r>
              <a:rPr lang="en-US" sz="3600">
                <a:solidFill>
                  <a:srgbClr val="000000"/>
                </a:solidFill>
              </a:rPr>
              <a:t> </a:t>
            </a:r>
            <a:r>
              <a:rPr b="1" lang="en-US" sz="3600">
                <a:solidFill>
                  <a:srgbClr val="CC0000"/>
                </a:solidFill>
              </a:rPr>
              <a:t>cyan</a:t>
            </a:r>
            <a:r>
              <a:rPr lang="en-US" sz="3600">
                <a:solidFill>
                  <a:srgbClr val="000000"/>
                </a:solidFill>
              </a:rPr>
              <a:t>  ]</a:t>
            </a:r>
            <a:endParaRPr sz="3600">
              <a:solidFill>
                <a:srgbClr val="000000"/>
              </a:solidFill>
            </a:endParaRPr>
          </a:p>
          <a:p>
            <a:pPr indent="156258" lvl="1" marL="457200" rtl="0" algn="l">
              <a:lnSpc>
                <a:spcPct val="100000"/>
              </a:lnSpc>
              <a:spcBef>
                <a:spcPts val="1000"/>
              </a:spcBef>
              <a:spcAft>
                <a:spcPts val="0"/>
              </a:spcAft>
              <a:buClr>
                <a:srgbClr val="5B5854"/>
              </a:buClr>
              <a:buSzPts val="1860"/>
              <a:buFont typeface="Arial"/>
              <a:buNone/>
            </a:pPr>
            <a:r>
              <a:rPr b="1" lang="en-US" sz="3600">
                <a:solidFill>
                  <a:srgbClr val="04A704"/>
                </a:solidFill>
              </a:rPr>
              <a:t>end</a:t>
            </a:r>
            <a:endParaRPr sz="3600">
              <a:solidFill>
                <a:srgbClr val="04A704"/>
              </a:solidFill>
            </a:endParaRPr>
          </a:p>
        </p:txBody>
      </p:sp>
      <p:sp>
        <p:nvSpPr>
          <p:cNvPr id="143" name="Google Shape;143;p28"/>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CHANGE THE BACKGROUND</a:t>
            </a:r>
            <a:endParaRPr sz="41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9"/>
          <p:cNvSpPr txBox="1"/>
          <p:nvPr>
            <p:ph idx="1" type="body"/>
          </p:nvPr>
        </p:nvSpPr>
        <p:spPr>
          <a:xfrm>
            <a:off x="850900" y="1330721"/>
            <a:ext cx="11658600" cy="7467600"/>
          </a:xfrm>
          <a:prstGeom prst="rect">
            <a:avLst/>
          </a:prstGeom>
          <a:noFill/>
          <a:ln cap="flat" cmpd="sng" w="9525">
            <a:solidFill>
              <a:srgbClr val="274E13"/>
            </a:solidFill>
            <a:prstDash val="solid"/>
            <a:round/>
            <a:headEnd len="sm" w="sm" type="none"/>
            <a:tailEnd len="sm" w="sm" type="none"/>
          </a:ln>
        </p:spPr>
        <p:txBody>
          <a:bodyPr anchorCtr="0" anchor="t" bIns="50800" lIns="50800" spcFirstLastPara="1" rIns="50800" wrap="square" tIns="50800">
            <a:noAutofit/>
          </a:bodyPr>
          <a:lstStyle/>
          <a:p>
            <a:pPr indent="0" lvl="1" marL="0" marR="0" rtl="0" algn="l">
              <a:lnSpc>
                <a:spcPct val="100000"/>
              </a:lnSpc>
              <a:spcBef>
                <a:spcPts val="1000"/>
              </a:spcBef>
              <a:spcAft>
                <a:spcPts val="0"/>
              </a:spcAft>
              <a:buClr>
                <a:srgbClr val="5B5854"/>
              </a:buClr>
              <a:buSzPts val="1860"/>
              <a:buFont typeface="Arial"/>
              <a:buNone/>
            </a:pPr>
            <a:r>
              <a:rPr lang="en-US" sz="4200"/>
              <a:t>We want to create some fishes and some planktons and tell the computer what they should look like, where they should start out, and what direction they should face.  This code goes inside the setup code, below what we have typed and above the word </a:t>
            </a:r>
            <a:r>
              <a:rPr b="1" lang="en-US" sz="4800">
                <a:solidFill>
                  <a:srgbClr val="04A704"/>
                </a:solidFill>
              </a:rPr>
              <a:t>end</a:t>
            </a:r>
            <a:r>
              <a:rPr lang="en-US" sz="4200"/>
              <a:t>.</a:t>
            </a:r>
            <a:endParaRPr sz="4200"/>
          </a:p>
          <a:p>
            <a:pPr indent="0" lvl="1" marL="0" rtl="0" algn="l">
              <a:lnSpc>
                <a:spcPct val="115000"/>
              </a:lnSpc>
              <a:spcBef>
                <a:spcPts val="0"/>
              </a:spcBef>
              <a:spcAft>
                <a:spcPts val="0"/>
              </a:spcAft>
              <a:buClr>
                <a:srgbClr val="5B5854"/>
              </a:buClr>
              <a:buSzPts val="1860"/>
              <a:buFont typeface="Arial"/>
              <a:buNone/>
            </a:pPr>
            <a:r>
              <a:t/>
            </a:r>
            <a:endParaRPr sz="4200"/>
          </a:p>
          <a:p>
            <a:pPr indent="0" lvl="1" marL="0" rtl="0" algn="l">
              <a:lnSpc>
                <a:spcPct val="115000"/>
              </a:lnSpc>
              <a:spcBef>
                <a:spcPts val="0"/>
              </a:spcBef>
              <a:spcAft>
                <a:spcPts val="0"/>
              </a:spcAft>
              <a:buClr>
                <a:srgbClr val="5B5854"/>
              </a:buClr>
              <a:buSzPts val="1860"/>
              <a:buFont typeface="Arial"/>
              <a:buNone/>
            </a:pPr>
            <a:r>
              <a:rPr lang="en-US" sz="4200"/>
              <a:t>Let’s start with 500 planktons, that have a random heading and random x and y coordinates, are green circles, and are size 0.75.</a:t>
            </a:r>
            <a:endParaRPr sz="4200"/>
          </a:p>
          <a:p>
            <a:pPr indent="0" lvl="1" marL="0" rtl="0" algn="l">
              <a:lnSpc>
                <a:spcPct val="115000"/>
              </a:lnSpc>
              <a:spcBef>
                <a:spcPts val="0"/>
              </a:spcBef>
              <a:spcAft>
                <a:spcPts val="0"/>
              </a:spcAft>
              <a:buClr>
                <a:srgbClr val="5B5854"/>
              </a:buClr>
              <a:buSzPts val="1860"/>
              <a:buFont typeface="Arial"/>
              <a:buNone/>
            </a:pPr>
            <a:r>
              <a:rPr lang="en-US" sz="3000"/>
              <a:t> </a:t>
            </a:r>
            <a:endParaRPr sz="3000">
              <a:solidFill>
                <a:srgbClr val="FF0000"/>
              </a:solidFill>
            </a:endParaRPr>
          </a:p>
        </p:txBody>
      </p:sp>
      <p:sp>
        <p:nvSpPr>
          <p:cNvPr id="149" name="Google Shape;149;p29"/>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CREATE AGENTS</a:t>
            </a:r>
            <a:endParaRPr sz="4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0"/>
          <p:cNvSpPr txBox="1"/>
          <p:nvPr>
            <p:ph idx="1" type="body"/>
          </p:nvPr>
        </p:nvSpPr>
        <p:spPr>
          <a:xfrm>
            <a:off x="498350" y="1333600"/>
            <a:ext cx="12048300" cy="8148000"/>
          </a:xfrm>
          <a:prstGeom prst="rect">
            <a:avLst/>
          </a:prstGeom>
          <a:noFill/>
          <a:ln>
            <a:noFill/>
          </a:ln>
        </p:spPr>
        <p:txBody>
          <a:bodyPr anchorCtr="0" anchor="t" bIns="50800" lIns="50800" spcFirstLastPara="1" rIns="50800" wrap="square" tIns="50800">
            <a:noAutofit/>
          </a:bodyPr>
          <a:lstStyle/>
          <a:p>
            <a:pPr indent="0" lvl="1" marL="0" rtl="0" algn="l">
              <a:lnSpc>
                <a:spcPct val="115000"/>
              </a:lnSpc>
              <a:spcBef>
                <a:spcPts val="0"/>
              </a:spcBef>
              <a:spcAft>
                <a:spcPts val="0"/>
              </a:spcAft>
              <a:buClr>
                <a:srgbClr val="5B5854"/>
              </a:buClr>
              <a:buSzPts val="1860"/>
              <a:buFont typeface="Arial"/>
              <a:buNone/>
            </a:pPr>
            <a:r>
              <a:rPr lang="en-US" sz="3000"/>
              <a:t>We want to create some planktons and tell the computer what they should look like, where they should start out, and what direction they should face.  Let’s start with 500 planktons, that have a random heading and random x and y coordinates, are green, are circles, and are size 0.75. </a:t>
            </a:r>
            <a:r>
              <a:rPr lang="en-US" sz="3000">
                <a:solidFill>
                  <a:schemeClr val="dk1"/>
                </a:solidFill>
              </a:rPr>
              <a:t>Here is the code for plankton (inside the setup code):  </a:t>
            </a:r>
            <a:endParaRPr sz="3000"/>
          </a:p>
          <a:p>
            <a:pPr indent="0" lvl="1" marL="0" rtl="0" algn="l">
              <a:lnSpc>
                <a:spcPct val="115000"/>
              </a:lnSpc>
              <a:spcBef>
                <a:spcPts val="0"/>
              </a:spcBef>
              <a:spcAft>
                <a:spcPts val="0"/>
              </a:spcAft>
              <a:buClr>
                <a:srgbClr val="5B5854"/>
              </a:buClr>
              <a:buSzPts val="1860"/>
              <a:buFont typeface="Arial"/>
              <a:buNone/>
            </a:pPr>
            <a:r>
              <a:rPr lang="en-US" sz="3000"/>
              <a:t> </a:t>
            </a:r>
            <a:endParaRPr sz="3600"/>
          </a:p>
          <a:p>
            <a:pPr indent="0" lvl="0" marL="457200" rtl="0" algn="l">
              <a:lnSpc>
                <a:spcPct val="100000"/>
              </a:lnSpc>
              <a:spcBef>
                <a:spcPts val="0"/>
              </a:spcBef>
              <a:spcAft>
                <a:spcPts val="0"/>
              </a:spcAft>
              <a:buNone/>
            </a:pPr>
            <a:r>
              <a:rPr b="1" lang="en-US" sz="3600">
                <a:solidFill>
                  <a:srgbClr val="000000"/>
                </a:solidFill>
              </a:rPr>
              <a:t>create-planktons</a:t>
            </a:r>
            <a:r>
              <a:rPr b="1" lang="en-US" sz="3600"/>
              <a:t> </a:t>
            </a:r>
            <a:r>
              <a:rPr b="1" lang="en-US" sz="3600">
                <a:solidFill>
                  <a:srgbClr val="CC0000"/>
                </a:solidFill>
              </a:rPr>
              <a:t>500  </a:t>
            </a:r>
            <a:r>
              <a:rPr b="1" lang="en-US" sz="3000">
                <a:solidFill>
                  <a:srgbClr val="9A958E"/>
                </a:solidFill>
              </a:rPr>
              <a:t>;;  Create 500 planktons</a:t>
            </a:r>
            <a:endParaRPr b="1" sz="3600">
              <a:solidFill>
                <a:srgbClr val="CC0000"/>
              </a:solidFill>
            </a:endParaRPr>
          </a:p>
          <a:p>
            <a:pPr indent="0" lvl="0" marL="457200" rtl="0" algn="l">
              <a:lnSpc>
                <a:spcPct val="100000"/>
              </a:lnSpc>
              <a:spcBef>
                <a:spcPts val="0"/>
              </a:spcBef>
              <a:spcAft>
                <a:spcPts val="0"/>
              </a:spcAft>
              <a:buNone/>
            </a:pPr>
            <a:r>
              <a:rPr b="1" lang="en-US" sz="3600"/>
              <a:t>  </a:t>
            </a:r>
            <a:r>
              <a:rPr b="1" lang="en-US" sz="3600">
                <a:solidFill>
                  <a:srgbClr val="000000"/>
                </a:solidFill>
              </a:rPr>
              <a:t> [</a:t>
            </a:r>
            <a:endParaRPr b="1" sz="3600">
              <a:solidFill>
                <a:srgbClr val="000000"/>
              </a:solidFill>
            </a:endParaRPr>
          </a:p>
          <a:p>
            <a:pPr indent="0" lvl="0" marL="457200" rtl="0" algn="l">
              <a:lnSpc>
                <a:spcPct val="100000"/>
              </a:lnSpc>
              <a:spcBef>
                <a:spcPts val="0"/>
              </a:spcBef>
              <a:spcAft>
                <a:spcPts val="0"/>
              </a:spcAft>
              <a:buNone/>
            </a:pPr>
            <a:r>
              <a:rPr b="1" lang="en-US" sz="3600"/>
              <a:t> </a:t>
            </a:r>
            <a:r>
              <a:rPr b="1" lang="en-US" sz="3600">
                <a:solidFill>
                  <a:srgbClr val="000000"/>
                </a:solidFill>
              </a:rPr>
              <a:t>    </a:t>
            </a:r>
            <a:r>
              <a:rPr b="1" lang="en-US" sz="3600"/>
              <a:t> </a:t>
            </a:r>
            <a:r>
              <a:rPr b="1" lang="en-US" sz="3600">
                <a:solidFill>
                  <a:srgbClr val="0000FF"/>
                </a:solidFill>
              </a:rPr>
              <a:t>set</a:t>
            </a:r>
            <a:r>
              <a:rPr b="1" lang="en-US" sz="3600"/>
              <a:t> </a:t>
            </a:r>
            <a:r>
              <a:rPr b="1" lang="en-US" sz="3600">
                <a:solidFill>
                  <a:srgbClr val="930BAF"/>
                </a:solidFill>
              </a:rPr>
              <a:t>heading random</a:t>
            </a:r>
            <a:r>
              <a:rPr b="1" lang="en-US" sz="3600">
                <a:solidFill>
                  <a:srgbClr val="CC0000"/>
                </a:solidFill>
              </a:rPr>
              <a:t> 360 </a:t>
            </a:r>
            <a:r>
              <a:rPr b="1" lang="en-US" sz="3600"/>
              <a:t>               </a:t>
            </a:r>
            <a:endParaRPr b="1" sz="3600"/>
          </a:p>
          <a:p>
            <a:pPr indent="0" lvl="0" marL="457200" rtl="0" algn="l">
              <a:lnSpc>
                <a:spcPct val="100000"/>
              </a:lnSpc>
              <a:spcBef>
                <a:spcPts val="0"/>
              </a:spcBef>
              <a:spcAft>
                <a:spcPts val="0"/>
              </a:spcAft>
              <a:buNone/>
            </a:pPr>
            <a:r>
              <a:rPr b="1" lang="en-US" sz="3600"/>
              <a:t>      </a:t>
            </a:r>
            <a:r>
              <a:rPr b="1" lang="en-US" sz="3600">
                <a:solidFill>
                  <a:srgbClr val="0000FF"/>
                </a:solidFill>
              </a:rPr>
              <a:t>setxy</a:t>
            </a:r>
            <a:r>
              <a:rPr b="1" lang="en-US" sz="3600"/>
              <a:t> </a:t>
            </a:r>
            <a:r>
              <a:rPr b="1" lang="en-US" sz="3600">
                <a:solidFill>
                  <a:srgbClr val="930BAF"/>
                </a:solidFill>
              </a:rPr>
              <a:t>random-xcor random-ycor  </a:t>
            </a:r>
            <a:r>
              <a:rPr b="1" lang="en-US" sz="3000">
                <a:solidFill>
                  <a:srgbClr val="9A958E"/>
                </a:solidFill>
              </a:rPr>
              <a:t> ;; random place</a:t>
            </a:r>
            <a:r>
              <a:rPr b="1" lang="en-US" sz="3600">
                <a:solidFill>
                  <a:schemeClr val="dk1"/>
                </a:solidFill>
              </a:rPr>
              <a:t> </a:t>
            </a:r>
            <a:r>
              <a:rPr b="1" lang="en-US" sz="3600"/>
              <a:t>      </a:t>
            </a:r>
            <a:endParaRPr b="1" sz="3600"/>
          </a:p>
          <a:p>
            <a:pPr indent="0" lvl="0" marL="457200" rtl="0" algn="l">
              <a:lnSpc>
                <a:spcPct val="100000"/>
              </a:lnSpc>
              <a:spcBef>
                <a:spcPts val="0"/>
              </a:spcBef>
              <a:spcAft>
                <a:spcPts val="0"/>
              </a:spcAft>
              <a:buNone/>
            </a:pPr>
            <a:r>
              <a:rPr b="1" lang="en-US" sz="3600"/>
              <a:t>     </a:t>
            </a:r>
            <a:r>
              <a:rPr b="1" lang="en-US" sz="3600">
                <a:solidFill>
                  <a:srgbClr val="0000FF"/>
                </a:solidFill>
              </a:rPr>
              <a:t> set </a:t>
            </a:r>
            <a:r>
              <a:rPr b="1" lang="en-US" sz="3600">
                <a:solidFill>
                  <a:srgbClr val="930BAF"/>
                </a:solidFill>
              </a:rPr>
              <a:t>color</a:t>
            </a:r>
            <a:r>
              <a:rPr b="1" lang="en-US" sz="3600"/>
              <a:t> </a:t>
            </a:r>
            <a:r>
              <a:rPr b="1" lang="en-US" sz="3600">
                <a:solidFill>
                  <a:srgbClr val="CC0000"/>
                </a:solidFill>
              </a:rPr>
              <a:t>green </a:t>
            </a:r>
            <a:r>
              <a:rPr b="1" lang="en-US" sz="3600"/>
              <a:t>      </a:t>
            </a:r>
            <a:endParaRPr b="1" sz="3600"/>
          </a:p>
          <a:p>
            <a:pPr indent="0" lvl="0" marL="457200" rtl="0" algn="l">
              <a:lnSpc>
                <a:spcPct val="100000"/>
              </a:lnSpc>
              <a:spcBef>
                <a:spcPts val="0"/>
              </a:spcBef>
              <a:spcAft>
                <a:spcPts val="0"/>
              </a:spcAft>
              <a:buNone/>
            </a:pPr>
            <a:r>
              <a:rPr b="1" lang="en-US" sz="3600"/>
              <a:t>     </a:t>
            </a:r>
            <a:r>
              <a:rPr b="1" lang="en-US" sz="3600">
                <a:solidFill>
                  <a:srgbClr val="0000FF"/>
                </a:solidFill>
              </a:rPr>
              <a:t> set</a:t>
            </a:r>
            <a:r>
              <a:rPr b="1" lang="en-US" sz="3600"/>
              <a:t> </a:t>
            </a:r>
            <a:r>
              <a:rPr b="1" lang="en-US" sz="3600">
                <a:solidFill>
                  <a:srgbClr val="930BAF"/>
                </a:solidFill>
              </a:rPr>
              <a:t>shape</a:t>
            </a:r>
            <a:r>
              <a:rPr b="1" lang="en-US" sz="3600">
                <a:solidFill>
                  <a:srgbClr val="CC0000"/>
                </a:solidFill>
              </a:rPr>
              <a:t> "circle" </a:t>
            </a:r>
            <a:r>
              <a:rPr b="1" lang="en-US" sz="3600"/>
              <a:t>             </a:t>
            </a:r>
            <a:endParaRPr b="1" sz="3600"/>
          </a:p>
          <a:p>
            <a:pPr indent="0" lvl="0" marL="457200" rtl="0" algn="l">
              <a:lnSpc>
                <a:spcPct val="100000"/>
              </a:lnSpc>
              <a:spcBef>
                <a:spcPts val="0"/>
              </a:spcBef>
              <a:spcAft>
                <a:spcPts val="0"/>
              </a:spcAft>
              <a:buNone/>
            </a:pPr>
            <a:r>
              <a:rPr b="1" lang="en-US" sz="3600"/>
              <a:t>      </a:t>
            </a:r>
            <a:r>
              <a:rPr b="1" lang="en-US" sz="3600">
                <a:solidFill>
                  <a:srgbClr val="0000FF"/>
                </a:solidFill>
              </a:rPr>
              <a:t>set </a:t>
            </a:r>
            <a:r>
              <a:rPr b="1" lang="en-US" sz="3600">
                <a:solidFill>
                  <a:srgbClr val="930BAF"/>
                </a:solidFill>
              </a:rPr>
              <a:t>size</a:t>
            </a:r>
            <a:r>
              <a:rPr b="1" lang="en-US" sz="3600"/>
              <a:t> </a:t>
            </a:r>
            <a:r>
              <a:rPr b="1" lang="en-US" sz="3600">
                <a:solidFill>
                  <a:srgbClr val="CC0000"/>
                </a:solidFill>
              </a:rPr>
              <a:t>.75</a:t>
            </a:r>
            <a:r>
              <a:rPr b="1" lang="en-US" sz="3600"/>
              <a:t>                         </a:t>
            </a:r>
            <a:endParaRPr b="1" sz="3600"/>
          </a:p>
          <a:p>
            <a:pPr indent="0" lvl="0" marL="457200" rtl="0" algn="l">
              <a:lnSpc>
                <a:spcPct val="100000"/>
              </a:lnSpc>
              <a:spcBef>
                <a:spcPts val="0"/>
              </a:spcBef>
              <a:spcAft>
                <a:spcPts val="0"/>
              </a:spcAft>
              <a:buNone/>
            </a:pPr>
            <a:r>
              <a:rPr b="1" lang="en-US" sz="3600"/>
              <a:t>  </a:t>
            </a:r>
            <a:r>
              <a:rPr b="1" lang="en-US" sz="3600">
                <a:solidFill>
                  <a:srgbClr val="000000"/>
                </a:solidFill>
              </a:rPr>
              <a:t>  ]</a:t>
            </a:r>
            <a:endParaRPr b="1" sz="3600">
              <a:solidFill>
                <a:srgbClr val="000000"/>
              </a:solidFill>
            </a:endParaRPr>
          </a:p>
          <a:p>
            <a:pPr indent="156258" lvl="1" marL="0" rtl="0" algn="l">
              <a:lnSpc>
                <a:spcPct val="150000"/>
              </a:lnSpc>
              <a:spcBef>
                <a:spcPts val="2200"/>
              </a:spcBef>
              <a:spcAft>
                <a:spcPts val="0"/>
              </a:spcAft>
              <a:buClr>
                <a:srgbClr val="5B5854"/>
              </a:buClr>
              <a:buSzPts val="1953"/>
              <a:buFont typeface="Arial"/>
              <a:buNone/>
            </a:pPr>
            <a:r>
              <a:t/>
            </a:r>
            <a:endParaRPr sz="1953"/>
          </a:p>
          <a:p>
            <a:pPr indent="0" lvl="1" marL="0" rtl="0" algn="l">
              <a:lnSpc>
                <a:spcPct val="150000"/>
              </a:lnSpc>
              <a:spcBef>
                <a:spcPts val="2200"/>
              </a:spcBef>
              <a:spcAft>
                <a:spcPts val="0"/>
              </a:spcAft>
              <a:buClr>
                <a:srgbClr val="5B5854"/>
              </a:buClr>
              <a:buSzPts val="1860"/>
              <a:buFont typeface="Arial"/>
              <a:buNone/>
            </a:pPr>
            <a:r>
              <a:t/>
            </a:r>
            <a:endParaRPr sz="1860"/>
          </a:p>
          <a:p>
            <a:pPr indent="0" lvl="1" marL="0" rtl="0" algn="l">
              <a:lnSpc>
                <a:spcPct val="150000"/>
              </a:lnSpc>
              <a:spcBef>
                <a:spcPts val="2200"/>
              </a:spcBef>
              <a:spcAft>
                <a:spcPts val="0"/>
              </a:spcAft>
              <a:buClr>
                <a:srgbClr val="5B5854"/>
              </a:buClr>
              <a:buSzPts val="1860"/>
              <a:buFont typeface="Arial"/>
              <a:buNone/>
            </a:pPr>
            <a:r>
              <a:t/>
            </a:r>
            <a:endParaRPr sz="1860"/>
          </a:p>
          <a:p>
            <a:pPr indent="0" lvl="1" marL="0" rtl="0" algn="l">
              <a:lnSpc>
                <a:spcPct val="150000"/>
              </a:lnSpc>
              <a:spcBef>
                <a:spcPts val="2200"/>
              </a:spcBef>
              <a:spcAft>
                <a:spcPts val="0"/>
              </a:spcAft>
              <a:buClr>
                <a:srgbClr val="5B5854"/>
              </a:buClr>
              <a:buSzPts val="1860"/>
              <a:buFont typeface="Arial"/>
              <a:buNone/>
            </a:pPr>
            <a:r>
              <a:t/>
            </a:r>
            <a:endParaRPr/>
          </a:p>
        </p:txBody>
      </p:sp>
      <p:sp>
        <p:nvSpPr>
          <p:cNvPr id="155" name="Google Shape;155;p30"/>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CREATE AGENTS - PLANKTONS</a:t>
            </a:r>
            <a:endParaRPr sz="41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1"/>
          <p:cNvSpPr txBox="1"/>
          <p:nvPr>
            <p:ph idx="1" type="body"/>
          </p:nvPr>
        </p:nvSpPr>
        <p:spPr>
          <a:xfrm>
            <a:off x="498350" y="1333600"/>
            <a:ext cx="11658600" cy="8148000"/>
          </a:xfrm>
          <a:prstGeom prst="rect">
            <a:avLst/>
          </a:prstGeom>
          <a:noFill/>
          <a:ln>
            <a:noFill/>
          </a:ln>
        </p:spPr>
        <p:txBody>
          <a:bodyPr anchorCtr="0" anchor="t" bIns="50800" lIns="50800" spcFirstLastPara="1" rIns="50800" wrap="square" tIns="50800">
            <a:noAutofit/>
          </a:bodyPr>
          <a:lstStyle/>
          <a:p>
            <a:pPr indent="0" lvl="1" marL="0" rtl="0" algn="l">
              <a:lnSpc>
                <a:spcPct val="115000"/>
              </a:lnSpc>
              <a:spcBef>
                <a:spcPts val="0"/>
              </a:spcBef>
              <a:spcAft>
                <a:spcPts val="0"/>
              </a:spcAft>
              <a:buClr>
                <a:srgbClr val="5B5854"/>
              </a:buClr>
              <a:buSzPts val="1860"/>
              <a:buFont typeface="Arial"/>
              <a:buNone/>
            </a:pPr>
            <a:r>
              <a:rPr lang="en-US" sz="5500"/>
              <a:t>We also want to create some fish and tell the computer what they should look like, where they should start out, and what direction they should face.  Create 20 fishes, with the shape of a fish, size 2, and the same random coordinates and headings as the plankton.  </a:t>
            </a:r>
            <a:endParaRPr sz="4453"/>
          </a:p>
          <a:p>
            <a:pPr indent="156258" lvl="1" marL="0" rtl="0" algn="l">
              <a:lnSpc>
                <a:spcPct val="150000"/>
              </a:lnSpc>
              <a:spcBef>
                <a:spcPts val="2200"/>
              </a:spcBef>
              <a:spcAft>
                <a:spcPts val="0"/>
              </a:spcAft>
              <a:buClr>
                <a:srgbClr val="5B5854"/>
              </a:buClr>
              <a:buSzPts val="1953"/>
              <a:buFont typeface="Arial"/>
              <a:buNone/>
            </a:pPr>
            <a:r>
              <a:t/>
            </a:r>
            <a:endParaRPr sz="1953"/>
          </a:p>
          <a:p>
            <a:pPr indent="0" lvl="1" marL="0" rtl="0" algn="l">
              <a:lnSpc>
                <a:spcPct val="150000"/>
              </a:lnSpc>
              <a:spcBef>
                <a:spcPts val="2200"/>
              </a:spcBef>
              <a:spcAft>
                <a:spcPts val="0"/>
              </a:spcAft>
              <a:buClr>
                <a:srgbClr val="5B5854"/>
              </a:buClr>
              <a:buSzPts val="1860"/>
              <a:buFont typeface="Arial"/>
              <a:buNone/>
            </a:pPr>
            <a:r>
              <a:t/>
            </a:r>
            <a:endParaRPr sz="1860"/>
          </a:p>
          <a:p>
            <a:pPr indent="0" lvl="1" marL="0" rtl="0" algn="l">
              <a:lnSpc>
                <a:spcPct val="150000"/>
              </a:lnSpc>
              <a:spcBef>
                <a:spcPts val="2200"/>
              </a:spcBef>
              <a:spcAft>
                <a:spcPts val="0"/>
              </a:spcAft>
              <a:buClr>
                <a:srgbClr val="5B5854"/>
              </a:buClr>
              <a:buSzPts val="1860"/>
              <a:buFont typeface="Arial"/>
              <a:buNone/>
            </a:pPr>
            <a:r>
              <a:t/>
            </a:r>
            <a:endParaRPr sz="1860"/>
          </a:p>
          <a:p>
            <a:pPr indent="0" lvl="1" marL="0" rtl="0" algn="l">
              <a:lnSpc>
                <a:spcPct val="150000"/>
              </a:lnSpc>
              <a:spcBef>
                <a:spcPts val="2200"/>
              </a:spcBef>
              <a:spcAft>
                <a:spcPts val="0"/>
              </a:spcAft>
              <a:buClr>
                <a:srgbClr val="5B5854"/>
              </a:buClr>
              <a:buSzPts val="1860"/>
              <a:buFont typeface="Arial"/>
              <a:buNone/>
            </a:pPr>
            <a:r>
              <a:t/>
            </a:r>
            <a:endParaRPr/>
          </a:p>
        </p:txBody>
      </p:sp>
      <p:sp>
        <p:nvSpPr>
          <p:cNvPr id="161" name="Google Shape;161;p31"/>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CREATE AGENTS - FISHES</a:t>
            </a:r>
            <a:endParaRPr sz="41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2"/>
          <p:cNvSpPr txBox="1"/>
          <p:nvPr>
            <p:ph idx="1" type="body"/>
          </p:nvPr>
        </p:nvSpPr>
        <p:spPr>
          <a:xfrm>
            <a:off x="498350" y="1333600"/>
            <a:ext cx="11658600" cy="8148000"/>
          </a:xfrm>
          <a:prstGeom prst="rect">
            <a:avLst/>
          </a:prstGeom>
          <a:noFill/>
          <a:ln>
            <a:noFill/>
          </a:ln>
        </p:spPr>
        <p:txBody>
          <a:bodyPr anchorCtr="0" anchor="t" bIns="50800" lIns="50800" spcFirstLastPara="1" rIns="50800" wrap="square" tIns="50800">
            <a:noAutofit/>
          </a:bodyPr>
          <a:lstStyle/>
          <a:p>
            <a:pPr indent="0" lvl="1" marL="0" rtl="0" algn="l">
              <a:lnSpc>
                <a:spcPct val="115000"/>
              </a:lnSpc>
              <a:spcBef>
                <a:spcPts val="0"/>
              </a:spcBef>
              <a:spcAft>
                <a:spcPts val="0"/>
              </a:spcAft>
              <a:buClr>
                <a:srgbClr val="5B5854"/>
              </a:buClr>
              <a:buSzPts val="1860"/>
              <a:buFont typeface="Arial"/>
              <a:buNone/>
            </a:pPr>
            <a:r>
              <a:rPr lang="en-US" sz="3100"/>
              <a:t>We want to create some fish and tell the computer what they should look like, where they should start out, and what direction they should face.  Create 20 fishes, with the shape of a fish, size 2, and the same random coordinates and headings as the plankton.  Here is the code for our fish (inside the setup code):  </a:t>
            </a:r>
            <a:endParaRPr sz="3100"/>
          </a:p>
          <a:p>
            <a:pPr indent="0" lvl="1" marL="0" rtl="0" algn="l">
              <a:lnSpc>
                <a:spcPct val="115000"/>
              </a:lnSpc>
              <a:spcBef>
                <a:spcPts val="0"/>
              </a:spcBef>
              <a:spcAft>
                <a:spcPts val="0"/>
              </a:spcAft>
              <a:buClr>
                <a:srgbClr val="5B5854"/>
              </a:buClr>
              <a:buSzPts val="1860"/>
              <a:buFont typeface="Arial"/>
              <a:buNone/>
            </a:pPr>
            <a:r>
              <a:t/>
            </a:r>
            <a:endParaRPr sz="3100"/>
          </a:p>
          <a:p>
            <a:pPr indent="0" lvl="0" marL="457200" rtl="0" algn="l">
              <a:lnSpc>
                <a:spcPct val="100000"/>
              </a:lnSpc>
              <a:spcBef>
                <a:spcPts val="0"/>
              </a:spcBef>
              <a:spcAft>
                <a:spcPts val="0"/>
              </a:spcAft>
              <a:buNone/>
            </a:pPr>
            <a:r>
              <a:rPr lang="en-US" sz="3600">
                <a:solidFill>
                  <a:srgbClr val="000000"/>
                </a:solidFill>
              </a:rPr>
              <a:t> </a:t>
            </a:r>
            <a:r>
              <a:rPr b="1" lang="en-US" sz="3600">
                <a:solidFill>
                  <a:srgbClr val="000000"/>
                </a:solidFill>
              </a:rPr>
              <a:t> create-fishes </a:t>
            </a:r>
            <a:r>
              <a:rPr b="1" lang="en-US" sz="3600">
                <a:solidFill>
                  <a:srgbClr val="CC0000"/>
                </a:solidFill>
              </a:rPr>
              <a:t>20 </a:t>
            </a:r>
            <a:r>
              <a:rPr b="1" lang="en-US" sz="3600">
                <a:solidFill>
                  <a:srgbClr val="000000"/>
                </a:solidFill>
              </a:rPr>
              <a:t>        </a:t>
            </a:r>
            <a:r>
              <a:rPr b="1" lang="en-US" sz="3600">
                <a:solidFill>
                  <a:srgbClr val="CC0000"/>
                </a:solidFill>
              </a:rPr>
              <a:t> </a:t>
            </a:r>
            <a:r>
              <a:rPr b="1" lang="en-US" sz="3000">
                <a:solidFill>
                  <a:srgbClr val="9A958E"/>
                </a:solidFill>
              </a:rPr>
              <a:t>;;  Create 20 fish placed randomly</a:t>
            </a:r>
            <a:endParaRPr b="1" sz="3600">
              <a:solidFill>
                <a:srgbClr val="000000"/>
              </a:solidFill>
            </a:endParaRPr>
          </a:p>
          <a:p>
            <a:pPr indent="0" lvl="0" marL="457200" rtl="0" algn="l">
              <a:lnSpc>
                <a:spcPct val="100000"/>
              </a:lnSpc>
              <a:spcBef>
                <a:spcPts val="1000"/>
              </a:spcBef>
              <a:spcAft>
                <a:spcPts val="0"/>
              </a:spcAft>
              <a:buNone/>
            </a:pPr>
            <a:r>
              <a:rPr b="1" lang="en-US" sz="3600">
                <a:solidFill>
                  <a:srgbClr val="000000"/>
                </a:solidFill>
              </a:rPr>
              <a:t>     [  </a:t>
            </a:r>
            <a:endParaRPr b="1" sz="3600">
              <a:solidFill>
                <a:srgbClr val="000000"/>
              </a:solidFill>
            </a:endParaRPr>
          </a:p>
          <a:p>
            <a:pPr indent="0" lvl="0" marL="457200" rtl="0" algn="l">
              <a:lnSpc>
                <a:spcPct val="100000"/>
              </a:lnSpc>
              <a:spcBef>
                <a:spcPts val="0"/>
              </a:spcBef>
              <a:spcAft>
                <a:spcPts val="0"/>
              </a:spcAft>
              <a:buNone/>
            </a:pPr>
            <a:r>
              <a:rPr b="1" lang="en-US" sz="3600">
                <a:solidFill>
                  <a:srgbClr val="0000FF"/>
                </a:solidFill>
              </a:rPr>
              <a:t>        set</a:t>
            </a:r>
            <a:r>
              <a:rPr b="1" lang="en-US" sz="3600">
                <a:solidFill>
                  <a:srgbClr val="000000"/>
                </a:solidFill>
              </a:rPr>
              <a:t> </a:t>
            </a:r>
            <a:r>
              <a:rPr b="1" lang="en-US" sz="3600">
                <a:solidFill>
                  <a:srgbClr val="930BAF"/>
                </a:solidFill>
              </a:rPr>
              <a:t>heading random</a:t>
            </a:r>
            <a:r>
              <a:rPr b="1" lang="en-US" sz="3600">
                <a:solidFill>
                  <a:srgbClr val="000000"/>
                </a:solidFill>
              </a:rPr>
              <a:t> </a:t>
            </a:r>
            <a:r>
              <a:rPr b="1" lang="en-US" sz="3600">
                <a:solidFill>
                  <a:srgbClr val="CC0000"/>
                </a:solidFill>
              </a:rPr>
              <a:t>360  </a:t>
            </a:r>
            <a:r>
              <a:rPr b="1" lang="en-US" sz="3600">
                <a:solidFill>
                  <a:srgbClr val="000000"/>
                </a:solidFill>
              </a:rPr>
              <a:t>          </a:t>
            </a:r>
            <a:endParaRPr b="1" sz="3600">
              <a:solidFill>
                <a:srgbClr val="000000"/>
              </a:solidFill>
            </a:endParaRPr>
          </a:p>
          <a:p>
            <a:pPr indent="0" lvl="0" marL="457200" rtl="0" algn="l">
              <a:lnSpc>
                <a:spcPct val="100000"/>
              </a:lnSpc>
              <a:spcBef>
                <a:spcPts val="0"/>
              </a:spcBef>
              <a:spcAft>
                <a:spcPts val="0"/>
              </a:spcAft>
              <a:buNone/>
            </a:pPr>
            <a:r>
              <a:rPr b="1" lang="en-US" sz="3600">
                <a:solidFill>
                  <a:srgbClr val="000000"/>
                </a:solidFill>
              </a:rPr>
              <a:t>        </a:t>
            </a:r>
            <a:r>
              <a:rPr b="1" lang="en-US" sz="3600">
                <a:solidFill>
                  <a:srgbClr val="0000FF"/>
                </a:solidFill>
              </a:rPr>
              <a:t>setxy</a:t>
            </a:r>
            <a:r>
              <a:rPr b="1" lang="en-US" sz="3600">
                <a:solidFill>
                  <a:srgbClr val="930BAF"/>
                </a:solidFill>
              </a:rPr>
              <a:t> random-xcor random-ycor  </a:t>
            </a:r>
            <a:r>
              <a:rPr b="1" lang="en-US" sz="3600">
                <a:solidFill>
                  <a:srgbClr val="000000"/>
                </a:solidFill>
              </a:rPr>
              <a:t>   </a:t>
            </a:r>
            <a:endParaRPr b="1" sz="3600">
              <a:solidFill>
                <a:srgbClr val="000000"/>
              </a:solidFill>
            </a:endParaRPr>
          </a:p>
          <a:p>
            <a:pPr indent="0" lvl="0" marL="457200" rtl="0" algn="l">
              <a:lnSpc>
                <a:spcPct val="100000"/>
              </a:lnSpc>
              <a:spcBef>
                <a:spcPts val="0"/>
              </a:spcBef>
              <a:spcAft>
                <a:spcPts val="0"/>
              </a:spcAft>
              <a:buNone/>
            </a:pPr>
            <a:r>
              <a:rPr b="1" lang="en-US" sz="3600">
                <a:solidFill>
                  <a:srgbClr val="000000"/>
                </a:solidFill>
              </a:rPr>
              <a:t>       </a:t>
            </a:r>
            <a:r>
              <a:rPr b="1" lang="en-US" sz="3600">
                <a:solidFill>
                  <a:srgbClr val="0000FF"/>
                </a:solidFill>
              </a:rPr>
              <a:t> set</a:t>
            </a:r>
            <a:r>
              <a:rPr b="1" lang="en-US" sz="3600">
                <a:solidFill>
                  <a:srgbClr val="000000"/>
                </a:solidFill>
              </a:rPr>
              <a:t> </a:t>
            </a:r>
            <a:r>
              <a:rPr b="1" lang="en-US" sz="3600">
                <a:solidFill>
                  <a:srgbClr val="930BAF"/>
                </a:solidFill>
              </a:rPr>
              <a:t>shape</a:t>
            </a:r>
            <a:r>
              <a:rPr b="1" lang="en-US" sz="3600">
                <a:solidFill>
                  <a:srgbClr val="000000"/>
                </a:solidFill>
              </a:rPr>
              <a:t> </a:t>
            </a:r>
            <a:r>
              <a:rPr b="1" lang="en-US" sz="3600">
                <a:solidFill>
                  <a:srgbClr val="CC0000"/>
                </a:solidFill>
              </a:rPr>
              <a:t>"fish" </a:t>
            </a:r>
            <a:r>
              <a:rPr b="1" lang="en-US" sz="3600">
                <a:solidFill>
                  <a:srgbClr val="000000"/>
                </a:solidFill>
              </a:rPr>
              <a:t>                  </a:t>
            </a:r>
            <a:endParaRPr b="1" sz="3600">
              <a:solidFill>
                <a:srgbClr val="000000"/>
              </a:solidFill>
            </a:endParaRPr>
          </a:p>
          <a:p>
            <a:pPr indent="0" lvl="0" marL="457200" rtl="0" algn="l">
              <a:lnSpc>
                <a:spcPct val="100000"/>
              </a:lnSpc>
              <a:spcBef>
                <a:spcPts val="0"/>
              </a:spcBef>
              <a:spcAft>
                <a:spcPts val="0"/>
              </a:spcAft>
              <a:buNone/>
            </a:pPr>
            <a:r>
              <a:rPr b="1" lang="en-US" sz="3600">
                <a:solidFill>
                  <a:srgbClr val="000000"/>
                </a:solidFill>
              </a:rPr>
              <a:t>       </a:t>
            </a:r>
            <a:r>
              <a:rPr b="1" lang="en-US" sz="3600">
                <a:solidFill>
                  <a:srgbClr val="0000FF"/>
                </a:solidFill>
              </a:rPr>
              <a:t> set </a:t>
            </a:r>
            <a:r>
              <a:rPr b="1" lang="en-US" sz="3600">
                <a:solidFill>
                  <a:srgbClr val="930BAF"/>
                </a:solidFill>
              </a:rPr>
              <a:t>size </a:t>
            </a:r>
            <a:r>
              <a:rPr b="1" lang="en-US" sz="3600">
                <a:solidFill>
                  <a:srgbClr val="CC0000"/>
                </a:solidFill>
              </a:rPr>
              <a:t>2 </a:t>
            </a:r>
            <a:r>
              <a:rPr b="1" lang="en-US" sz="3600">
                <a:solidFill>
                  <a:srgbClr val="000000"/>
                </a:solidFill>
              </a:rPr>
              <a:t>                    </a:t>
            </a:r>
            <a:endParaRPr b="1" sz="3600">
              <a:solidFill>
                <a:srgbClr val="000000"/>
              </a:solidFill>
            </a:endParaRPr>
          </a:p>
          <a:p>
            <a:pPr indent="0" lvl="0" marL="457200" rtl="0" algn="l">
              <a:lnSpc>
                <a:spcPct val="100000"/>
              </a:lnSpc>
              <a:spcBef>
                <a:spcPts val="0"/>
              </a:spcBef>
              <a:spcAft>
                <a:spcPts val="0"/>
              </a:spcAft>
              <a:buNone/>
            </a:pPr>
            <a:r>
              <a:rPr b="1" lang="en-US" sz="3600">
                <a:solidFill>
                  <a:srgbClr val="000000"/>
                </a:solidFill>
              </a:rPr>
              <a:t>       </a:t>
            </a:r>
            <a:r>
              <a:rPr b="1" lang="en-US" sz="3600">
                <a:solidFill>
                  <a:srgbClr val="0000FF"/>
                </a:solidFill>
              </a:rPr>
              <a:t> set</a:t>
            </a:r>
            <a:r>
              <a:rPr b="1" lang="en-US" sz="3600">
                <a:solidFill>
                  <a:srgbClr val="000000"/>
                </a:solidFill>
              </a:rPr>
              <a:t> energy </a:t>
            </a:r>
            <a:r>
              <a:rPr b="1" lang="en-US" sz="3600">
                <a:solidFill>
                  <a:srgbClr val="CC0000"/>
                </a:solidFill>
              </a:rPr>
              <a:t>50  </a:t>
            </a:r>
            <a:r>
              <a:rPr b="1" lang="en-US" sz="3600">
                <a:solidFill>
                  <a:srgbClr val="000000"/>
                </a:solidFill>
              </a:rPr>
              <a:t>                    </a:t>
            </a:r>
            <a:endParaRPr b="1" sz="3600">
              <a:solidFill>
                <a:srgbClr val="000000"/>
              </a:solidFill>
            </a:endParaRPr>
          </a:p>
          <a:p>
            <a:pPr indent="0" lvl="0" marL="457200" rtl="0" algn="l">
              <a:lnSpc>
                <a:spcPct val="100000"/>
              </a:lnSpc>
              <a:spcBef>
                <a:spcPts val="0"/>
              </a:spcBef>
              <a:spcAft>
                <a:spcPts val="0"/>
              </a:spcAft>
              <a:buNone/>
            </a:pPr>
            <a:r>
              <a:rPr b="1" lang="en-US" sz="3600">
                <a:solidFill>
                  <a:srgbClr val="000000"/>
                </a:solidFill>
              </a:rPr>
              <a:t>     ]</a:t>
            </a:r>
            <a:endParaRPr b="1" sz="3600">
              <a:solidFill>
                <a:srgbClr val="000000"/>
              </a:solidFill>
            </a:endParaRPr>
          </a:p>
          <a:p>
            <a:pPr indent="0" lvl="1" marL="0" rtl="0" algn="l">
              <a:lnSpc>
                <a:spcPct val="150000"/>
              </a:lnSpc>
              <a:spcBef>
                <a:spcPts val="0"/>
              </a:spcBef>
              <a:spcAft>
                <a:spcPts val="0"/>
              </a:spcAft>
              <a:buClr>
                <a:srgbClr val="5B5854"/>
              </a:buClr>
              <a:buSzPts val="1860"/>
              <a:buFont typeface="Arial"/>
              <a:buNone/>
            </a:pPr>
            <a:r>
              <a:t/>
            </a:r>
            <a:endParaRPr sz="1953"/>
          </a:p>
          <a:p>
            <a:pPr indent="156258" lvl="1" marL="0" rtl="0" algn="l">
              <a:lnSpc>
                <a:spcPct val="150000"/>
              </a:lnSpc>
              <a:spcBef>
                <a:spcPts val="2200"/>
              </a:spcBef>
              <a:spcAft>
                <a:spcPts val="0"/>
              </a:spcAft>
              <a:buClr>
                <a:srgbClr val="5B5854"/>
              </a:buClr>
              <a:buSzPts val="1953"/>
              <a:buFont typeface="Arial"/>
              <a:buNone/>
            </a:pPr>
            <a:r>
              <a:t/>
            </a:r>
            <a:endParaRPr sz="1953"/>
          </a:p>
          <a:p>
            <a:pPr indent="0" lvl="1" marL="0" rtl="0" algn="l">
              <a:lnSpc>
                <a:spcPct val="150000"/>
              </a:lnSpc>
              <a:spcBef>
                <a:spcPts val="2200"/>
              </a:spcBef>
              <a:spcAft>
                <a:spcPts val="0"/>
              </a:spcAft>
              <a:buClr>
                <a:srgbClr val="5B5854"/>
              </a:buClr>
              <a:buSzPts val="1860"/>
              <a:buFont typeface="Arial"/>
              <a:buNone/>
            </a:pPr>
            <a:r>
              <a:t/>
            </a:r>
            <a:endParaRPr sz="1860"/>
          </a:p>
          <a:p>
            <a:pPr indent="0" lvl="1" marL="0" rtl="0" algn="l">
              <a:lnSpc>
                <a:spcPct val="150000"/>
              </a:lnSpc>
              <a:spcBef>
                <a:spcPts val="2200"/>
              </a:spcBef>
              <a:spcAft>
                <a:spcPts val="0"/>
              </a:spcAft>
              <a:buClr>
                <a:srgbClr val="5B5854"/>
              </a:buClr>
              <a:buSzPts val="1860"/>
              <a:buFont typeface="Arial"/>
              <a:buNone/>
            </a:pPr>
            <a:r>
              <a:t/>
            </a:r>
            <a:endParaRPr sz="1860"/>
          </a:p>
          <a:p>
            <a:pPr indent="0" lvl="1" marL="0" rtl="0" algn="l">
              <a:lnSpc>
                <a:spcPct val="150000"/>
              </a:lnSpc>
              <a:spcBef>
                <a:spcPts val="2200"/>
              </a:spcBef>
              <a:spcAft>
                <a:spcPts val="0"/>
              </a:spcAft>
              <a:buClr>
                <a:srgbClr val="5B5854"/>
              </a:buClr>
              <a:buSzPts val="1860"/>
              <a:buFont typeface="Arial"/>
              <a:buNone/>
            </a:pPr>
            <a:r>
              <a:t/>
            </a:r>
            <a:endParaRPr/>
          </a:p>
        </p:txBody>
      </p:sp>
      <p:sp>
        <p:nvSpPr>
          <p:cNvPr id="167" name="Google Shape;167;p32"/>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CREATE AGENTS - FISHES</a:t>
            </a:r>
            <a:endParaRPr sz="41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3"/>
          <p:cNvSpPr txBox="1"/>
          <p:nvPr>
            <p:ph idx="1" type="body"/>
          </p:nvPr>
        </p:nvSpPr>
        <p:spPr>
          <a:xfrm>
            <a:off x="673100" y="1320800"/>
            <a:ext cx="11658600" cy="7859400"/>
          </a:xfrm>
          <a:prstGeom prst="rect">
            <a:avLst/>
          </a:prstGeom>
          <a:noFill/>
          <a:ln cap="flat" cmpd="sng" w="9525">
            <a:solidFill>
              <a:srgbClr val="274E13"/>
            </a:solidFill>
            <a:prstDash val="solid"/>
            <a:round/>
            <a:headEnd len="sm" w="sm" type="none"/>
            <a:tailEnd len="sm" w="sm" type="none"/>
          </a:ln>
        </p:spPr>
        <p:txBody>
          <a:bodyPr anchorCtr="0" anchor="t" bIns="50800" lIns="50800" spcFirstLastPara="1" rIns="50800" wrap="square" tIns="50800">
            <a:noAutofit/>
          </a:bodyPr>
          <a:lstStyle/>
          <a:p>
            <a:pPr indent="0" lvl="1" marL="0" rtl="0" algn="l">
              <a:lnSpc>
                <a:spcPct val="115000"/>
              </a:lnSpc>
              <a:spcBef>
                <a:spcPts val="3100"/>
              </a:spcBef>
              <a:spcAft>
                <a:spcPts val="0"/>
              </a:spcAft>
              <a:buClr>
                <a:srgbClr val="5B5854"/>
              </a:buClr>
              <a:buSzPts val="2500"/>
              <a:buFont typeface="Arial"/>
              <a:buNone/>
            </a:pPr>
            <a:r>
              <a:rPr lang="en-US" sz="3100"/>
              <a:t>At the end of the setup code, we always want the computer to keep track of “time” or “ticks” (each run of the whole code is a “tick” and it can be a substitute for keeping time in the model)</a:t>
            </a:r>
            <a:endParaRPr sz="3100"/>
          </a:p>
          <a:p>
            <a:pPr indent="0" lvl="1" marL="0" marR="0" rtl="0" algn="l">
              <a:lnSpc>
                <a:spcPct val="100000"/>
              </a:lnSpc>
              <a:spcBef>
                <a:spcPts val="1000"/>
              </a:spcBef>
              <a:spcAft>
                <a:spcPts val="0"/>
              </a:spcAft>
              <a:buClr>
                <a:srgbClr val="5B5854"/>
              </a:buClr>
              <a:buSzPts val="1860"/>
              <a:buFont typeface="Arial"/>
              <a:buNone/>
            </a:pPr>
            <a:r>
              <a:rPr lang="en-US" sz="3100"/>
              <a:t>At the end of your setup code (the last line before </a:t>
            </a:r>
            <a:r>
              <a:rPr b="1" lang="en-US" sz="3700">
                <a:solidFill>
                  <a:srgbClr val="04A704"/>
                </a:solidFill>
              </a:rPr>
              <a:t>end</a:t>
            </a:r>
            <a:r>
              <a:rPr lang="en-US" sz="3100"/>
              <a:t>),</a:t>
            </a:r>
            <a:endParaRPr sz="3100"/>
          </a:p>
          <a:p>
            <a:pPr indent="0" lvl="1" marL="0" marR="0" rtl="0" algn="l">
              <a:lnSpc>
                <a:spcPct val="100000"/>
              </a:lnSpc>
              <a:spcBef>
                <a:spcPts val="1000"/>
              </a:spcBef>
              <a:spcAft>
                <a:spcPts val="0"/>
              </a:spcAft>
              <a:buClr>
                <a:srgbClr val="5B5854"/>
              </a:buClr>
              <a:buSzPts val="1860"/>
              <a:buFont typeface="Arial"/>
              <a:buNone/>
            </a:pPr>
            <a:r>
              <a:rPr lang="en-US" sz="3100"/>
              <a:t> type </a:t>
            </a:r>
            <a:r>
              <a:rPr lang="en-US" sz="3700">
                <a:solidFill>
                  <a:srgbClr val="0000FF"/>
                </a:solidFill>
              </a:rPr>
              <a:t>reset-ticks</a:t>
            </a:r>
            <a:endParaRPr sz="3100"/>
          </a:p>
          <a:p>
            <a:pPr indent="0" lvl="1" marL="0" rtl="0" algn="l">
              <a:lnSpc>
                <a:spcPct val="115000"/>
              </a:lnSpc>
              <a:spcBef>
                <a:spcPts val="3100"/>
              </a:spcBef>
              <a:spcAft>
                <a:spcPts val="0"/>
              </a:spcAft>
              <a:buClr>
                <a:srgbClr val="5B5854"/>
              </a:buClr>
              <a:buSzPts val="2500"/>
              <a:buFont typeface="Arial"/>
              <a:buNone/>
            </a:pPr>
            <a:r>
              <a:rPr lang="en-US" sz="3100"/>
              <a:t>Push the Recompile Code button at the top of the coding window  - see if the computer identifies any errors in your code so far.  If not, the button will turn gray.  You need to push this button any time you change the code, for the program to run the new code.</a:t>
            </a:r>
            <a:endParaRPr sz="3100"/>
          </a:p>
          <a:p>
            <a:pPr indent="0" lvl="1" marL="0" rtl="0" algn="l">
              <a:lnSpc>
                <a:spcPct val="115000"/>
              </a:lnSpc>
              <a:spcBef>
                <a:spcPts val="3100"/>
              </a:spcBef>
              <a:spcAft>
                <a:spcPts val="0"/>
              </a:spcAft>
              <a:buClr>
                <a:srgbClr val="5B5854"/>
              </a:buClr>
              <a:buSzPts val="2500"/>
              <a:buFont typeface="Arial"/>
              <a:buNone/>
            </a:pPr>
            <a:r>
              <a:rPr lang="en-US" sz="3100"/>
              <a:t>Scroll up to the Interface screen and push the setup button.  Do you get the agents you expect to see?</a:t>
            </a:r>
            <a:r>
              <a:rPr lang="en-US" sz="2800"/>
              <a:t> </a:t>
            </a:r>
            <a:r>
              <a:rPr lang="en-US" sz="2600"/>
              <a:t> </a:t>
            </a:r>
            <a:endParaRPr sz="2400"/>
          </a:p>
        </p:txBody>
      </p:sp>
      <p:sp>
        <p:nvSpPr>
          <p:cNvPr id="173" name="Google Shape;173;p33"/>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CHECK SETUP CODE </a:t>
            </a:r>
            <a:endParaRPr sz="41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4"/>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CONGRATULATIONS!</a:t>
            </a:r>
            <a:endParaRPr sz="4100"/>
          </a:p>
        </p:txBody>
      </p:sp>
      <p:sp>
        <p:nvSpPr>
          <p:cNvPr id="179" name="Google Shape;179;p34"/>
          <p:cNvSpPr txBox="1"/>
          <p:nvPr>
            <p:ph idx="4294967295" type="sldNum"/>
          </p:nvPr>
        </p:nvSpPr>
        <p:spPr>
          <a:xfrm>
            <a:off x="6338991" y="9232900"/>
            <a:ext cx="326820"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180" name="Google Shape;180;p34"/>
          <p:cNvSpPr txBox="1"/>
          <p:nvPr>
            <p:ph idx="4294967295" type="body"/>
          </p:nvPr>
        </p:nvSpPr>
        <p:spPr>
          <a:xfrm>
            <a:off x="673100" y="1727200"/>
            <a:ext cx="11785600" cy="7581900"/>
          </a:xfrm>
          <a:prstGeom prst="rect">
            <a:avLst/>
          </a:prstGeom>
          <a:noFill/>
          <a:ln>
            <a:noFill/>
          </a:ln>
        </p:spPr>
        <p:txBody>
          <a:bodyPr anchorCtr="0" anchor="t" bIns="50800" lIns="50800" spcFirstLastPara="1" rIns="50800" wrap="square" tIns="50800">
            <a:noAutofit/>
          </a:bodyPr>
          <a:lstStyle/>
          <a:p>
            <a:pPr indent="0" lvl="0" marL="0" rtl="0" algn="l">
              <a:lnSpc>
                <a:spcPct val="150000"/>
              </a:lnSpc>
              <a:spcBef>
                <a:spcPts val="0"/>
              </a:spcBef>
              <a:spcAft>
                <a:spcPts val="0"/>
              </a:spcAft>
              <a:buClr>
                <a:srgbClr val="5B5854"/>
              </a:buClr>
              <a:buSzPts val="2300"/>
              <a:buFont typeface="Arial"/>
              <a:buNone/>
            </a:pPr>
            <a:r>
              <a:rPr b="0" i="0" lang="en-US" sz="3000" u="none" cap="none" strike="noStrike">
                <a:solidFill>
                  <a:srgbClr val="5B5854"/>
                </a:solidFill>
                <a:latin typeface="Arial"/>
                <a:ea typeface="Arial"/>
                <a:cs typeface="Arial"/>
                <a:sym typeface="Arial"/>
              </a:rPr>
              <a:t>You are finished with the setup code. </a:t>
            </a:r>
            <a:endParaRPr sz="3000"/>
          </a:p>
          <a:p>
            <a:pPr indent="0" lvl="0" marL="0" rtl="0" algn="l">
              <a:lnSpc>
                <a:spcPct val="150000"/>
              </a:lnSpc>
              <a:spcBef>
                <a:spcPts val="2100"/>
              </a:spcBef>
              <a:spcAft>
                <a:spcPts val="0"/>
              </a:spcAft>
              <a:buClr>
                <a:srgbClr val="5B5854"/>
              </a:buClr>
              <a:buSzPts val="2300"/>
              <a:buFont typeface="Arial"/>
              <a:buNone/>
            </a:pPr>
            <a:r>
              <a:rPr b="0" i="0" lang="en-US" sz="3000" u="none" cap="none" strike="noStrike">
                <a:solidFill>
                  <a:srgbClr val="5B5854"/>
                </a:solidFill>
                <a:latin typeface="Arial"/>
                <a:ea typeface="Arial"/>
                <a:cs typeface="Arial"/>
                <a:sym typeface="Arial"/>
              </a:rPr>
              <a:t>Review:</a:t>
            </a:r>
            <a:endParaRPr sz="3000"/>
          </a:p>
        </p:txBody>
      </p:sp>
      <p:graphicFrame>
        <p:nvGraphicFramePr>
          <p:cNvPr id="181" name="Google Shape;181;p34"/>
          <p:cNvGraphicFramePr/>
          <p:nvPr/>
        </p:nvGraphicFramePr>
        <p:xfrm>
          <a:off x="2595975" y="2816925"/>
          <a:ext cx="3000000" cy="3000000"/>
        </p:xfrm>
        <a:graphic>
          <a:graphicData uri="http://schemas.openxmlformats.org/drawingml/2006/table">
            <a:tbl>
              <a:tblPr bandRow="1">
                <a:noFill/>
                <a:tableStyleId>{67C973EA-7F02-4EE5-B906-1DDD664BCA05}</a:tableStyleId>
              </a:tblPr>
              <a:tblGrid>
                <a:gridCol w="3009800"/>
                <a:gridCol w="2619350"/>
                <a:gridCol w="2619350"/>
              </a:tblGrid>
              <a:tr h="1412450">
                <a:tc>
                  <a:txBody>
                    <a:bodyPr/>
                    <a:lstStyle/>
                    <a:p>
                      <a:pPr indent="0" lvl="0" marL="0" marR="0" rtl="0" algn="ctr">
                        <a:lnSpc>
                          <a:spcPct val="100000"/>
                        </a:lnSpc>
                        <a:spcBef>
                          <a:spcPts val="0"/>
                        </a:spcBef>
                        <a:spcAft>
                          <a:spcPts val="0"/>
                        </a:spcAft>
                        <a:buClr>
                          <a:srgbClr val="5B5854"/>
                        </a:buClr>
                        <a:buSzPts val="2200"/>
                        <a:buFont typeface="Helvetica Neue"/>
                        <a:buNone/>
                      </a:pPr>
                      <a:r>
                        <a:rPr lang="en-US" sz="2800" u="none" cap="none" strike="noStrike">
                          <a:solidFill>
                            <a:srgbClr val="5B5854"/>
                          </a:solidFill>
                        </a:rPr>
                        <a:t>Concepts</a:t>
                      </a:r>
                      <a:endParaRPr sz="2000" u="none" cap="none" strike="noStrike"/>
                    </a:p>
                  </a:txBody>
                  <a:tcPr marT="50800" marB="50800" marR="50800" marL="50800" anchor="ctr">
                    <a:lnL cap="flat" cmpd="sng" w="9525">
                      <a:solidFill>
                        <a:srgbClr val="000000"/>
                      </a:solidFill>
                      <a:prstDash val="solid"/>
                      <a:round/>
                      <a:headEnd len="sm" w="sm" type="none"/>
                      <a:tailEnd len="sm" w="sm" type="none"/>
                    </a:lnL>
                    <a:lnT cap="flat" cmpd="sng" w="9525">
                      <a:solidFill>
                        <a:srgbClr val="000000"/>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5B5854"/>
                        </a:buClr>
                        <a:buSzPts val="2200"/>
                        <a:buFont typeface="Helvetica Neue"/>
                        <a:buNone/>
                      </a:pPr>
                      <a:r>
                        <a:rPr lang="en-US" sz="2800" u="none" cap="none" strike="noStrike">
                          <a:solidFill>
                            <a:srgbClr val="5B5854"/>
                          </a:solidFill>
                        </a:rPr>
                        <a:t>Types</a:t>
                      </a:r>
                      <a:endParaRPr sz="2000" u="none" cap="none" strike="noStrike"/>
                    </a:p>
                  </a:txBody>
                  <a:tcPr marT="50800" marB="50800" marR="50800" marL="50800" anchor="ctr">
                    <a:lnT cap="flat" cmpd="sng" w="9525">
                      <a:solidFill>
                        <a:srgbClr val="000000"/>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chemeClr val="dk1"/>
                        </a:buClr>
                        <a:buSzPts val="2200"/>
                        <a:buFont typeface="Helvetica Neue"/>
                        <a:buNone/>
                      </a:pPr>
                      <a:r>
                        <a:rPr lang="en-US" sz="2800"/>
                        <a:t>NetLogo commands</a:t>
                      </a:r>
                      <a:endParaRPr sz="2800"/>
                    </a:p>
                  </a:txBody>
                  <a:tcPr marT="50800" marB="50800" marR="50800" marL="50800" anchor="ctr">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solidFill>
                      <a:srgbClr val="ABCCC2">
                        <a:alpha val="16470"/>
                      </a:srgbClr>
                    </a:solidFill>
                  </a:tcPr>
                </a:tc>
              </a:tr>
              <a:tr h="1447200">
                <a:tc>
                  <a:txBody>
                    <a:bodyPr/>
                    <a:lstStyle/>
                    <a:p>
                      <a:pPr indent="0" lvl="0" marL="0" marR="0" rtl="0" algn="ctr">
                        <a:lnSpc>
                          <a:spcPct val="100000"/>
                        </a:lnSpc>
                        <a:spcBef>
                          <a:spcPts val="0"/>
                        </a:spcBef>
                        <a:spcAft>
                          <a:spcPts val="0"/>
                        </a:spcAft>
                        <a:buClr>
                          <a:srgbClr val="5B5854"/>
                        </a:buClr>
                        <a:buSzPts val="2200"/>
                        <a:buFont typeface="Helvetica Neue"/>
                        <a:buNone/>
                      </a:pPr>
                      <a:r>
                        <a:rPr lang="en-US" sz="2800" u="none" cap="none" strike="noStrike">
                          <a:solidFill>
                            <a:srgbClr val="5B5854"/>
                          </a:solidFill>
                        </a:rPr>
                        <a:t>agents</a:t>
                      </a:r>
                      <a:endParaRPr sz="2000" u="none" cap="none" strike="noStrike"/>
                    </a:p>
                  </a:txBody>
                  <a:tcPr marT="50800" marB="50800" marR="50800" marL="50800" anchor="ctr">
                    <a:lnL cap="flat" cmpd="sng" w="9525">
                      <a:solidFill>
                        <a:srgbClr val="000000"/>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chemeClr val="dk1"/>
                        </a:buClr>
                        <a:buSzPts val="2200"/>
                        <a:buFont typeface="Helvetica Neue"/>
                        <a:buNone/>
                      </a:pPr>
                      <a:r>
                        <a:rPr lang="en-US" sz="2800" u="none" cap="none" strike="noStrike"/>
                        <a:t>turtle</a:t>
                      </a:r>
                      <a:endParaRPr sz="2000" u="none" cap="none" strike="noStrike"/>
                    </a:p>
                    <a:p>
                      <a:pPr indent="0" lvl="0" marL="0" marR="0" rtl="0" algn="ctr">
                        <a:lnSpc>
                          <a:spcPct val="100000"/>
                        </a:lnSpc>
                        <a:spcBef>
                          <a:spcPts val="0"/>
                        </a:spcBef>
                        <a:spcAft>
                          <a:spcPts val="0"/>
                        </a:spcAft>
                        <a:buClr>
                          <a:schemeClr val="dk1"/>
                        </a:buClr>
                        <a:buSzPts val="2200"/>
                        <a:buFont typeface="Helvetica Neue"/>
                        <a:buNone/>
                      </a:pPr>
                      <a:r>
                        <a:rPr lang="en-US" sz="2800" u="none" cap="none" strike="noStrike"/>
                        <a:t>patch</a:t>
                      </a:r>
                      <a:endParaRPr sz="2000" u="none" cap="none" strike="noStrike"/>
                    </a:p>
                    <a:p>
                      <a:pPr indent="0" lvl="0" marL="0" marR="0" rtl="0" algn="ctr">
                        <a:lnSpc>
                          <a:spcPct val="100000"/>
                        </a:lnSpc>
                        <a:spcBef>
                          <a:spcPts val="0"/>
                        </a:spcBef>
                        <a:spcAft>
                          <a:spcPts val="0"/>
                        </a:spcAft>
                        <a:buClr>
                          <a:schemeClr val="dk1"/>
                        </a:buClr>
                        <a:buSzPts val="2200"/>
                        <a:buFont typeface="Helvetica Neue"/>
                        <a:buNone/>
                      </a:pPr>
                      <a:r>
                        <a:rPr lang="en-US" sz="2800" u="none" cap="none" strike="noStrike"/>
                        <a:t>world</a:t>
                      </a:r>
                      <a:endParaRPr sz="2000" u="none" cap="none" strike="noStrike"/>
                    </a:p>
                  </a:txBody>
                  <a:tcPr marT="50800" marB="50800" marR="50800" marL="50800" anchor="ctr"/>
                </a:tc>
                <a:tc>
                  <a:txBody>
                    <a:bodyPr/>
                    <a:lstStyle/>
                    <a:p>
                      <a:pPr indent="0" lvl="0" marL="0" marR="0" rtl="0" algn="ctr">
                        <a:lnSpc>
                          <a:spcPct val="100000"/>
                        </a:lnSpc>
                        <a:spcBef>
                          <a:spcPts val="0"/>
                        </a:spcBef>
                        <a:spcAft>
                          <a:spcPts val="0"/>
                        </a:spcAft>
                        <a:buClr>
                          <a:schemeClr val="dk1"/>
                        </a:buClr>
                        <a:buSzPts val="2200"/>
                        <a:buFont typeface="Helvetica Neue"/>
                        <a:buNone/>
                      </a:pPr>
                      <a:r>
                        <a:rPr lang="en-US" sz="2800"/>
                        <a:t>ask-turtles</a:t>
                      </a:r>
                      <a:endParaRPr sz="2800"/>
                    </a:p>
                    <a:p>
                      <a:pPr indent="0" lvl="0" marL="0" marR="0" rtl="0" algn="ctr">
                        <a:lnSpc>
                          <a:spcPct val="100000"/>
                        </a:lnSpc>
                        <a:spcBef>
                          <a:spcPts val="0"/>
                        </a:spcBef>
                        <a:spcAft>
                          <a:spcPts val="0"/>
                        </a:spcAft>
                        <a:buClr>
                          <a:schemeClr val="dk1"/>
                        </a:buClr>
                        <a:buSzPts val="2200"/>
                        <a:buFont typeface="Helvetica Neue"/>
                        <a:buNone/>
                      </a:pPr>
                      <a:r>
                        <a:rPr lang="en-US" sz="2800"/>
                        <a:t>ask-patches</a:t>
                      </a:r>
                      <a:endParaRPr sz="2800"/>
                    </a:p>
                  </a:txBody>
                  <a:tcPr marT="50800" marB="50800" marR="50800" marL="50800" anchor="ctr">
                    <a:lnR cap="flat" cmpd="sng" w="9525">
                      <a:solidFill>
                        <a:srgbClr val="000000"/>
                      </a:solidFill>
                      <a:prstDash val="solid"/>
                      <a:round/>
                      <a:headEnd len="sm" w="sm" type="none"/>
                      <a:tailEnd len="sm" w="sm" type="none"/>
                    </a:lnR>
                    <a:solidFill>
                      <a:srgbClr val="ABCCC2">
                        <a:alpha val="16470"/>
                      </a:srgbClr>
                    </a:solidFill>
                  </a:tcPr>
                </a:tc>
              </a:tr>
              <a:tr h="1412450">
                <a:tc>
                  <a:txBody>
                    <a:bodyPr/>
                    <a:lstStyle/>
                    <a:p>
                      <a:pPr indent="0" lvl="0" marL="0" marR="0" rtl="0" algn="ctr">
                        <a:lnSpc>
                          <a:spcPct val="100000"/>
                        </a:lnSpc>
                        <a:spcBef>
                          <a:spcPts val="0"/>
                        </a:spcBef>
                        <a:spcAft>
                          <a:spcPts val="0"/>
                        </a:spcAft>
                        <a:buClr>
                          <a:srgbClr val="5B5854"/>
                        </a:buClr>
                        <a:buSzPts val="2200"/>
                        <a:buFont typeface="Helvetica Neue"/>
                        <a:buNone/>
                      </a:pPr>
                      <a:r>
                        <a:rPr lang="en-US" sz="2800" u="none" cap="none" strike="noStrike">
                          <a:solidFill>
                            <a:srgbClr val="5B5854"/>
                          </a:solidFill>
                        </a:rPr>
                        <a:t>procedures</a:t>
                      </a:r>
                      <a:endParaRPr sz="2000" u="none" cap="none" strike="noStrike"/>
                    </a:p>
                  </a:txBody>
                  <a:tcPr marT="50800" marB="50800" marR="50800" marL="50800" anchor="ctr">
                    <a:lnL cap="flat" cmpd="sng" w="9525">
                      <a:solidFill>
                        <a:srgbClr val="000000"/>
                      </a:solidFill>
                      <a:prstDash val="solid"/>
                      <a:round/>
                      <a:headEnd len="sm" w="sm" type="none"/>
                      <a:tailEnd len="sm" w="sm" type="none"/>
                    </a:lnL>
                  </a:tcPr>
                </a:tc>
                <a:tc>
                  <a:txBody>
                    <a:bodyPr/>
                    <a:lstStyle/>
                    <a:p>
                      <a:pPr indent="0" lvl="0" marL="0" marR="0" rtl="0" algn="ctr">
                        <a:lnSpc>
                          <a:spcPct val="100000"/>
                        </a:lnSpc>
                        <a:spcBef>
                          <a:spcPts val="0"/>
                        </a:spcBef>
                        <a:spcAft>
                          <a:spcPts val="0"/>
                        </a:spcAft>
                        <a:buClr>
                          <a:schemeClr val="dk1"/>
                        </a:buClr>
                        <a:buSzPts val="2200"/>
                        <a:buFont typeface="Helvetica Neue"/>
                        <a:buNone/>
                      </a:pPr>
                      <a:r>
                        <a:t/>
                      </a:r>
                      <a:endParaRPr sz="2800" u="none" cap="none" strike="noStrike"/>
                    </a:p>
                  </a:txBody>
                  <a:tcPr marT="50800" marB="50800" marR="50800" marL="50800" anchor="ctr"/>
                </a:tc>
                <a:tc>
                  <a:txBody>
                    <a:bodyPr/>
                    <a:lstStyle/>
                    <a:p>
                      <a:pPr indent="0" lvl="0" marL="0" marR="0" rtl="0" algn="ctr">
                        <a:lnSpc>
                          <a:spcPct val="100000"/>
                        </a:lnSpc>
                        <a:spcBef>
                          <a:spcPts val="0"/>
                        </a:spcBef>
                        <a:spcAft>
                          <a:spcPts val="0"/>
                        </a:spcAft>
                        <a:buClr>
                          <a:schemeClr val="dk1"/>
                        </a:buClr>
                        <a:buSzPts val="2200"/>
                        <a:buFont typeface="Helvetica Neue"/>
                        <a:buNone/>
                      </a:pPr>
                      <a:r>
                        <a:rPr lang="en-US" sz="2800"/>
                        <a:t>to</a:t>
                      </a:r>
                      <a:endParaRPr sz="2800"/>
                    </a:p>
                    <a:p>
                      <a:pPr indent="0" lvl="0" marL="0" marR="0" rtl="0" algn="ctr">
                        <a:lnSpc>
                          <a:spcPct val="100000"/>
                        </a:lnSpc>
                        <a:spcBef>
                          <a:spcPts val="0"/>
                        </a:spcBef>
                        <a:spcAft>
                          <a:spcPts val="0"/>
                        </a:spcAft>
                        <a:buClr>
                          <a:schemeClr val="dk1"/>
                        </a:buClr>
                        <a:buSzPts val="2200"/>
                        <a:buFont typeface="Helvetica Neue"/>
                        <a:buNone/>
                      </a:pPr>
                      <a:r>
                        <a:rPr lang="en-US" sz="2800"/>
                        <a:t>end</a:t>
                      </a:r>
                      <a:endParaRPr sz="2800"/>
                    </a:p>
                  </a:txBody>
                  <a:tcPr marT="50800" marB="50800" marR="50800" marL="50800" anchor="ctr">
                    <a:lnR cap="flat" cmpd="sng" w="9525">
                      <a:solidFill>
                        <a:srgbClr val="000000"/>
                      </a:solidFill>
                      <a:prstDash val="solid"/>
                      <a:round/>
                      <a:headEnd len="sm" w="sm" type="none"/>
                      <a:tailEnd len="sm" w="sm" type="none"/>
                    </a:lnR>
                    <a:solidFill>
                      <a:srgbClr val="ABCCC2">
                        <a:alpha val="16470"/>
                      </a:srgbClr>
                    </a:solidFill>
                  </a:tcPr>
                </a:tc>
              </a:tr>
              <a:tr h="1447200">
                <a:tc>
                  <a:txBody>
                    <a:bodyPr/>
                    <a:lstStyle/>
                    <a:p>
                      <a:pPr indent="0" lvl="0" marL="0" marR="0" rtl="0" algn="ctr">
                        <a:lnSpc>
                          <a:spcPct val="100000"/>
                        </a:lnSpc>
                        <a:spcBef>
                          <a:spcPts val="0"/>
                        </a:spcBef>
                        <a:spcAft>
                          <a:spcPts val="0"/>
                        </a:spcAft>
                        <a:buClr>
                          <a:srgbClr val="5B5854"/>
                        </a:buClr>
                        <a:buSzPts val="2200"/>
                        <a:buFont typeface="Helvetica Neue"/>
                        <a:buNone/>
                      </a:pPr>
                      <a:r>
                        <a:rPr lang="en-US" sz="2800" u="none" cap="none" strike="noStrike">
                          <a:solidFill>
                            <a:srgbClr val="5B5854"/>
                          </a:solidFill>
                        </a:rPr>
                        <a:t>Tabs</a:t>
                      </a:r>
                      <a:endParaRPr sz="2000" u="none" cap="none" strike="noStrike"/>
                    </a:p>
                  </a:txBody>
                  <a:tcPr marT="50800" marB="50800" marR="50800" marL="50800" anchor="ctr">
                    <a:lnL cap="flat" cmpd="sng" w="9525">
                      <a:solidFill>
                        <a:srgbClr val="000000"/>
                      </a:solidFill>
                      <a:prstDash val="solid"/>
                      <a:round/>
                      <a:headEnd len="sm" w="sm" type="none"/>
                      <a:tailEnd len="sm" w="sm" type="none"/>
                    </a:lnL>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200"/>
                        <a:buFont typeface="Helvetica Neue"/>
                        <a:buNone/>
                      </a:pPr>
                      <a:r>
                        <a:rPr lang="en-US" sz="2800" u="none" cap="none" strike="noStrike"/>
                        <a:t>Interface</a:t>
                      </a:r>
                      <a:endParaRPr sz="2000" u="none" cap="none" strike="noStrike"/>
                    </a:p>
                    <a:p>
                      <a:pPr indent="0" lvl="0" marL="0" marR="0" rtl="0" algn="ctr">
                        <a:lnSpc>
                          <a:spcPct val="100000"/>
                        </a:lnSpc>
                        <a:spcBef>
                          <a:spcPts val="0"/>
                        </a:spcBef>
                        <a:spcAft>
                          <a:spcPts val="0"/>
                        </a:spcAft>
                        <a:buClr>
                          <a:schemeClr val="dk1"/>
                        </a:buClr>
                        <a:buSzPts val="2200"/>
                        <a:buFont typeface="Helvetica Neue"/>
                        <a:buNone/>
                      </a:pPr>
                      <a:r>
                        <a:rPr lang="en-US" sz="2800"/>
                        <a:t>Model </a:t>
                      </a:r>
                      <a:r>
                        <a:rPr lang="en-US" sz="2800" u="none" cap="none" strike="noStrike"/>
                        <a:t>Info</a:t>
                      </a:r>
                      <a:endParaRPr sz="2000" u="none" cap="none" strike="noStrike"/>
                    </a:p>
                    <a:p>
                      <a:pPr indent="0" lvl="0" marL="0" marR="0" rtl="0" algn="ctr">
                        <a:lnSpc>
                          <a:spcPct val="100000"/>
                        </a:lnSpc>
                        <a:spcBef>
                          <a:spcPts val="0"/>
                        </a:spcBef>
                        <a:spcAft>
                          <a:spcPts val="0"/>
                        </a:spcAft>
                        <a:buClr>
                          <a:schemeClr val="dk1"/>
                        </a:buClr>
                        <a:buSzPts val="2200"/>
                        <a:buFont typeface="Helvetica Neue"/>
                        <a:buNone/>
                      </a:pPr>
                      <a:r>
                        <a:rPr lang="en-US" sz="2800"/>
                        <a:t>NetLogo </a:t>
                      </a:r>
                      <a:r>
                        <a:rPr lang="en-US" sz="2800" u="none" cap="none" strike="noStrike"/>
                        <a:t>Code</a:t>
                      </a:r>
                      <a:endParaRPr sz="2000" u="none" cap="none" strike="noStrike"/>
                    </a:p>
                  </a:txBody>
                  <a:tcPr marT="50800" marB="50800" marR="50800" marL="50800" anchor="ctr">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200"/>
                        <a:buFont typeface="Helvetica Neue"/>
                        <a:buNone/>
                      </a:pPr>
                      <a:r>
                        <a:t/>
                      </a:r>
                      <a:endParaRPr sz="2200" u="none" cap="none" strike="noStrike"/>
                    </a:p>
                  </a:txBody>
                  <a:tcPr marT="50800" marB="50800" marR="50800" marL="50800" anchor="ctr">
                    <a:lnR cap="flat" cmpd="sng" w="9525">
                      <a:solidFill>
                        <a:srgbClr val="000000"/>
                      </a:solidFill>
                      <a:prstDash val="solid"/>
                      <a:round/>
                      <a:headEnd len="sm" w="sm" type="none"/>
                      <a:tailEnd len="sm" w="sm" type="none"/>
                    </a:lnR>
                    <a:lnB cap="flat" cmpd="sng" w="9525">
                      <a:solidFill>
                        <a:srgbClr val="000000"/>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5"/>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NEW PROCEDURES - GO BUTTON</a:t>
            </a:r>
            <a:endParaRPr sz="4500"/>
          </a:p>
        </p:txBody>
      </p:sp>
      <p:sp>
        <p:nvSpPr>
          <p:cNvPr id="187" name="Google Shape;187;p35"/>
          <p:cNvSpPr txBox="1"/>
          <p:nvPr>
            <p:ph idx="4294967295" type="sldNum"/>
          </p:nvPr>
        </p:nvSpPr>
        <p:spPr>
          <a:xfrm>
            <a:off x="6339772" y="9232900"/>
            <a:ext cx="325258"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188" name="Google Shape;188;p35"/>
          <p:cNvSpPr txBox="1"/>
          <p:nvPr>
            <p:ph idx="4294967295" type="body"/>
          </p:nvPr>
        </p:nvSpPr>
        <p:spPr>
          <a:xfrm>
            <a:off x="336325" y="1333500"/>
            <a:ext cx="11995500" cy="82371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rgbClr val="5B5854"/>
              </a:buClr>
              <a:buSzPts val="2600"/>
              <a:buFont typeface="Arial"/>
              <a:buNone/>
            </a:pPr>
            <a:r>
              <a:rPr lang="en-US" sz="3400"/>
              <a:t>You have already created a </a:t>
            </a:r>
            <a:r>
              <a:rPr lang="en-US" sz="3400"/>
              <a:t>go button on the </a:t>
            </a:r>
            <a:r>
              <a:rPr lang="en-US" sz="3400"/>
              <a:t>Interface</a:t>
            </a:r>
            <a:r>
              <a:rPr lang="en-US" sz="3400"/>
              <a:t>.  This is a “forever” button - it will call all the procedures, in the order you place them, repeatedly until you click the button again.  After your setup procedure, type:</a:t>
            </a:r>
            <a:endParaRPr sz="3400"/>
          </a:p>
          <a:p>
            <a:pPr indent="0" lvl="0" marL="0" rtl="0" algn="l">
              <a:lnSpc>
                <a:spcPct val="100000"/>
              </a:lnSpc>
              <a:spcBef>
                <a:spcPts val="2800"/>
              </a:spcBef>
              <a:spcAft>
                <a:spcPts val="0"/>
              </a:spcAft>
              <a:buClr>
                <a:srgbClr val="5B5854"/>
              </a:buClr>
              <a:buSzPts val="2600"/>
              <a:buFont typeface="Arial"/>
              <a:buNone/>
            </a:pPr>
            <a:r>
              <a:rPr lang="en-US" sz="3000"/>
              <a:t>     </a:t>
            </a:r>
            <a:r>
              <a:rPr lang="en-US" sz="3600"/>
              <a:t>    </a:t>
            </a:r>
            <a:r>
              <a:rPr b="1" lang="en-US" sz="3600">
                <a:solidFill>
                  <a:srgbClr val="04A704"/>
                </a:solidFill>
              </a:rPr>
              <a:t>   to </a:t>
            </a:r>
            <a:r>
              <a:rPr b="1" lang="en-US" sz="3600">
                <a:solidFill>
                  <a:srgbClr val="000000"/>
                </a:solidFill>
              </a:rPr>
              <a:t>go</a:t>
            </a:r>
            <a:endParaRPr b="1" sz="3600">
              <a:solidFill>
                <a:srgbClr val="000000"/>
              </a:solidFill>
            </a:endParaRPr>
          </a:p>
          <a:p>
            <a:pPr indent="0" lvl="0" marL="0" rtl="0" algn="l">
              <a:lnSpc>
                <a:spcPct val="100000"/>
              </a:lnSpc>
              <a:spcBef>
                <a:spcPts val="3200"/>
              </a:spcBef>
              <a:spcAft>
                <a:spcPts val="0"/>
              </a:spcAft>
              <a:buClr>
                <a:srgbClr val="5B5854"/>
              </a:buClr>
              <a:buSzPts val="2600"/>
              <a:buFont typeface="Arial"/>
              <a:buNone/>
            </a:pPr>
            <a:r>
              <a:rPr b="1" lang="en-US" sz="3600">
                <a:solidFill>
                  <a:srgbClr val="000000"/>
                </a:solidFill>
              </a:rPr>
              <a:t>        </a:t>
            </a:r>
            <a:r>
              <a:rPr b="1" lang="en-US" sz="3600">
                <a:solidFill>
                  <a:srgbClr val="0000FF"/>
                </a:solidFill>
              </a:rPr>
              <a:t>      tick</a:t>
            </a:r>
            <a:endParaRPr b="1" sz="3600">
              <a:solidFill>
                <a:srgbClr val="0000FF"/>
              </a:solidFill>
            </a:endParaRPr>
          </a:p>
          <a:p>
            <a:pPr indent="0" lvl="0" marL="0" rtl="0" algn="l">
              <a:lnSpc>
                <a:spcPct val="100000"/>
              </a:lnSpc>
              <a:spcBef>
                <a:spcPts val="0"/>
              </a:spcBef>
              <a:spcAft>
                <a:spcPts val="0"/>
              </a:spcAft>
              <a:buClr>
                <a:srgbClr val="5B5854"/>
              </a:buClr>
              <a:buSzPts val="2600"/>
              <a:buFont typeface="Arial"/>
              <a:buNone/>
            </a:pPr>
            <a:r>
              <a:rPr b="1" lang="en-US" sz="3600">
                <a:solidFill>
                  <a:srgbClr val="38761D"/>
                </a:solidFill>
              </a:rPr>
              <a:t>         </a:t>
            </a:r>
            <a:r>
              <a:rPr b="1" lang="en-US" sz="3600">
                <a:solidFill>
                  <a:srgbClr val="04A704"/>
                </a:solidFill>
              </a:rPr>
              <a:t>   end</a:t>
            </a:r>
            <a:endParaRPr b="1" sz="3600">
              <a:solidFill>
                <a:srgbClr val="04A704"/>
              </a:solidFill>
            </a:endParaRPr>
          </a:p>
          <a:p>
            <a:pPr indent="0" lvl="0" marL="0" rtl="0" algn="l">
              <a:lnSpc>
                <a:spcPct val="115000"/>
              </a:lnSpc>
              <a:spcBef>
                <a:spcPts val="3200"/>
              </a:spcBef>
              <a:spcAft>
                <a:spcPts val="0"/>
              </a:spcAft>
              <a:buClr>
                <a:srgbClr val="5B5854"/>
              </a:buClr>
              <a:buSzPts val="2600"/>
              <a:buFont typeface="Arial"/>
              <a:buNone/>
            </a:pPr>
            <a:r>
              <a:rPr lang="en-US" sz="3200"/>
              <a:t>Inside this procedure (just above end), we have added the command, </a:t>
            </a:r>
            <a:r>
              <a:rPr b="1" lang="en-US" sz="3200">
                <a:solidFill>
                  <a:srgbClr val="0000FF"/>
                </a:solidFill>
              </a:rPr>
              <a:t>tick</a:t>
            </a:r>
            <a:r>
              <a:rPr b="1" lang="en-US" sz="3200"/>
              <a:t> </a:t>
            </a:r>
            <a:r>
              <a:rPr lang="en-US" sz="3200"/>
              <a:t>so the computer will count the ticks as the program runs - in other words, it will count how many times it runs through the commands listed in the “go” button.  Next, think about what we want the agents to do when we push </a:t>
            </a:r>
            <a:r>
              <a:rPr b="1" lang="en-US" sz="3200">
                <a:solidFill>
                  <a:srgbClr val="000000"/>
                </a:solidFill>
              </a:rPr>
              <a:t>go</a:t>
            </a:r>
            <a:r>
              <a:rPr lang="en-US" sz="3200"/>
              <a:t>. </a:t>
            </a:r>
            <a:r>
              <a:rPr lang="en-US" sz="2800"/>
              <a:t> </a:t>
            </a:r>
            <a:endParaRPr sz="25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6"/>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GO PROCEDURES</a:t>
            </a:r>
            <a:endParaRPr sz="4500"/>
          </a:p>
        </p:txBody>
      </p:sp>
      <p:sp>
        <p:nvSpPr>
          <p:cNvPr id="194" name="Google Shape;194;p36"/>
          <p:cNvSpPr txBox="1"/>
          <p:nvPr>
            <p:ph idx="4294967295" type="sldNum"/>
          </p:nvPr>
        </p:nvSpPr>
        <p:spPr>
          <a:xfrm>
            <a:off x="6340205" y="9232900"/>
            <a:ext cx="324390"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195" name="Google Shape;195;p36"/>
          <p:cNvSpPr txBox="1"/>
          <p:nvPr>
            <p:ph idx="4294967295" type="body"/>
          </p:nvPr>
        </p:nvSpPr>
        <p:spPr>
          <a:xfrm>
            <a:off x="673100" y="1727200"/>
            <a:ext cx="11658600" cy="76290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rgbClr val="5B5854"/>
              </a:buClr>
              <a:buSzPts val="3002"/>
              <a:buFont typeface="Arial"/>
              <a:buNone/>
            </a:pPr>
            <a:r>
              <a:rPr lang="en-US" sz="3200"/>
              <a:t>First, the agents need to move around.  Let’s call this command “wiggle”, so between the </a:t>
            </a:r>
            <a:r>
              <a:rPr b="1" lang="en-US" sz="3200">
                <a:solidFill>
                  <a:srgbClr val="04A704"/>
                </a:solidFill>
              </a:rPr>
              <a:t>to</a:t>
            </a:r>
            <a:r>
              <a:rPr lang="en-US" sz="3200">
                <a:solidFill>
                  <a:srgbClr val="00FF00"/>
                </a:solidFill>
              </a:rPr>
              <a:t> </a:t>
            </a:r>
            <a:r>
              <a:rPr b="1" lang="en-US" sz="3200"/>
              <a:t>go</a:t>
            </a:r>
            <a:r>
              <a:rPr lang="en-US" sz="3200"/>
              <a:t> and the</a:t>
            </a:r>
            <a:r>
              <a:rPr lang="en-US" sz="3200">
                <a:solidFill>
                  <a:srgbClr val="04A704"/>
                </a:solidFill>
              </a:rPr>
              <a:t> </a:t>
            </a:r>
            <a:r>
              <a:rPr b="1" lang="en-US" sz="3200">
                <a:solidFill>
                  <a:srgbClr val="04A704"/>
                </a:solidFill>
              </a:rPr>
              <a:t>end</a:t>
            </a:r>
            <a:r>
              <a:rPr lang="en-US" sz="3200"/>
              <a:t> commands, type</a:t>
            </a:r>
            <a:endParaRPr sz="3200"/>
          </a:p>
          <a:p>
            <a:pPr indent="0" lvl="0" marL="0" rtl="0" algn="l">
              <a:lnSpc>
                <a:spcPct val="115000"/>
              </a:lnSpc>
              <a:spcBef>
                <a:spcPts val="0"/>
              </a:spcBef>
              <a:spcAft>
                <a:spcPts val="0"/>
              </a:spcAft>
              <a:buClr>
                <a:srgbClr val="5B5854"/>
              </a:buClr>
              <a:buSzPts val="3002"/>
              <a:buFont typeface="Arial"/>
              <a:buNone/>
            </a:pPr>
            <a:r>
              <a:t/>
            </a:r>
            <a:endParaRPr sz="3000"/>
          </a:p>
          <a:p>
            <a:pPr indent="0" lvl="0" marL="0" rtl="0" algn="l">
              <a:lnSpc>
                <a:spcPct val="100000"/>
              </a:lnSpc>
              <a:spcBef>
                <a:spcPts val="1000"/>
              </a:spcBef>
              <a:spcAft>
                <a:spcPts val="0"/>
              </a:spcAft>
              <a:buClr>
                <a:srgbClr val="5B5854"/>
              </a:buClr>
              <a:buSzPts val="3002"/>
              <a:buFont typeface="Arial"/>
              <a:buNone/>
            </a:pPr>
            <a:r>
              <a:rPr b="1" lang="en-US" sz="3600">
                <a:solidFill>
                  <a:srgbClr val="000000"/>
                </a:solidFill>
              </a:rPr>
              <a:t>   </a:t>
            </a:r>
            <a:r>
              <a:rPr b="1" lang="en-US" sz="3600">
                <a:solidFill>
                  <a:srgbClr val="0000FF"/>
                </a:solidFill>
              </a:rPr>
              <a:t>      ask </a:t>
            </a:r>
            <a:r>
              <a:rPr b="1" lang="en-US" sz="3600">
                <a:solidFill>
                  <a:srgbClr val="000000"/>
                </a:solidFill>
              </a:rPr>
              <a:t>planktons</a:t>
            </a:r>
            <a:endParaRPr b="1" sz="3600">
              <a:solidFill>
                <a:srgbClr val="000000"/>
              </a:solidFill>
            </a:endParaRPr>
          </a:p>
          <a:p>
            <a:pPr indent="0" lvl="0" marL="0" rtl="0" algn="l">
              <a:lnSpc>
                <a:spcPct val="100000"/>
              </a:lnSpc>
              <a:spcBef>
                <a:spcPts val="0"/>
              </a:spcBef>
              <a:spcAft>
                <a:spcPts val="0"/>
              </a:spcAft>
              <a:buClr>
                <a:srgbClr val="5B5854"/>
              </a:buClr>
              <a:buSzPts val="3002"/>
              <a:buFont typeface="Arial"/>
              <a:buNone/>
            </a:pPr>
            <a:r>
              <a:rPr b="1" lang="en-US" sz="3600">
                <a:solidFill>
                  <a:srgbClr val="000000"/>
                </a:solidFill>
              </a:rPr>
              <a:t>             [ wiggle ]</a:t>
            </a:r>
            <a:endParaRPr b="1" sz="3600">
              <a:solidFill>
                <a:srgbClr val="000000"/>
              </a:solidFill>
            </a:endParaRPr>
          </a:p>
          <a:p>
            <a:pPr indent="0" lvl="0" marL="0" rtl="0" algn="l">
              <a:lnSpc>
                <a:spcPct val="100000"/>
              </a:lnSpc>
              <a:spcBef>
                <a:spcPts val="2500"/>
              </a:spcBef>
              <a:spcAft>
                <a:spcPts val="0"/>
              </a:spcAft>
              <a:buClr>
                <a:srgbClr val="5B5854"/>
              </a:buClr>
              <a:buSzPts val="3002"/>
              <a:buFont typeface="Arial"/>
              <a:buNone/>
            </a:pPr>
            <a:r>
              <a:t/>
            </a:r>
            <a:endParaRPr b="1" sz="700">
              <a:solidFill>
                <a:srgbClr val="000000"/>
              </a:solidFill>
            </a:endParaRPr>
          </a:p>
          <a:p>
            <a:pPr indent="0" lvl="0" marL="0" rtl="0" algn="l">
              <a:lnSpc>
                <a:spcPct val="115000"/>
              </a:lnSpc>
              <a:spcBef>
                <a:spcPts val="2500"/>
              </a:spcBef>
              <a:spcAft>
                <a:spcPts val="0"/>
              </a:spcAft>
              <a:buClr>
                <a:srgbClr val="5B5854"/>
              </a:buClr>
              <a:buSzPts val="3002"/>
              <a:buFont typeface="Arial"/>
              <a:buNone/>
            </a:pPr>
            <a:r>
              <a:rPr lang="en-US" sz="3400"/>
              <a:t>That’s all the planktons need to do for now. </a:t>
            </a:r>
            <a:endParaRPr sz="3400"/>
          </a:p>
          <a:p>
            <a:pPr indent="0" lvl="0" marL="0" marR="0" rtl="0" algn="l">
              <a:lnSpc>
                <a:spcPct val="100000"/>
              </a:lnSpc>
              <a:spcBef>
                <a:spcPts val="1000"/>
              </a:spcBef>
              <a:spcAft>
                <a:spcPts val="0"/>
              </a:spcAft>
              <a:buClr>
                <a:srgbClr val="5B5854"/>
              </a:buClr>
              <a:buSzPts val="3002"/>
              <a:buFont typeface="Arial"/>
              <a:buNone/>
            </a:pPr>
            <a:r>
              <a:rPr lang="en-US" sz="3400"/>
              <a:t>Inside to go procedure start a similar procedure to </a:t>
            </a:r>
            <a:r>
              <a:rPr b="1" lang="en-US" sz="4000">
                <a:solidFill>
                  <a:srgbClr val="0000FF"/>
                </a:solidFill>
              </a:rPr>
              <a:t>ask</a:t>
            </a:r>
            <a:r>
              <a:rPr lang="en-US" sz="3400"/>
              <a:t> </a:t>
            </a:r>
            <a:r>
              <a:rPr b="1" lang="en-US" sz="4000">
                <a:solidFill>
                  <a:srgbClr val="000000"/>
                </a:solidFill>
              </a:rPr>
              <a:t>fishes</a:t>
            </a:r>
            <a:r>
              <a:rPr lang="en-US" sz="3400"/>
              <a:t>, and list </a:t>
            </a:r>
            <a:r>
              <a:rPr b="1" lang="en-US" sz="4000">
                <a:solidFill>
                  <a:srgbClr val="000000"/>
                </a:solidFill>
              </a:rPr>
              <a:t>wiggle</a:t>
            </a:r>
            <a:r>
              <a:rPr lang="en-US" sz="3400"/>
              <a:t> as the first command in the brackets.  Leave some empty lines inside the brackets for the fishes, because we will need them to have other behaviors also.  </a:t>
            </a:r>
            <a:endParaRPr sz="3400"/>
          </a:p>
          <a:p>
            <a:pPr indent="0" lvl="0" marL="0" rtl="0" algn="l">
              <a:lnSpc>
                <a:spcPct val="150000"/>
              </a:lnSpc>
              <a:spcBef>
                <a:spcPts val="2500"/>
              </a:spcBef>
              <a:spcAft>
                <a:spcPts val="0"/>
              </a:spcAft>
              <a:buClr>
                <a:srgbClr val="5B5854"/>
              </a:buClr>
              <a:buSzPts val="3002"/>
              <a:buFont typeface="Arial"/>
              <a:buNone/>
            </a:pPr>
            <a:r>
              <a:rPr lang="en-US" sz="3402"/>
              <a:t> </a:t>
            </a:r>
            <a:endParaRPr sz="3402"/>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7"/>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DEFINE THE WIGGLE PROCEDURE</a:t>
            </a:r>
            <a:endParaRPr sz="4500"/>
          </a:p>
        </p:txBody>
      </p:sp>
      <p:sp>
        <p:nvSpPr>
          <p:cNvPr id="201" name="Google Shape;201;p37"/>
          <p:cNvSpPr txBox="1"/>
          <p:nvPr>
            <p:ph idx="4294967295" type="sldNum"/>
          </p:nvPr>
        </p:nvSpPr>
        <p:spPr>
          <a:xfrm>
            <a:off x="6338642" y="9232900"/>
            <a:ext cx="327515"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02" name="Google Shape;202;p37"/>
          <p:cNvSpPr txBox="1"/>
          <p:nvPr>
            <p:ph idx="4294967295" type="body"/>
          </p:nvPr>
        </p:nvSpPr>
        <p:spPr>
          <a:xfrm>
            <a:off x="673100" y="1727200"/>
            <a:ext cx="11658600" cy="7650300"/>
          </a:xfrm>
          <a:prstGeom prst="rect">
            <a:avLst/>
          </a:prstGeom>
          <a:noFill/>
          <a:ln>
            <a:noFill/>
          </a:ln>
        </p:spPr>
        <p:txBody>
          <a:bodyPr anchorCtr="0" anchor="t" bIns="50800" lIns="50800" spcFirstLastPara="1" rIns="50800" wrap="square" tIns="50800">
            <a:noAutofit/>
          </a:bodyPr>
          <a:lstStyle/>
          <a:p>
            <a:pPr indent="0" lvl="0" marL="0" marR="0" rtl="0" algn="l">
              <a:lnSpc>
                <a:spcPct val="115000"/>
              </a:lnSpc>
              <a:spcBef>
                <a:spcPts val="0"/>
              </a:spcBef>
              <a:spcAft>
                <a:spcPts val="0"/>
              </a:spcAft>
              <a:buClr>
                <a:srgbClr val="5B5854"/>
              </a:buClr>
              <a:buSzPts val="3800"/>
              <a:buFont typeface="Arial"/>
              <a:buNone/>
            </a:pPr>
            <a:r>
              <a:rPr lang="en-US" sz="4100">
                <a:solidFill>
                  <a:srgbClr val="5B5854"/>
                </a:solidFill>
              </a:rPr>
              <a:t>We told the computer to </a:t>
            </a:r>
            <a:r>
              <a:rPr b="1" lang="en-US" sz="4100"/>
              <a:t>wiggle</a:t>
            </a:r>
            <a:r>
              <a:rPr lang="en-US" sz="4100">
                <a:solidFill>
                  <a:srgbClr val="5B5854"/>
                </a:solidFill>
              </a:rPr>
              <a:t>, but now we need to explain what that means (the word appears in black in the code, which means we need to teach it to the program).  </a:t>
            </a:r>
            <a:endParaRPr sz="4100">
              <a:solidFill>
                <a:srgbClr val="5B5854"/>
              </a:solidFill>
            </a:endParaRPr>
          </a:p>
          <a:p>
            <a:pPr indent="0" lvl="0" marL="0" marR="0" rtl="0" algn="l">
              <a:lnSpc>
                <a:spcPct val="115000"/>
              </a:lnSpc>
              <a:spcBef>
                <a:spcPts val="0"/>
              </a:spcBef>
              <a:spcAft>
                <a:spcPts val="0"/>
              </a:spcAft>
              <a:buClr>
                <a:srgbClr val="5B5854"/>
              </a:buClr>
              <a:buSzPts val="3800"/>
              <a:buFont typeface="Arial"/>
              <a:buNone/>
            </a:pPr>
            <a:r>
              <a:t/>
            </a:r>
            <a:endParaRPr sz="3300">
              <a:solidFill>
                <a:srgbClr val="5B5854"/>
              </a:solidFill>
            </a:endParaRPr>
          </a:p>
          <a:p>
            <a:pPr indent="0" lvl="0" marL="0" marR="0" rtl="0" algn="l">
              <a:lnSpc>
                <a:spcPct val="100000"/>
              </a:lnSpc>
              <a:spcBef>
                <a:spcPts val="0"/>
              </a:spcBef>
              <a:spcAft>
                <a:spcPts val="0"/>
              </a:spcAft>
              <a:buNone/>
            </a:pPr>
            <a:r>
              <a:rPr lang="en-US" sz="4100">
                <a:solidFill>
                  <a:srgbClr val="5B5854"/>
                </a:solidFill>
              </a:rPr>
              <a:t>Create a new procedure by starting with </a:t>
            </a:r>
            <a:r>
              <a:rPr b="1" lang="en-US" sz="4700">
                <a:solidFill>
                  <a:srgbClr val="04A704"/>
                </a:solidFill>
              </a:rPr>
              <a:t>to</a:t>
            </a:r>
            <a:r>
              <a:rPr b="1" lang="en-US" sz="4100">
                <a:solidFill>
                  <a:srgbClr val="5B5854"/>
                </a:solidFill>
              </a:rPr>
              <a:t> </a:t>
            </a:r>
            <a:r>
              <a:rPr b="1" lang="en-US" sz="4700">
                <a:solidFill>
                  <a:srgbClr val="000000"/>
                </a:solidFill>
              </a:rPr>
              <a:t>wiggle</a:t>
            </a:r>
            <a:r>
              <a:rPr lang="en-US" sz="4100">
                <a:solidFill>
                  <a:srgbClr val="5B5854"/>
                </a:solidFill>
              </a:rPr>
              <a:t> and ending with </a:t>
            </a:r>
            <a:r>
              <a:rPr b="1" lang="en-US" sz="4700">
                <a:solidFill>
                  <a:srgbClr val="04A704"/>
                </a:solidFill>
              </a:rPr>
              <a:t>end</a:t>
            </a:r>
            <a:r>
              <a:rPr lang="en-US" sz="4100"/>
              <a:t>.</a:t>
            </a:r>
            <a:r>
              <a:rPr lang="en-US" sz="4100">
                <a:solidFill>
                  <a:srgbClr val="5B5854"/>
                </a:solidFill>
              </a:rPr>
              <a:t>  Inside, we want to tell the agents to walk with a little bit of random movement (so they don’t march in a straight line).  Tell them to move </a:t>
            </a:r>
            <a:r>
              <a:rPr b="1" lang="en-US" sz="4716">
                <a:solidFill>
                  <a:srgbClr val="0000FF"/>
                </a:solidFill>
              </a:rPr>
              <a:t>left</a:t>
            </a:r>
            <a:r>
              <a:rPr lang="en-US" sz="4100">
                <a:solidFill>
                  <a:srgbClr val="5B5854"/>
                </a:solidFill>
              </a:rPr>
              <a:t> and </a:t>
            </a:r>
            <a:r>
              <a:rPr b="1" lang="en-US" sz="4716">
                <a:solidFill>
                  <a:srgbClr val="0000FF"/>
                </a:solidFill>
              </a:rPr>
              <a:t>right</a:t>
            </a:r>
            <a:r>
              <a:rPr lang="en-US" sz="4100">
                <a:solidFill>
                  <a:srgbClr val="5B5854"/>
                </a:solidFill>
              </a:rPr>
              <a:t> a </a:t>
            </a:r>
            <a:r>
              <a:rPr b="1" lang="en-US" sz="4716">
                <a:solidFill>
                  <a:srgbClr val="930BAF"/>
                </a:solidFill>
              </a:rPr>
              <a:t>random</a:t>
            </a:r>
            <a:r>
              <a:rPr lang="en-US" sz="4100">
                <a:solidFill>
                  <a:srgbClr val="5B5854"/>
                </a:solidFill>
              </a:rPr>
              <a:t> 10 degrees.</a:t>
            </a:r>
            <a:endParaRPr sz="4100">
              <a:solidFill>
                <a:srgbClr val="5B5854"/>
              </a:solidFill>
            </a:endParaRPr>
          </a:p>
          <a:p>
            <a:pPr indent="0" lvl="0" marL="0" marR="0" rtl="0" algn="l">
              <a:lnSpc>
                <a:spcPct val="100000"/>
              </a:lnSpc>
              <a:spcBef>
                <a:spcPts val="0"/>
              </a:spcBef>
              <a:spcAft>
                <a:spcPts val="0"/>
              </a:spcAft>
              <a:buNone/>
            </a:pPr>
            <a:r>
              <a:t/>
            </a:r>
            <a:endParaRPr sz="3000">
              <a:solidFill>
                <a:srgbClr val="5B5854"/>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8"/>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DEFINE THE WIGGLE PROCEDURE</a:t>
            </a:r>
            <a:endParaRPr sz="4500"/>
          </a:p>
        </p:txBody>
      </p:sp>
      <p:sp>
        <p:nvSpPr>
          <p:cNvPr id="208" name="Google Shape;208;p38"/>
          <p:cNvSpPr txBox="1"/>
          <p:nvPr>
            <p:ph idx="4294967295" type="sldNum"/>
          </p:nvPr>
        </p:nvSpPr>
        <p:spPr>
          <a:xfrm>
            <a:off x="6338642" y="9232900"/>
            <a:ext cx="3276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09" name="Google Shape;209;p38"/>
          <p:cNvSpPr txBox="1"/>
          <p:nvPr>
            <p:ph idx="4294967295" type="body"/>
          </p:nvPr>
        </p:nvSpPr>
        <p:spPr>
          <a:xfrm>
            <a:off x="673100" y="1727200"/>
            <a:ext cx="11658600" cy="7650300"/>
          </a:xfrm>
          <a:prstGeom prst="rect">
            <a:avLst/>
          </a:prstGeom>
          <a:noFill/>
          <a:ln>
            <a:noFill/>
          </a:ln>
        </p:spPr>
        <p:txBody>
          <a:bodyPr anchorCtr="0" anchor="t" bIns="50800" lIns="50800" spcFirstLastPara="1" rIns="50800" wrap="square" tIns="50800">
            <a:noAutofit/>
          </a:bodyPr>
          <a:lstStyle/>
          <a:p>
            <a:pPr indent="0" lvl="0" marL="0" marR="0" rtl="0" algn="l">
              <a:lnSpc>
                <a:spcPct val="100000"/>
              </a:lnSpc>
              <a:spcBef>
                <a:spcPts val="0"/>
              </a:spcBef>
              <a:spcAft>
                <a:spcPts val="0"/>
              </a:spcAft>
              <a:buNone/>
            </a:pPr>
            <a:r>
              <a:rPr lang="en-US" sz="3900">
                <a:solidFill>
                  <a:srgbClr val="5B5854"/>
                </a:solidFill>
              </a:rPr>
              <a:t>Now that the agents are turning, they are ready to move </a:t>
            </a:r>
            <a:r>
              <a:rPr b="1" lang="en-US" sz="4516">
                <a:solidFill>
                  <a:srgbClr val="0000FF"/>
                </a:solidFill>
              </a:rPr>
              <a:t>forward</a:t>
            </a:r>
            <a:r>
              <a:rPr lang="en-US" sz="3900">
                <a:solidFill>
                  <a:srgbClr val="5B5854"/>
                </a:solidFill>
              </a:rPr>
              <a:t>.  </a:t>
            </a:r>
            <a:endParaRPr sz="3900">
              <a:solidFill>
                <a:srgbClr val="5B5854"/>
              </a:solidFill>
            </a:endParaRPr>
          </a:p>
          <a:p>
            <a:pPr indent="0" lvl="0" marL="0" marR="0" rtl="0" algn="l">
              <a:lnSpc>
                <a:spcPct val="100000"/>
              </a:lnSpc>
              <a:spcBef>
                <a:spcPts val="0"/>
              </a:spcBef>
              <a:spcAft>
                <a:spcPts val="0"/>
              </a:spcAft>
              <a:buNone/>
            </a:pPr>
            <a:r>
              <a:t/>
            </a:r>
            <a:endParaRPr sz="3900"/>
          </a:p>
          <a:p>
            <a:pPr indent="0" lvl="0" marL="0" marR="0" rtl="0" algn="l">
              <a:lnSpc>
                <a:spcPct val="100000"/>
              </a:lnSpc>
              <a:spcBef>
                <a:spcPts val="0"/>
              </a:spcBef>
              <a:spcAft>
                <a:spcPts val="0"/>
              </a:spcAft>
              <a:buNone/>
            </a:pPr>
            <a:r>
              <a:rPr lang="en-US" sz="3900">
                <a:solidFill>
                  <a:srgbClr val="5B5854"/>
                </a:solidFill>
              </a:rPr>
              <a:t>Since we are going to have them interact with other agents (the fish with the plankton), they should move </a:t>
            </a:r>
            <a:r>
              <a:rPr b="1" lang="en-US" sz="4516">
                <a:solidFill>
                  <a:srgbClr val="0000FF"/>
                </a:solidFill>
              </a:rPr>
              <a:t>forward</a:t>
            </a:r>
            <a:r>
              <a:rPr lang="en-US" sz="3900">
                <a:solidFill>
                  <a:srgbClr val="5B5854"/>
                </a:solidFill>
              </a:rPr>
              <a:t> </a:t>
            </a:r>
            <a:r>
              <a:rPr b="1" lang="en-US" sz="4516">
                <a:solidFill>
                  <a:srgbClr val="CC0000"/>
                </a:solidFill>
              </a:rPr>
              <a:t>1</a:t>
            </a:r>
            <a:r>
              <a:rPr lang="en-US" sz="3900">
                <a:solidFill>
                  <a:srgbClr val="5B5854"/>
                </a:solidFill>
              </a:rPr>
              <a:t> step at a time.  </a:t>
            </a:r>
            <a:endParaRPr sz="3900">
              <a:solidFill>
                <a:srgbClr val="5B5854"/>
              </a:solidFill>
            </a:endParaRPr>
          </a:p>
          <a:p>
            <a:pPr indent="0" lvl="0" marL="0" marR="0" rtl="0" algn="l">
              <a:lnSpc>
                <a:spcPct val="100000"/>
              </a:lnSpc>
              <a:spcBef>
                <a:spcPts val="0"/>
              </a:spcBef>
              <a:spcAft>
                <a:spcPts val="0"/>
              </a:spcAft>
              <a:buNone/>
            </a:pPr>
            <a:r>
              <a:t/>
            </a:r>
            <a:endParaRPr sz="3900"/>
          </a:p>
          <a:p>
            <a:pPr indent="0" lvl="0" marL="0" marR="0" rtl="0" algn="l">
              <a:lnSpc>
                <a:spcPct val="100000"/>
              </a:lnSpc>
              <a:spcBef>
                <a:spcPts val="0"/>
              </a:spcBef>
              <a:spcAft>
                <a:spcPts val="0"/>
              </a:spcAft>
              <a:buNone/>
            </a:pPr>
            <a:r>
              <a:rPr lang="en-US" sz="3900">
                <a:solidFill>
                  <a:srgbClr val="5B5854"/>
                </a:solidFill>
              </a:rPr>
              <a:t>More than 1 step can cause the agents to “jump” over each other rather than colliding, so 1 step forward is best.  If you need some agents to move faster than others, make the slow agents move less than 1 step - li</a:t>
            </a:r>
            <a:r>
              <a:rPr lang="en-US" sz="3900"/>
              <a:t>ke 0.5 steps - at a time.  </a:t>
            </a:r>
            <a:endParaRPr sz="3900">
              <a:solidFill>
                <a:srgbClr val="5B5854"/>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9"/>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WIGGLE PROCEDURE</a:t>
            </a:r>
            <a:endParaRPr sz="4500"/>
          </a:p>
        </p:txBody>
      </p:sp>
      <p:sp>
        <p:nvSpPr>
          <p:cNvPr id="215" name="Google Shape;215;p39"/>
          <p:cNvSpPr txBox="1"/>
          <p:nvPr>
            <p:ph idx="4294967295" type="sldNum"/>
          </p:nvPr>
        </p:nvSpPr>
        <p:spPr>
          <a:xfrm>
            <a:off x="6331957" y="9232900"/>
            <a:ext cx="340885"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16" name="Google Shape;216;p39"/>
          <p:cNvSpPr txBox="1"/>
          <p:nvPr>
            <p:ph idx="4294967295" type="body"/>
          </p:nvPr>
        </p:nvSpPr>
        <p:spPr>
          <a:xfrm>
            <a:off x="611600" y="1665700"/>
            <a:ext cx="11658600" cy="7428600"/>
          </a:xfrm>
          <a:prstGeom prst="rect">
            <a:avLst/>
          </a:prstGeom>
          <a:noFill/>
          <a:ln>
            <a:noFill/>
          </a:ln>
        </p:spPr>
        <p:txBody>
          <a:bodyPr anchorCtr="0" anchor="t" bIns="50800" lIns="50800" spcFirstLastPara="1" rIns="50800" wrap="square" tIns="50800">
            <a:noAutofit/>
          </a:bodyPr>
          <a:lstStyle/>
          <a:p>
            <a:pPr indent="0" lvl="0" marL="0" rtl="0" algn="l">
              <a:lnSpc>
                <a:spcPct val="150000"/>
              </a:lnSpc>
              <a:spcBef>
                <a:spcPts val="0"/>
              </a:spcBef>
              <a:spcAft>
                <a:spcPts val="0"/>
              </a:spcAft>
              <a:buClr>
                <a:srgbClr val="5B5854"/>
              </a:buClr>
              <a:buSzPts val="3116"/>
              <a:buFont typeface="Arial"/>
              <a:buNone/>
            </a:pPr>
            <a:r>
              <a:rPr lang="en-US" sz="3116"/>
              <a:t>Your finished “wiggle” procedure might look like this:</a:t>
            </a:r>
            <a:endParaRPr sz="3116"/>
          </a:p>
          <a:p>
            <a:pPr indent="0" lvl="0" marL="457200" rtl="0" algn="l">
              <a:lnSpc>
                <a:spcPct val="100000"/>
              </a:lnSpc>
              <a:spcBef>
                <a:spcPts val="0"/>
              </a:spcBef>
              <a:spcAft>
                <a:spcPts val="0"/>
              </a:spcAft>
              <a:buNone/>
            </a:pPr>
            <a:r>
              <a:rPr b="1" lang="en-US" sz="3716">
                <a:solidFill>
                  <a:srgbClr val="04A704"/>
                </a:solidFill>
              </a:rPr>
              <a:t>to</a:t>
            </a:r>
            <a:r>
              <a:rPr b="1" lang="en-US" sz="3716">
                <a:solidFill>
                  <a:srgbClr val="000000"/>
                </a:solidFill>
              </a:rPr>
              <a:t> wiggle </a:t>
            </a:r>
            <a:r>
              <a:rPr b="1" lang="en-US" sz="3700">
                <a:solidFill>
                  <a:srgbClr val="CC0000"/>
                </a:solidFill>
              </a:rPr>
              <a:t> </a:t>
            </a:r>
            <a:r>
              <a:rPr b="1" lang="en-US" sz="3100">
                <a:solidFill>
                  <a:srgbClr val="9A958E"/>
                </a:solidFill>
              </a:rPr>
              <a:t>;; Turn randomly right &amp; left, then step forward</a:t>
            </a:r>
            <a:endParaRPr b="1" sz="3716">
              <a:solidFill>
                <a:srgbClr val="000000"/>
              </a:solidFill>
            </a:endParaRPr>
          </a:p>
          <a:p>
            <a:pPr indent="0" lvl="0" marL="457200" rtl="0" algn="l">
              <a:lnSpc>
                <a:spcPct val="100000"/>
              </a:lnSpc>
              <a:spcBef>
                <a:spcPts val="0"/>
              </a:spcBef>
              <a:spcAft>
                <a:spcPts val="0"/>
              </a:spcAft>
              <a:buNone/>
            </a:pPr>
            <a:r>
              <a:rPr b="1" lang="en-US" sz="3716">
                <a:solidFill>
                  <a:srgbClr val="0000FF"/>
                </a:solidFill>
              </a:rPr>
              <a:t>  right </a:t>
            </a:r>
            <a:r>
              <a:rPr b="1" lang="en-US" sz="3716">
                <a:solidFill>
                  <a:srgbClr val="930BAF"/>
                </a:solidFill>
              </a:rPr>
              <a:t>random</a:t>
            </a:r>
            <a:r>
              <a:rPr b="1" lang="en-US" sz="3716">
                <a:solidFill>
                  <a:srgbClr val="000000"/>
                </a:solidFill>
              </a:rPr>
              <a:t> </a:t>
            </a:r>
            <a:r>
              <a:rPr b="1" lang="en-US" sz="3716">
                <a:solidFill>
                  <a:srgbClr val="CC0000"/>
                </a:solidFill>
              </a:rPr>
              <a:t>10 </a:t>
            </a:r>
            <a:r>
              <a:rPr b="1" lang="en-US" sz="3716">
                <a:solidFill>
                  <a:srgbClr val="000000"/>
                </a:solidFill>
              </a:rPr>
              <a:t>  </a:t>
            </a:r>
            <a:endParaRPr b="1" sz="3716">
              <a:solidFill>
                <a:srgbClr val="000000"/>
              </a:solidFill>
            </a:endParaRPr>
          </a:p>
          <a:p>
            <a:pPr indent="0" lvl="0" marL="457200" rtl="0" algn="l">
              <a:lnSpc>
                <a:spcPct val="100000"/>
              </a:lnSpc>
              <a:spcBef>
                <a:spcPts val="0"/>
              </a:spcBef>
              <a:spcAft>
                <a:spcPts val="0"/>
              </a:spcAft>
              <a:buNone/>
            </a:pPr>
            <a:r>
              <a:rPr b="1" lang="en-US" sz="3716">
                <a:solidFill>
                  <a:srgbClr val="0000FF"/>
                </a:solidFill>
              </a:rPr>
              <a:t>  left </a:t>
            </a:r>
            <a:r>
              <a:rPr b="1" lang="en-US" sz="3716">
                <a:solidFill>
                  <a:srgbClr val="930BAF"/>
                </a:solidFill>
              </a:rPr>
              <a:t>random</a:t>
            </a:r>
            <a:r>
              <a:rPr b="1" lang="en-US" sz="3716">
                <a:solidFill>
                  <a:srgbClr val="CC0000"/>
                </a:solidFill>
              </a:rPr>
              <a:t> 10  </a:t>
            </a:r>
            <a:r>
              <a:rPr b="1" lang="en-US" sz="3716">
                <a:solidFill>
                  <a:srgbClr val="000000"/>
                </a:solidFill>
              </a:rPr>
              <a:t> </a:t>
            </a:r>
            <a:endParaRPr b="1" sz="3716">
              <a:solidFill>
                <a:srgbClr val="000000"/>
              </a:solidFill>
            </a:endParaRPr>
          </a:p>
          <a:p>
            <a:pPr indent="0" lvl="0" marL="457200" rtl="0" algn="l">
              <a:lnSpc>
                <a:spcPct val="100000"/>
              </a:lnSpc>
              <a:spcBef>
                <a:spcPts val="0"/>
              </a:spcBef>
              <a:spcAft>
                <a:spcPts val="0"/>
              </a:spcAft>
              <a:buNone/>
            </a:pPr>
            <a:r>
              <a:rPr b="1" lang="en-US" sz="3716">
                <a:solidFill>
                  <a:srgbClr val="000000"/>
                </a:solidFill>
              </a:rPr>
              <a:t> </a:t>
            </a:r>
            <a:r>
              <a:rPr b="1" lang="en-US" sz="3716">
                <a:solidFill>
                  <a:srgbClr val="0000FF"/>
                </a:solidFill>
              </a:rPr>
              <a:t> forward</a:t>
            </a:r>
            <a:r>
              <a:rPr b="1" lang="en-US" sz="3716">
                <a:solidFill>
                  <a:srgbClr val="000000"/>
                </a:solidFill>
              </a:rPr>
              <a:t> </a:t>
            </a:r>
            <a:r>
              <a:rPr b="1" lang="en-US" sz="3716">
                <a:solidFill>
                  <a:srgbClr val="CC0000"/>
                </a:solidFill>
              </a:rPr>
              <a:t>1</a:t>
            </a:r>
            <a:endParaRPr b="1" sz="3716">
              <a:solidFill>
                <a:srgbClr val="CC0000"/>
              </a:solidFill>
            </a:endParaRPr>
          </a:p>
          <a:p>
            <a:pPr indent="0" lvl="0" marL="457200" rtl="0" algn="l">
              <a:lnSpc>
                <a:spcPct val="100000"/>
              </a:lnSpc>
              <a:spcBef>
                <a:spcPts val="0"/>
              </a:spcBef>
              <a:spcAft>
                <a:spcPts val="0"/>
              </a:spcAft>
              <a:buNone/>
            </a:pPr>
            <a:r>
              <a:rPr b="1" lang="en-US" sz="3716">
                <a:solidFill>
                  <a:srgbClr val="04A704"/>
                </a:solidFill>
              </a:rPr>
              <a:t>end</a:t>
            </a:r>
            <a:endParaRPr b="1" sz="3716">
              <a:solidFill>
                <a:srgbClr val="04A704"/>
              </a:solidFill>
            </a:endParaRPr>
          </a:p>
          <a:p>
            <a:pPr indent="0" lvl="0" marL="0" rtl="0" algn="l">
              <a:lnSpc>
                <a:spcPct val="115000"/>
              </a:lnSpc>
              <a:spcBef>
                <a:spcPts val="2600"/>
              </a:spcBef>
              <a:spcAft>
                <a:spcPts val="0"/>
              </a:spcAft>
              <a:buClr>
                <a:schemeClr val="dk1"/>
              </a:buClr>
              <a:buSzPts val="3116"/>
              <a:buFont typeface="Arial"/>
              <a:buNone/>
            </a:pPr>
            <a:r>
              <a:rPr lang="en-US" sz="3116">
                <a:solidFill>
                  <a:schemeClr val="dk1"/>
                </a:solidFill>
              </a:rPr>
              <a:t>Add a </a:t>
            </a:r>
            <a:r>
              <a:rPr lang="en-US" sz="3116">
                <a:solidFill>
                  <a:schemeClr val="dk1"/>
                </a:solidFill>
              </a:rPr>
              <a:t>comment after</a:t>
            </a:r>
            <a:r>
              <a:rPr b="1" lang="en-US" sz="3116">
                <a:solidFill>
                  <a:schemeClr val="dk1"/>
                </a:solidFill>
              </a:rPr>
              <a:t> </a:t>
            </a:r>
            <a:r>
              <a:rPr b="1" lang="en-US" sz="3116">
                <a:solidFill>
                  <a:srgbClr val="B7B7B7"/>
                </a:solidFill>
              </a:rPr>
              <a:t>semicolons ;; </a:t>
            </a:r>
            <a:r>
              <a:rPr lang="en-US" sz="3116">
                <a:solidFill>
                  <a:schemeClr val="dk1"/>
                </a:solidFill>
              </a:rPr>
              <a:t>so the computer doesn’t read them), then Recompile Code).  Go to the Interface to see if your agents are moving the way you want.  </a:t>
            </a:r>
            <a:endParaRPr sz="3116">
              <a:solidFill>
                <a:schemeClr val="dk1"/>
              </a:solidFill>
            </a:endParaRPr>
          </a:p>
          <a:p>
            <a:pPr indent="0" lvl="0" marL="457200" marR="0" rtl="0" algn="l">
              <a:lnSpc>
                <a:spcPct val="100000"/>
              </a:lnSpc>
              <a:spcBef>
                <a:spcPts val="0"/>
              </a:spcBef>
              <a:spcAft>
                <a:spcPts val="0"/>
              </a:spcAft>
              <a:buNone/>
            </a:pPr>
            <a:r>
              <a:t/>
            </a:r>
            <a:endParaRPr sz="3116">
              <a:solidFill>
                <a:schemeClr val="dk1"/>
              </a:solidFill>
            </a:endParaRPr>
          </a:p>
          <a:p>
            <a:pPr indent="0" lvl="0" marL="0" marR="0" rtl="0" algn="l">
              <a:lnSpc>
                <a:spcPct val="100000"/>
              </a:lnSpc>
              <a:spcBef>
                <a:spcPts val="0"/>
              </a:spcBef>
              <a:spcAft>
                <a:spcPts val="0"/>
              </a:spcAft>
              <a:buNone/>
            </a:pPr>
            <a:r>
              <a:rPr lang="en-US" sz="3116">
                <a:solidFill>
                  <a:schemeClr val="dk1"/>
                </a:solidFill>
              </a:rPr>
              <a:t>The fishes &amp; the plankton should be wiggling when you push </a:t>
            </a:r>
            <a:r>
              <a:rPr b="1" lang="en-US" sz="3716">
                <a:solidFill>
                  <a:srgbClr val="000000"/>
                </a:solidFill>
              </a:rPr>
              <a:t>go</a:t>
            </a:r>
            <a:r>
              <a:rPr lang="en-US" sz="3116">
                <a:solidFill>
                  <a:schemeClr val="dk1"/>
                </a:solidFill>
              </a:rPr>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40"/>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OTHER </a:t>
            </a:r>
            <a:r>
              <a:rPr lang="en-US"/>
              <a:t>PROCEDURES</a:t>
            </a:r>
            <a:endParaRPr sz="4500"/>
          </a:p>
        </p:txBody>
      </p:sp>
      <p:sp>
        <p:nvSpPr>
          <p:cNvPr id="222" name="Google Shape;222;p40"/>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23" name="Google Shape;223;p40"/>
          <p:cNvSpPr txBox="1"/>
          <p:nvPr>
            <p:ph idx="4294967295" type="body"/>
          </p:nvPr>
        </p:nvSpPr>
        <p:spPr>
          <a:xfrm>
            <a:off x="611600" y="1665700"/>
            <a:ext cx="11658600" cy="7428600"/>
          </a:xfrm>
          <a:prstGeom prst="rect">
            <a:avLst/>
          </a:prstGeom>
          <a:noFill/>
          <a:ln cap="flat" cmpd="sng" w="9525">
            <a:solidFill>
              <a:srgbClr val="38761D"/>
            </a:solidFill>
            <a:prstDash val="solid"/>
            <a:round/>
            <a:headEnd len="sm" w="sm" type="none"/>
            <a:tailEnd len="sm" w="sm" type="none"/>
          </a:ln>
        </p:spPr>
        <p:txBody>
          <a:bodyPr anchorCtr="0" anchor="t" bIns="50800" lIns="50800" spcFirstLastPara="1" rIns="50800" wrap="square" tIns="50800">
            <a:noAutofit/>
          </a:bodyPr>
          <a:lstStyle/>
          <a:p>
            <a:pPr indent="0" lvl="0" marL="0" marR="0" rtl="0" algn="l">
              <a:lnSpc>
                <a:spcPct val="150000"/>
              </a:lnSpc>
              <a:spcBef>
                <a:spcPts val="2600"/>
              </a:spcBef>
              <a:spcAft>
                <a:spcPts val="0"/>
              </a:spcAft>
              <a:buClr>
                <a:schemeClr val="dk1"/>
              </a:buClr>
              <a:buSzPts val="3116"/>
              <a:buFont typeface="Arial"/>
              <a:buNone/>
            </a:pPr>
            <a:r>
              <a:rPr lang="en-US" sz="3416"/>
              <a:t>We need to create several more procedures.  Each procedure must start with </a:t>
            </a:r>
            <a:r>
              <a:rPr b="1" lang="en-US" sz="3416">
                <a:solidFill>
                  <a:srgbClr val="04A704"/>
                </a:solidFill>
              </a:rPr>
              <a:t>to</a:t>
            </a:r>
            <a:r>
              <a:rPr lang="en-US" sz="3416"/>
              <a:t> and end with </a:t>
            </a:r>
            <a:r>
              <a:rPr b="1" lang="en-US" sz="3416">
                <a:solidFill>
                  <a:srgbClr val="04A704"/>
                </a:solidFill>
              </a:rPr>
              <a:t>end</a:t>
            </a:r>
            <a:r>
              <a:rPr lang="en-US" sz="3416"/>
              <a:t>.  </a:t>
            </a:r>
            <a:endParaRPr sz="3416"/>
          </a:p>
          <a:p>
            <a:pPr indent="0" lvl="0" marL="0" marR="0" rtl="0" algn="l">
              <a:lnSpc>
                <a:spcPct val="150000"/>
              </a:lnSpc>
              <a:spcBef>
                <a:spcPts val="2600"/>
              </a:spcBef>
              <a:spcAft>
                <a:spcPts val="0"/>
              </a:spcAft>
              <a:buClr>
                <a:schemeClr val="dk1"/>
              </a:buClr>
              <a:buSzPts val="3116"/>
              <a:buFont typeface="Arial"/>
              <a:buNone/>
            </a:pPr>
            <a:r>
              <a:rPr lang="en-US" sz="3416"/>
              <a:t>We also need to call each procedure (write the exact name of the procedure, like </a:t>
            </a:r>
            <a:r>
              <a:rPr b="1" lang="en-US" sz="3416">
                <a:solidFill>
                  <a:srgbClr val="000000"/>
                </a:solidFill>
              </a:rPr>
              <a:t>wiggle</a:t>
            </a:r>
            <a:r>
              <a:rPr lang="en-US" sz="3416"/>
              <a:t>) inside the </a:t>
            </a:r>
            <a:r>
              <a:rPr b="1" lang="en-US" sz="3416">
                <a:solidFill>
                  <a:srgbClr val="0000FF"/>
                </a:solidFill>
              </a:rPr>
              <a:t>ask</a:t>
            </a:r>
            <a:r>
              <a:rPr b="1" lang="en-US" sz="3416"/>
              <a:t> </a:t>
            </a:r>
            <a:r>
              <a:rPr b="1" lang="en-US" sz="3416">
                <a:solidFill>
                  <a:srgbClr val="000000"/>
                </a:solidFill>
              </a:rPr>
              <a:t>fishes</a:t>
            </a:r>
            <a:r>
              <a:rPr lang="en-US" sz="3416"/>
              <a:t> brackets.  </a:t>
            </a:r>
            <a:endParaRPr sz="3416"/>
          </a:p>
          <a:p>
            <a:pPr indent="0" lvl="0" marL="0" marR="0" rtl="0" algn="l">
              <a:lnSpc>
                <a:spcPct val="150000"/>
              </a:lnSpc>
              <a:spcBef>
                <a:spcPts val="2600"/>
              </a:spcBef>
              <a:spcAft>
                <a:spcPts val="0"/>
              </a:spcAft>
              <a:buClr>
                <a:schemeClr val="dk1"/>
              </a:buClr>
              <a:buSzPts val="3116"/>
              <a:buFont typeface="Arial"/>
              <a:buNone/>
            </a:pPr>
            <a:r>
              <a:rPr lang="en-US" sz="3416"/>
              <a:t>First, create a procedure that imposes an energy cost on the fishes’s movement - with every step, they should lose 1 unit of energy.  Name this procedure </a:t>
            </a:r>
            <a:r>
              <a:rPr b="1" lang="en-US" sz="4016">
                <a:solidFill>
                  <a:srgbClr val="000000"/>
                </a:solidFill>
              </a:rPr>
              <a:t>move-cost.  </a:t>
            </a:r>
            <a:endParaRPr sz="3516"/>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1"/>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OTHER PROCEDURES</a:t>
            </a:r>
            <a:endParaRPr sz="4500"/>
          </a:p>
        </p:txBody>
      </p:sp>
      <p:sp>
        <p:nvSpPr>
          <p:cNvPr id="229" name="Google Shape;229;p41"/>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30" name="Google Shape;230;p41"/>
          <p:cNvSpPr txBox="1"/>
          <p:nvPr>
            <p:ph idx="4294967295" type="body"/>
          </p:nvPr>
        </p:nvSpPr>
        <p:spPr>
          <a:xfrm>
            <a:off x="611600" y="1665700"/>
            <a:ext cx="11658600" cy="7904700"/>
          </a:xfrm>
          <a:prstGeom prst="rect">
            <a:avLst/>
          </a:prstGeom>
          <a:noFill/>
          <a:ln cap="flat" cmpd="sng" w="9525">
            <a:solidFill>
              <a:srgbClr val="38761D"/>
            </a:solidFill>
            <a:prstDash val="solid"/>
            <a:round/>
            <a:headEnd len="sm" w="sm" type="none"/>
            <a:tailEnd len="sm" w="sm" type="none"/>
          </a:ln>
        </p:spPr>
        <p:txBody>
          <a:bodyPr anchorCtr="0" anchor="t" bIns="50800" lIns="50800" spcFirstLastPara="1" rIns="50800" wrap="square" tIns="50800">
            <a:noAutofit/>
          </a:bodyPr>
          <a:lstStyle/>
          <a:p>
            <a:pPr indent="0" lvl="0" marL="0" rtl="0" algn="l">
              <a:spcBef>
                <a:spcPts val="2600"/>
              </a:spcBef>
              <a:spcAft>
                <a:spcPts val="0"/>
              </a:spcAft>
              <a:buClr>
                <a:schemeClr val="dk1"/>
              </a:buClr>
              <a:buSzPts val="3116"/>
              <a:buFont typeface="Arial"/>
              <a:buNone/>
            </a:pPr>
            <a:r>
              <a:rPr lang="en-US" sz="4916"/>
              <a:t>Your finished procedure might look like this:  </a:t>
            </a:r>
            <a:r>
              <a:rPr lang="en-US" sz="4916"/>
              <a:t> </a:t>
            </a:r>
            <a:endParaRPr sz="4916"/>
          </a:p>
          <a:p>
            <a:pPr indent="0" lvl="0" marL="0" rtl="0" algn="l">
              <a:lnSpc>
                <a:spcPct val="100000"/>
              </a:lnSpc>
              <a:spcBef>
                <a:spcPts val="0"/>
              </a:spcBef>
              <a:spcAft>
                <a:spcPts val="0"/>
              </a:spcAft>
              <a:buClr>
                <a:schemeClr val="dk1"/>
              </a:buClr>
              <a:buSzPts val="3116"/>
              <a:buFont typeface="Arial"/>
              <a:buNone/>
            </a:pPr>
            <a:r>
              <a:rPr lang="en-US" sz="5016">
                <a:solidFill>
                  <a:schemeClr val="dk1"/>
                </a:solidFill>
              </a:rPr>
              <a:t>         </a:t>
            </a:r>
            <a:r>
              <a:rPr b="1" lang="en-US" sz="5516">
                <a:solidFill>
                  <a:srgbClr val="04A704"/>
                </a:solidFill>
              </a:rPr>
              <a:t>to</a:t>
            </a:r>
            <a:r>
              <a:rPr b="1" lang="en-US" sz="5516">
                <a:solidFill>
                  <a:schemeClr val="dk1"/>
                </a:solidFill>
              </a:rPr>
              <a:t> </a:t>
            </a:r>
            <a:r>
              <a:rPr b="1" lang="en-US" sz="5516">
                <a:solidFill>
                  <a:srgbClr val="000000"/>
                </a:solidFill>
              </a:rPr>
              <a:t>move-cost </a:t>
            </a:r>
            <a:r>
              <a:rPr b="1" lang="en-US" sz="4900">
                <a:solidFill>
                  <a:srgbClr val="9A958E"/>
                </a:solidFill>
              </a:rPr>
              <a:t>;;  Fish lose energy when they move</a:t>
            </a:r>
            <a:endParaRPr b="1" sz="5516">
              <a:solidFill>
                <a:srgbClr val="000000"/>
              </a:solidFill>
            </a:endParaRPr>
          </a:p>
          <a:p>
            <a:pPr indent="0" lvl="0" marL="457200" rtl="0" algn="l">
              <a:lnSpc>
                <a:spcPct val="100000"/>
              </a:lnSpc>
              <a:spcBef>
                <a:spcPts val="0"/>
              </a:spcBef>
              <a:spcAft>
                <a:spcPts val="0"/>
              </a:spcAft>
              <a:buNone/>
            </a:pPr>
            <a:r>
              <a:rPr b="1" lang="en-US" sz="5516">
                <a:solidFill>
                  <a:schemeClr val="dk1"/>
                </a:solidFill>
              </a:rPr>
              <a:t>      </a:t>
            </a:r>
            <a:r>
              <a:rPr b="1" lang="en-US" sz="5516">
                <a:solidFill>
                  <a:schemeClr val="hlink"/>
                </a:solidFill>
              </a:rPr>
              <a:t> </a:t>
            </a:r>
            <a:endParaRPr b="1" sz="5516">
              <a:solidFill>
                <a:schemeClr val="hlink"/>
              </a:solidFill>
            </a:endParaRPr>
          </a:p>
          <a:p>
            <a:pPr indent="457200" lvl="0" marL="1371600" rtl="0" algn="l">
              <a:lnSpc>
                <a:spcPct val="100000"/>
              </a:lnSpc>
              <a:spcBef>
                <a:spcPts val="0"/>
              </a:spcBef>
              <a:spcAft>
                <a:spcPts val="0"/>
              </a:spcAft>
              <a:buNone/>
            </a:pPr>
            <a:r>
              <a:rPr b="1" lang="en-US" sz="5516">
                <a:solidFill>
                  <a:schemeClr val="hlink"/>
                </a:solidFill>
              </a:rPr>
              <a:t>set</a:t>
            </a:r>
            <a:r>
              <a:rPr b="1" lang="en-US" sz="5516">
                <a:solidFill>
                  <a:schemeClr val="dk1"/>
                </a:solidFill>
              </a:rPr>
              <a:t> </a:t>
            </a:r>
            <a:r>
              <a:rPr b="1" lang="en-US" sz="5516">
                <a:solidFill>
                  <a:srgbClr val="000000"/>
                </a:solidFill>
              </a:rPr>
              <a:t>energy energy - </a:t>
            </a:r>
            <a:r>
              <a:rPr b="1" lang="en-US" sz="5516">
                <a:solidFill>
                  <a:srgbClr val="CC0000"/>
                </a:solidFill>
              </a:rPr>
              <a:t>1  </a:t>
            </a:r>
            <a:r>
              <a:rPr b="1" lang="en-US" sz="5516">
                <a:solidFill>
                  <a:schemeClr val="dk1"/>
                </a:solidFill>
              </a:rPr>
              <a:t> </a:t>
            </a:r>
            <a:endParaRPr b="1" sz="5516">
              <a:solidFill>
                <a:schemeClr val="dk1"/>
              </a:solidFill>
            </a:endParaRPr>
          </a:p>
          <a:p>
            <a:pPr indent="0" lvl="0" marL="457200" rtl="0" algn="l">
              <a:lnSpc>
                <a:spcPct val="100000"/>
              </a:lnSpc>
              <a:spcBef>
                <a:spcPts val="0"/>
              </a:spcBef>
              <a:spcAft>
                <a:spcPts val="0"/>
              </a:spcAft>
              <a:buNone/>
            </a:pPr>
            <a:r>
              <a:t/>
            </a:r>
            <a:endParaRPr b="1" sz="5516">
              <a:solidFill>
                <a:srgbClr val="04A704"/>
              </a:solidFill>
            </a:endParaRPr>
          </a:p>
          <a:p>
            <a:pPr indent="0" lvl="0" marL="457200" rtl="0" algn="l">
              <a:lnSpc>
                <a:spcPct val="100000"/>
              </a:lnSpc>
              <a:spcBef>
                <a:spcPts val="0"/>
              </a:spcBef>
              <a:spcAft>
                <a:spcPts val="0"/>
              </a:spcAft>
              <a:buNone/>
            </a:pPr>
            <a:r>
              <a:rPr b="1" lang="en-US" sz="5516">
                <a:solidFill>
                  <a:srgbClr val="04A704"/>
                </a:solidFill>
              </a:rPr>
              <a:t>    end</a:t>
            </a:r>
            <a:endParaRPr sz="5016">
              <a:solidFill>
                <a:schemeClr val="dk1"/>
              </a:solidFill>
            </a:endParaRPr>
          </a:p>
          <a:p>
            <a:pPr indent="0" lvl="0" marL="0" rtl="0" algn="l">
              <a:spcBef>
                <a:spcPts val="2600"/>
              </a:spcBef>
              <a:spcAft>
                <a:spcPts val="0"/>
              </a:spcAft>
              <a:buClr>
                <a:schemeClr val="dk1"/>
              </a:buClr>
              <a:buSzPts val="3116"/>
              <a:buFont typeface="Arial"/>
              <a:buNone/>
            </a:pPr>
            <a:r>
              <a:t/>
            </a:r>
            <a:endParaRPr sz="3116"/>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2"/>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EAT</a:t>
            </a:r>
            <a:r>
              <a:rPr lang="en-US"/>
              <a:t> PROCEDURE</a:t>
            </a:r>
            <a:endParaRPr sz="4500"/>
          </a:p>
        </p:txBody>
      </p:sp>
      <p:sp>
        <p:nvSpPr>
          <p:cNvPr id="236" name="Google Shape;236;p42"/>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37" name="Google Shape;237;p42"/>
          <p:cNvSpPr txBox="1"/>
          <p:nvPr>
            <p:ph idx="4294967295" type="body"/>
          </p:nvPr>
        </p:nvSpPr>
        <p:spPr>
          <a:xfrm>
            <a:off x="673050" y="1620725"/>
            <a:ext cx="11658600" cy="74268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rgbClr val="5B5854"/>
              </a:buClr>
              <a:buSzPts val="3116"/>
              <a:buFont typeface="Arial"/>
              <a:buNone/>
            </a:pPr>
            <a:r>
              <a:rPr lang="en-US" sz="4416"/>
              <a:t>We want the fishes to “eat” the plankton and gain energy.  </a:t>
            </a:r>
            <a:endParaRPr sz="4416"/>
          </a:p>
          <a:p>
            <a:pPr indent="0" lvl="0" marL="0" marR="0" rtl="0" algn="l">
              <a:lnSpc>
                <a:spcPct val="100000"/>
              </a:lnSpc>
              <a:spcBef>
                <a:spcPts val="0"/>
              </a:spcBef>
              <a:spcAft>
                <a:spcPts val="0"/>
              </a:spcAft>
              <a:buNone/>
            </a:pPr>
            <a:r>
              <a:rPr lang="en-US" sz="4416"/>
              <a:t>First, tell the fishes to look for planktons on the same patch, then ask them to choose one of the planktons (there might be more than one).  This requires us to use a LOCAL VARIABLE (using </a:t>
            </a:r>
            <a:r>
              <a:rPr b="1" lang="en-US" sz="5000">
                <a:solidFill>
                  <a:srgbClr val="0000FF"/>
                </a:solidFill>
              </a:rPr>
              <a:t>let</a:t>
            </a:r>
            <a:r>
              <a:rPr lang="en-US" sz="4416"/>
              <a:t>).  The procedure must tell the plankton to </a:t>
            </a:r>
            <a:r>
              <a:rPr b="1" lang="en-US" sz="5000">
                <a:solidFill>
                  <a:srgbClr val="0000FF"/>
                </a:solidFill>
              </a:rPr>
              <a:t>die</a:t>
            </a:r>
            <a:r>
              <a:rPr lang="en-US" sz="4416"/>
              <a:t>, and add </a:t>
            </a:r>
            <a:r>
              <a:rPr b="1" lang="en-US" sz="5000">
                <a:solidFill>
                  <a:srgbClr val="CC0000"/>
                </a:solidFill>
              </a:rPr>
              <a:t>10</a:t>
            </a:r>
            <a:r>
              <a:rPr lang="en-US" sz="4416"/>
              <a:t> units of </a:t>
            </a:r>
            <a:r>
              <a:rPr b="1" lang="en-US" sz="5000">
                <a:solidFill>
                  <a:srgbClr val="000000"/>
                </a:solidFill>
              </a:rPr>
              <a:t>energy</a:t>
            </a:r>
            <a:r>
              <a:rPr lang="en-US" sz="4416"/>
              <a:t> to the fish.  Your finished procedure might look like this:</a:t>
            </a:r>
            <a:endParaRPr sz="4416"/>
          </a:p>
          <a:p>
            <a:pPr indent="0" lvl="0" marL="0" rtl="0" algn="l">
              <a:lnSpc>
                <a:spcPct val="115000"/>
              </a:lnSpc>
              <a:spcBef>
                <a:spcPts val="0"/>
              </a:spcBef>
              <a:spcAft>
                <a:spcPts val="0"/>
              </a:spcAft>
              <a:buClr>
                <a:srgbClr val="5B5854"/>
              </a:buClr>
              <a:buSzPts val="3116"/>
              <a:buFont typeface="Arial"/>
              <a:buNone/>
            </a:pPr>
            <a:r>
              <a:t/>
            </a:r>
            <a:endParaRPr b="1" sz="700"/>
          </a:p>
          <a:p>
            <a:pPr indent="0" lvl="0" marL="0" rtl="0" algn="l">
              <a:lnSpc>
                <a:spcPct val="150000"/>
              </a:lnSpc>
              <a:spcBef>
                <a:spcPts val="0"/>
              </a:spcBef>
              <a:spcAft>
                <a:spcPts val="0"/>
              </a:spcAft>
              <a:buNone/>
            </a:pPr>
            <a:r>
              <a:t/>
            </a:r>
            <a:endParaRPr b="1" sz="3600">
              <a:solidFill>
                <a:srgbClr val="04A704"/>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3"/>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EAT PROCEDURE</a:t>
            </a:r>
            <a:endParaRPr sz="4500"/>
          </a:p>
        </p:txBody>
      </p:sp>
      <p:sp>
        <p:nvSpPr>
          <p:cNvPr id="243" name="Google Shape;243;p43"/>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44" name="Google Shape;244;p43"/>
          <p:cNvSpPr txBox="1"/>
          <p:nvPr>
            <p:ph idx="4294967295" type="body"/>
          </p:nvPr>
        </p:nvSpPr>
        <p:spPr>
          <a:xfrm>
            <a:off x="673050" y="1333600"/>
            <a:ext cx="11658600" cy="77139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rgbClr val="5B5854"/>
              </a:buClr>
              <a:buSzPts val="3116"/>
              <a:buFont typeface="Arial"/>
              <a:buNone/>
            </a:pPr>
            <a:r>
              <a:rPr lang="en-US" sz="3016"/>
              <a:t>We want the fishes to “eat” the plankton and gain energy.  </a:t>
            </a:r>
            <a:endParaRPr sz="3016"/>
          </a:p>
          <a:p>
            <a:pPr indent="0" lvl="0" marL="0" marR="0" rtl="0" algn="l">
              <a:lnSpc>
                <a:spcPct val="100000"/>
              </a:lnSpc>
              <a:spcBef>
                <a:spcPts val="0"/>
              </a:spcBef>
              <a:spcAft>
                <a:spcPts val="0"/>
              </a:spcAft>
              <a:buNone/>
            </a:pPr>
            <a:r>
              <a:rPr lang="en-US" sz="3016"/>
              <a:t>First, tell the fishes to look for planktons on the same patch, then ask them to choose one of the planktons (there might be more than one).  This requires us to use a LOCAL VARIABLE (using </a:t>
            </a:r>
            <a:r>
              <a:rPr b="1" lang="en-US" sz="3600">
                <a:solidFill>
                  <a:srgbClr val="0000FF"/>
                </a:solidFill>
              </a:rPr>
              <a:t>let</a:t>
            </a:r>
            <a:r>
              <a:rPr lang="en-US" sz="3016"/>
              <a:t>).  The procedure must tell the plankton to </a:t>
            </a:r>
            <a:r>
              <a:rPr b="1" lang="en-US" sz="3600">
                <a:solidFill>
                  <a:srgbClr val="0000FF"/>
                </a:solidFill>
              </a:rPr>
              <a:t>die</a:t>
            </a:r>
            <a:r>
              <a:rPr lang="en-US" sz="3016"/>
              <a:t>, and add </a:t>
            </a:r>
            <a:r>
              <a:rPr b="1" lang="en-US" sz="3600">
                <a:solidFill>
                  <a:srgbClr val="CC0000"/>
                </a:solidFill>
              </a:rPr>
              <a:t>10</a:t>
            </a:r>
            <a:r>
              <a:rPr lang="en-US" sz="3016"/>
              <a:t> units of </a:t>
            </a:r>
            <a:r>
              <a:rPr b="1" lang="en-US" sz="3600">
                <a:solidFill>
                  <a:srgbClr val="000000"/>
                </a:solidFill>
              </a:rPr>
              <a:t>energy</a:t>
            </a:r>
            <a:r>
              <a:rPr lang="en-US" sz="3016"/>
              <a:t> to the fish.  Your finished procedure might look like this:</a:t>
            </a:r>
            <a:endParaRPr sz="3016"/>
          </a:p>
          <a:p>
            <a:pPr indent="0" lvl="0" marL="0" rtl="0" algn="l">
              <a:lnSpc>
                <a:spcPct val="115000"/>
              </a:lnSpc>
              <a:spcBef>
                <a:spcPts val="0"/>
              </a:spcBef>
              <a:spcAft>
                <a:spcPts val="0"/>
              </a:spcAft>
              <a:buClr>
                <a:srgbClr val="5B5854"/>
              </a:buClr>
              <a:buSzPts val="3116"/>
              <a:buFont typeface="Arial"/>
              <a:buNone/>
            </a:pPr>
            <a:r>
              <a:t/>
            </a:r>
            <a:endParaRPr b="1" sz="700"/>
          </a:p>
          <a:p>
            <a:pPr indent="0" lvl="0" marL="914400" rtl="0" algn="l">
              <a:lnSpc>
                <a:spcPct val="100000"/>
              </a:lnSpc>
              <a:spcBef>
                <a:spcPts val="0"/>
              </a:spcBef>
              <a:spcAft>
                <a:spcPts val="0"/>
              </a:spcAft>
              <a:buNone/>
            </a:pPr>
            <a:r>
              <a:rPr b="1" lang="en-US" sz="3600">
                <a:solidFill>
                  <a:srgbClr val="04A704"/>
                </a:solidFill>
              </a:rPr>
              <a:t>to</a:t>
            </a:r>
            <a:r>
              <a:rPr b="1" lang="en-US" sz="3600"/>
              <a:t> </a:t>
            </a:r>
            <a:r>
              <a:rPr b="1" lang="en-US" sz="3600">
                <a:solidFill>
                  <a:srgbClr val="000000"/>
                </a:solidFill>
              </a:rPr>
              <a:t>eat    </a:t>
            </a:r>
            <a:endParaRPr b="1" sz="3600">
              <a:solidFill>
                <a:srgbClr val="000000"/>
              </a:solidFill>
            </a:endParaRPr>
          </a:p>
          <a:p>
            <a:pPr indent="0" lvl="0" marL="1371600" rtl="0" algn="l">
              <a:lnSpc>
                <a:spcPct val="100000"/>
              </a:lnSpc>
              <a:spcBef>
                <a:spcPts val="0"/>
              </a:spcBef>
              <a:spcAft>
                <a:spcPts val="0"/>
              </a:spcAft>
              <a:buNone/>
            </a:pPr>
            <a:r>
              <a:rPr b="1" lang="en-US" sz="3600">
                <a:solidFill>
                  <a:srgbClr val="0000FF"/>
                </a:solidFill>
              </a:rPr>
              <a:t>if </a:t>
            </a:r>
            <a:r>
              <a:rPr b="1" lang="en-US" sz="3600">
                <a:solidFill>
                  <a:srgbClr val="930BAF"/>
                </a:solidFill>
              </a:rPr>
              <a:t>any?</a:t>
            </a:r>
            <a:r>
              <a:rPr b="1" lang="en-US" sz="3600">
                <a:solidFill>
                  <a:srgbClr val="000000"/>
                </a:solidFill>
              </a:rPr>
              <a:t> planktons-here </a:t>
            </a:r>
            <a:r>
              <a:rPr b="1" lang="en-US" sz="3600"/>
              <a:t>          </a:t>
            </a:r>
            <a:endParaRPr b="1" sz="3600"/>
          </a:p>
          <a:p>
            <a:pPr indent="0" lvl="0" marL="1828800" rtl="0" algn="l">
              <a:lnSpc>
                <a:spcPct val="100000"/>
              </a:lnSpc>
              <a:spcBef>
                <a:spcPts val="0"/>
              </a:spcBef>
              <a:spcAft>
                <a:spcPts val="0"/>
              </a:spcAft>
              <a:buNone/>
            </a:pPr>
            <a:r>
              <a:rPr b="1" lang="en-US" sz="3600">
                <a:solidFill>
                  <a:srgbClr val="000000"/>
                </a:solidFill>
              </a:rPr>
              <a:t>[</a:t>
            </a:r>
            <a:endParaRPr b="1" sz="3600">
              <a:solidFill>
                <a:srgbClr val="000000"/>
              </a:solidFill>
            </a:endParaRPr>
          </a:p>
          <a:p>
            <a:pPr indent="0" lvl="0" marL="1828800" rtl="0" algn="l">
              <a:lnSpc>
                <a:spcPct val="100000"/>
              </a:lnSpc>
              <a:spcBef>
                <a:spcPts val="0"/>
              </a:spcBef>
              <a:spcAft>
                <a:spcPts val="0"/>
              </a:spcAft>
              <a:buNone/>
            </a:pPr>
            <a:r>
              <a:rPr b="1" lang="en-US" sz="3600"/>
              <a:t> </a:t>
            </a:r>
            <a:r>
              <a:rPr b="1" lang="en-US" sz="3600">
                <a:solidFill>
                  <a:srgbClr val="0000FF"/>
                </a:solidFill>
              </a:rPr>
              <a:t> let </a:t>
            </a:r>
            <a:r>
              <a:rPr b="1" lang="en-US" sz="3600">
                <a:solidFill>
                  <a:srgbClr val="000000"/>
                </a:solidFill>
              </a:rPr>
              <a:t>target </a:t>
            </a:r>
            <a:r>
              <a:rPr b="1" lang="en-US" sz="3600">
                <a:solidFill>
                  <a:srgbClr val="930BAF"/>
                </a:solidFill>
              </a:rPr>
              <a:t>one-of</a:t>
            </a:r>
            <a:r>
              <a:rPr b="1" lang="en-US" sz="3600">
                <a:solidFill>
                  <a:srgbClr val="000000"/>
                </a:solidFill>
              </a:rPr>
              <a:t> planktons-here</a:t>
            </a:r>
            <a:endParaRPr b="1" sz="3600">
              <a:solidFill>
                <a:srgbClr val="000000"/>
              </a:solidFill>
            </a:endParaRPr>
          </a:p>
          <a:p>
            <a:pPr indent="0" lvl="0" marL="1828800" rtl="0" algn="l">
              <a:lnSpc>
                <a:spcPct val="100000"/>
              </a:lnSpc>
              <a:spcBef>
                <a:spcPts val="0"/>
              </a:spcBef>
              <a:spcAft>
                <a:spcPts val="0"/>
              </a:spcAft>
              <a:buNone/>
            </a:pPr>
            <a:r>
              <a:rPr b="1" lang="en-US" sz="3600"/>
              <a:t>  </a:t>
            </a:r>
            <a:r>
              <a:rPr b="1" lang="en-US" sz="3600">
                <a:solidFill>
                  <a:srgbClr val="0000FF"/>
                </a:solidFill>
              </a:rPr>
              <a:t>ask</a:t>
            </a:r>
            <a:r>
              <a:rPr b="1" lang="en-US" sz="3600">
                <a:solidFill>
                  <a:srgbClr val="000000"/>
                </a:solidFill>
              </a:rPr>
              <a:t> target [ </a:t>
            </a:r>
            <a:r>
              <a:rPr b="1" lang="en-US" sz="3600">
                <a:solidFill>
                  <a:srgbClr val="0000FF"/>
                </a:solidFill>
              </a:rPr>
              <a:t>die </a:t>
            </a:r>
            <a:r>
              <a:rPr b="1" lang="en-US" sz="3600">
                <a:solidFill>
                  <a:srgbClr val="000000"/>
                </a:solidFill>
              </a:rPr>
              <a:t>]</a:t>
            </a:r>
            <a:endParaRPr b="1" sz="3600">
              <a:solidFill>
                <a:srgbClr val="000000"/>
              </a:solidFill>
            </a:endParaRPr>
          </a:p>
          <a:p>
            <a:pPr indent="0" lvl="0" marL="1828800" rtl="0" algn="l">
              <a:lnSpc>
                <a:spcPct val="100000"/>
              </a:lnSpc>
              <a:spcBef>
                <a:spcPts val="0"/>
              </a:spcBef>
              <a:spcAft>
                <a:spcPts val="0"/>
              </a:spcAft>
              <a:buNone/>
            </a:pPr>
            <a:r>
              <a:rPr b="1" lang="en-US" sz="3600"/>
              <a:t> </a:t>
            </a:r>
            <a:r>
              <a:rPr b="1" lang="en-US" sz="3600">
                <a:solidFill>
                  <a:srgbClr val="0000FF"/>
                </a:solidFill>
              </a:rPr>
              <a:t> set </a:t>
            </a:r>
            <a:r>
              <a:rPr b="1" lang="en-US" sz="3600">
                <a:solidFill>
                  <a:srgbClr val="000000"/>
                </a:solidFill>
              </a:rPr>
              <a:t>energy energy +</a:t>
            </a:r>
            <a:r>
              <a:rPr b="1" lang="en-US" sz="3600"/>
              <a:t> </a:t>
            </a:r>
            <a:r>
              <a:rPr b="1" lang="en-US" sz="3600">
                <a:solidFill>
                  <a:srgbClr val="CC0000"/>
                </a:solidFill>
              </a:rPr>
              <a:t>10 </a:t>
            </a:r>
            <a:endParaRPr b="1" sz="3600">
              <a:solidFill>
                <a:srgbClr val="CC0000"/>
              </a:solidFill>
            </a:endParaRPr>
          </a:p>
          <a:p>
            <a:pPr indent="0" lvl="0" marL="1828800" rtl="0" algn="l">
              <a:lnSpc>
                <a:spcPct val="100000"/>
              </a:lnSpc>
              <a:spcBef>
                <a:spcPts val="0"/>
              </a:spcBef>
              <a:spcAft>
                <a:spcPts val="0"/>
              </a:spcAft>
              <a:buNone/>
            </a:pPr>
            <a:r>
              <a:rPr b="1" lang="en-US" sz="3600">
                <a:solidFill>
                  <a:srgbClr val="000000"/>
                </a:solidFill>
              </a:rPr>
              <a:t> ]</a:t>
            </a:r>
            <a:endParaRPr b="1" sz="3600">
              <a:solidFill>
                <a:srgbClr val="000000"/>
              </a:solidFill>
            </a:endParaRPr>
          </a:p>
          <a:p>
            <a:pPr indent="0" lvl="0" marL="914400" rtl="0" algn="l">
              <a:lnSpc>
                <a:spcPct val="150000"/>
              </a:lnSpc>
              <a:spcBef>
                <a:spcPts val="0"/>
              </a:spcBef>
              <a:spcAft>
                <a:spcPts val="0"/>
              </a:spcAft>
              <a:buNone/>
            </a:pPr>
            <a:r>
              <a:rPr b="1" lang="en-US" sz="3600">
                <a:solidFill>
                  <a:srgbClr val="04A704"/>
                </a:solidFill>
              </a:rPr>
              <a:t>end</a:t>
            </a:r>
            <a:endParaRPr b="1" sz="3600">
              <a:solidFill>
                <a:srgbClr val="04A704"/>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4"/>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FISH REPRODUCE</a:t>
            </a:r>
            <a:r>
              <a:rPr lang="en-US"/>
              <a:t> PROCEDURE</a:t>
            </a:r>
            <a:endParaRPr sz="4500"/>
          </a:p>
        </p:txBody>
      </p:sp>
      <p:sp>
        <p:nvSpPr>
          <p:cNvPr id="250" name="Google Shape;250;p44"/>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51" name="Google Shape;251;p44"/>
          <p:cNvSpPr txBox="1"/>
          <p:nvPr>
            <p:ph idx="4294967295" type="body"/>
          </p:nvPr>
        </p:nvSpPr>
        <p:spPr>
          <a:xfrm>
            <a:off x="611600" y="1499938"/>
            <a:ext cx="11658600" cy="75945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chemeClr val="dk1"/>
              </a:buClr>
              <a:buSzPts val="3116"/>
              <a:buFont typeface="Arial"/>
              <a:buNone/>
            </a:pPr>
            <a:r>
              <a:rPr lang="en-US" sz="5016"/>
              <a:t>We want a fish to create another fish if it gains enough energy.  But, we want it to only create one fish, and then continue moving and eating and changing its own energy until it gains enough to reproduce again (in other words, there is an energy cost to reproduction - this is true in science and important in modeling).  </a:t>
            </a:r>
            <a:endParaRPr b="1" sz="5600">
              <a:solidFill>
                <a:srgbClr val="04A704"/>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5"/>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FISH REPRODUCE PROCEDURE</a:t>
            </a:r>
            <a:endParaRPr sz="4500"/>
          </a:p>
        </p:txBody>
      </p:sp>
      <p:sp>
        <p:nvSpPr>
          <p:cNvPr id="257" name="Google Shape;257;p45"/>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58" name="Google Shape;258;p45"/>
          <p:cNvSpPr txBox="1"/>
          <p:nvPr>
            <p:ph idx="4294967295" type="body"/>
          </p:nvPr>
        </p:nvSpPr>
        <p:spPr>
          <a:xfrm>
            <a:off x="611600" y="1499951"/>
            <a:ext cx="11658600" cy="79479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chemeClr val="dk1"/>
              </a:buClr>
              <a:buSzPts val="3116"/>
              <a:buFont typeface="Arial"/>
              <a:buNone/>
            </a:pPr>
            <a:r>
              <a:rPr lang="en-US" sz="3216"/>
              <a:t> Your fish reproduction code might look like this:</a:t>
            </a:r>
            <a:endParaRPr sz="3216"/>
          </a:p>
          <a:p>
            <a:pPr indent="0" lvl="0" marL="0" rtl="0" algn="l">
              <a:lnSpc>
                <a:spcPct val="115000"/>
              </a:lnSpc>
              <a:spcBef>
                <a:spcPts val="0"/>
              </a:spcBef>
              <a:spcAft>
                <a:spcPts val="0"/>
              </a:spcAft>
              <a:buClr>
                <a:schemeClr val="dk1"/>
              </a:buClr>
              <a:buSzPts val="3116"/>
              <a:buFont typeface="Arial"/>
              <a:buNone/>
            </a:pPr>
            <a:r>
              <a:t/>
            </a:r>
            <a:endParaRPr sz="2516"/>
          </a:p>
          <a:p>
            <a:pPr indent="0" lvl="0" marL="457200" rtl="0" algn="l">
              <a:lnSpc>
                <a:spcPct val="100000"/>
              </a:lnSpc>
              <a:spcBef>
                <a:spcPts val="0"/>
              </a:spcBef>
              <a:spcAft>
                <a:spcPts val="0"/>
              </a:spcAft>
              <a:buNone/>
            </a:pPr>
            <a:r>
              <a:rPr b="1" lang="en-US" sz="3800">
                <a:solidFill>
                  <a:srgbClr val="04A704"/>
                </a:solidFill>
              </a:rPr>
              <a:t>  to </a:t>
            </a:r>
            <a:r>
              <a:rPr b="1" lang="en-US" sz="3800">
                <a:solidFill>
                  <a:srgbClr val="000000"/>
                </a:solidFill>
              </a:rPr>
              <a:t>more-fishes   </a:t>
            </a:r>
            <a:r>
              <a:rPr b="1" lang="en-US" sz="3800">
                <a:solidFill>
                  <a:srgbClr val="CC0000"/>
                </a:solidFill>
              </a:rPr>
              <a:t> </a:t>
            </a:r>
            <a:r>
              <a:rPr b="1" lang="en-US" sz="3200">
                <a:solidFill>
                  <a:srgbClr val="9A958E"/>
                </a:solidFill>
              </a:rPr>
              <a:t>;;  With enough energy, fish reproduce</a:t>
            </a:r>
            <a:endParaRPr b="1" sz="3200">
              <a:solidFill>
                <a:srgbClr val="9A958E"/>
              </a:solidFill>
            </a:endParaRPr>
          </a:p>
          <a:p>
            <a:pPr indent="0" lvl="0" marL="457200" rtl="0" algn="l">
              <a:lnSpc>
                <a:spcPct val="100000"/>
              </a:lnSpc>
              <a:spcBef>
                <a:spcPts val="0"/>
              </a:spcBef>
              <a:spcAft>
                <a:spcPts val="0"/>
              </a:spcAft>
              <a:buNone/>
            </a:pPr>
            <a:r>
              <a:t/>
            </a:r>
            <a:endParaRPr b="1" sz="3200">
              <a:solidFill>
                <a:srgbClr val="9A958E"/>
              </a:solidFill>
            </a:endParaRPr>
          </a:p>
          <a:p>
            <a:pPr indent="0" lvl="0" marL="914400" rtl="0" algn="l">
              <a:lnSpc>
                <a:spcPct val="100000"/>
              </a:lnSpc>
              <a:spcBef>
                <a:spcPts val="0"/>
              </a:spcBef>
              <a:spcAft>
                <a:spcPts val="0"/>
              </a:spcAft>
              <a:buNone/>
            </a:pPr>
            <a:r>
              <a:rPr b="1" lang="en-US" sz="3800">
                <a:solidFill>
                  <a:srgbClr val="0000FF"/>
                </a:solidFill>
              </a:rPr>
              <a:t>  if</a:t>
            </a:r>
            <a:r>
              <a:rPr b="1" lang="en-US" sz="3800">
                <a:solidFill>
                  <a:srgbClr val="000000"/>
                </a:solidFill>
              </a:rPr>
              <a:t> energy</a:t>
            </a:r>
            <a:r>
              <a:rPr b="1" lang="en-US" sz="3800">
                <a:solidFill>
                  <a:srgbClr val="930BAF"/>
                </a:solidFill>
              </a:rPr>
              <a:t> </a:t>
            </a:r>
            <a:r>
              <a:rPr b="1" lang="en-US" sz="3800">
                <a:solidFill>
                  <a:srgbClr val="000000"/>
                </a:solidFill>
              </a:rPr>
              <a:t>&gt;</a:t>
            </a:r>
            <a:r>
              <a:rPr b="1" lang="en-US" sz="3800">
                <a:solidFill>
                  <a:srgbClr val="930BAF"/>
                </a:solidFill>
              </a:rPr>
              <a:t> </a:t>
            </a:r>
            <a:r>
              <a:rPr b="1" lang="en-US" sz="3800">
                <a:solidFill>
                  <a:srgbClr val="CC0000"/>
                </a:solidFill>
              </a:rPr>
              <a:t>100</a:t>
            </a:r>
            <a:endParaRPr b="1" sz="3800">
              <a:solidFill>
                <a:srgbClr val="CC0000"/>
              </a:solidFill>
            </a:endParaRPr>
          </a:p>
          <a:p>
            <a:pPr indent="0" lvl="0" marL="914400" rtl="0" algn="l">
              <a:lnSpc>
                <a:spcPct val="100000"/>
              </a:lnSpc>
              <a:spcBef>
                <a:spcPts val="0"/>
              </a:spcBef>
              <a:spcAft>
                <a:spcPts val="0"/>
              </a:spcAft>
              <a:buNone/>
            </a:pPr>
            <a:r>
              <a:t/>
            </a:r>
            <a:endParaRPr b="1" sz="3800">
              <a:solidFill>
                <a:srgbClr val="CC0000"/>
              </a:solidFill>
            </a:endParaRPr>
          </a:p>
          <a:p>
            <a:pPr indent="0" lvl="0" marL="914400" rtl="0" algn="l">
              <a:lnSpc>
                <a:spcPct val="100000"/>
              </a:lnSpc>
              <a:spcBef>
                <a:spcPts val="0"/>
              </a:spcBef>
              <a:spcAft>
                <a:spcPts val="0"/>
              </a:spcAft>
              <a:buNone/>
            </a:pPr>
            <a:r>
              <a:rPr b="1" lang="en-US" sz="3800">
                <a:solidFill>
                  <a:srgbClr val="000000"/>
                </a:solidFill>
              </a:rPr>
              <a:t>    [</a:t>
            </a:r>
            <a:endParaRPr b="1" sz="3800">
              <a:solidFill>
                <a:srgbClr val="000000"/>
              </a:solidFill>
            </a:endParaRPr>
          </a:p>
          <a:p>
            <a:pPr indent="0" lvl="0" marL="914400" rtl="0" algn="l">
              <a:lnSpc>
                <a:spcPct val="100000"/>
              </a:lnSpc>
              <a:spcBef>
                <a:spcPts val="0"/>
              </a:spcBef>
              <a:spcAft>
                <a:spcPts val="0"/>
              </a:spcAft>
              <a:buNone/>
            </a:pPr>
            <a:r>
              <a:rPr b="1" lang="en-US" sz="3800">
                <a:solidFill>
                  <a:srgbClr val="000000"/>
                </a:solidFill>
              </a:rPr>
              <a:t>  </a:t>
            </a:r>
            <a:r>
              <a:rPr b="1" lang="en-US" sz="3800">
                <a:solidFill>
                  <a:srgbClr val="0000FF"/>
                </a:solidFill>
              </a:rPr>
              <a:t>    set </a:t>
            </a:r>
            <a:r>
              <a:rPr b="1" lang="en-US" sz="3800">
                <a:solidFill>
                  <a:srgbClr val="000000"/>
                </a:solidFill>
              </a:rPr>
              <a:t>energy energy - </a:t>
            </a:r>
            <a:r>
              <a:rPr b="1" lang="en-US" sz="3800">
                <a:solidFill>
                  <a:srgbClr val="CC0000"/>
                </a:solidFill>
              </a:rPr>
              <a:t>50 </a:t>
            </a:r>
            <a:r>
              <a:rPr b="1" lang="en-US" sz="3800">
                <a:solidFill>
                  <a:srgbClr val="000000"/>
                </a:solidFill>
              </a:rPr>
              <a:t> </a:t>
            </a:r>
            <a:r>
              <a:rPr b="1" lang="en-US" sz="3200">
                <a:solidFill>
                  <a:srgbClr val="9A958E"/>
                </a:solidFill>
              </a:rPr>
              <a:t>;; energy cost to parent </a:t>
            </a:r>
            <a:endParaRPr b="1" sz="3200">
              <a:solidFill>
                <a:srgbClr val="9A958E"/>
              </a:solidFill>
            </a:endParaRPr>
          </a:p>
          <a:p>
            <a:pPr indent="0" lvl="0" marL="914400" rtl="0" algn="l">
              <a:lnSpc>
                <a:spcPct val="100000"/>
              </a:lnSpc>
              <a:spcBef>
                <a:spcPts val="0"/>
              </a:spcBef>
              <a:spcAft>
                <a:spcPts val="0"/>
              </a:spcAft>
              <a:buNone/>
            </a:pPr>
            <a:r>
              <a:rPr b="1" lang="en-US" sz="3800">
                <a:solidFill>
                  <a:srgbClr val="000000"/>
                </a:solidFill>
              </a:rPr>
              <a:t>    </a:t>
            </a:r>
            <a:r>
              <a:rPr b="1" lang="en-US" sz="3800">
                <a:solidFill>
                  <a:srgbClr val="0000FF"/>
                </a:solidFill>
              </a:rPr>
              <a:t>  hatch </a:t>
            </a:r>
            <a:r>
              <a:rPr b="1" lang="en-US" sz="3800">
                <a:solidFill>
                  <a:srgbClr val="CC0000"/>
                </a:solidFill>
              </a:rPr>
              <a:t>1</a:t>
            </a:r>
            <a:r>
              <a:rPr b="1" lang="en-US" sz="3800">
                <a:solidFill>
                  <a:srgbClr val="000000"/>
                </a:solidFill>
              </a:rPr>
              <a:t> [ </a:t>
            </a:r>
            <a:r>
              <a:rPr b="1" lang="en-US" sz="3800">
                <a:solidFill>
                  <a:srgbClr val="0000FF"/>
                </a:solidFill>
              </a:rPr>
              <a:t>set</a:t>
            </a:r>
            <a:r>
              <a:rPr b="1" lang="en-US" sz="3800">
                <a:solidFill>
                  <a:srgbClr val="000000"/>
                </a:solidFill>
              </a:rPr>
              <a:t> energy </a:t>
            </a:r>
            <a:r>
              <a:rPr b="1" lang="en-US" sz="3800">
                <a:solidFill>
                  <a:srgbClr val="CC0000"/>
                </a:solidFill>
              </a:rPr>
              <a:t>40</a:t>
            </a:r>
            <a:r>
              <a:rPr b="1" lang="en-US" sz="3800">
                <a:solidFill>
                  <a:srgbClr val="000000"/>
                </a:solidFill>
              </a:rPr>
              <a:t> ]  </a:t>
            </a:r>
            <a:r>
              <a:rPr b="1" lang="en-US" sz="3200">
                <a:solidFill>
                  <a:srgbClr val="9A958E"/>
                </a:solidFill>
              </a:rPr>
              <a:t>;; new fish energy</a:t>
            </a:r>
            <a:r>
              <a:rPr b="1" lang="en-US" sz="3800">
                <a:solidFill>
                  <a:srgbClr val="000000"/>
                </a:solidFill>
              </a:rPr>
              <a:t> </a:t>
            </a:r>
            <a:endParaRPr b="1" sz="3800">
              <a:solidFill>
                <a:srgbClr val="000000"/>
              </a:solidFill>
            </a:endParaRPr>
          </a:p>
          <a:p>
            <a:pPr indent="0" lvl="0" marL="914400" rtl="0" algn="l">
              <a:lnSpc>
                <a:spcPct val="100000"/>
              </a:lnSpc>
              <a:spcBef>
                <a:spcPts val="0"/>
              </a:spcBef>
              <a:spcAft>
                <a:spcPts val="0"/>
              </a:spcAft>
              <a:buNone/>
            </a:pPr>
            <a:r>
              <a:rPr b="1" lang="en-US" sz="3800">
                <a:solidFill>
                  <a:srgbClr val="000000"/>
                </a:solidFill>
              </a:rPr>
              <a:t>    ]</a:t>
            </a:r>
            <a:endParaRPr b="1" sz="3800">
              <a:solidFill>
                <a:srgbClr val="000000"/>
              </a:solidFill>
            </a:endParaRPr>
          </a:p>
          <a:p>
            <a:pPr indent="0" lvl="0" marL="914400" rtl="0" algn="l">
              <a:lnSpc>
                <a:spcPct val="100000"/>
              </a:lnSpc>
              <a:spcBef>
                <a:spcPts val="0"/>
              </a:spcBef>
              <a:spcAft>
                <a:spcPts val="0"/>
              </a:spcAft>
              <a:buNone/>
            </a:pPr>
            <a:r>
              <a:t/>
            </a:r>
            <a:endParaRPr b="1" sz="3800">
              <a:solidFill>
                <a:srgbClr val="000000"/>
              </a:solidFill>
            </a:endParaRPr>
          </a:p>
          <a:p>
            <a:pPr indent="0" lvl="0" marL="457200" rtl="0" algn="l">
              <a:lnSpc>
                <a:spcPct val="100000"/>
              </a:lnSpc>
              <a:spcBef>
                <a:spcPts val="0"/>
              </a:spcBef>
              <a:spcAft>
                <a:spcPts val="0"/>
              </a:spcAft>
              <a:buNone/>
            </a:pPr>
            <a:r>
              <a:rPr b="1" lang="en-US" sz="3800">
                <a:solidFill>
                  <a:srgbClr val="000000"/>
                </a:solidFill>
              </a:rPr>
              <a:t>  </a:t>
            </a:r>
            <a:r>
              <a:rPr b="1" lang="en-US" sz="3800">
                <a:solidFill>
                  <a:srgbClr val="04A704"/>
                </a:solidFill>
              </a:rPr>
              <a:t>end</a:t>
            </a:r>
            <a:endParaRPr b="1" sz="3800">
              <a:solidFill>
                <a:srgbClr val="04A704"/>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6"/>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ONE MORE FISH </a:t>
            </a:r>
            <a:r>
              <a:rPr lang="en-US"/>
              <a:t>PROCEDURE</a:t>
            </a:r>
            <a:endParaRPr sz="4500"/>
          </a:p>
        </p:txBody>
      </p:sp>
      <p:sp>
        <p:nvSpPr>
          <p:cNvPr id="264" name="Google Shape;264;p46"/>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65" name="Google Shape;265;p46"/>
          <p:cNvSpPr txBox="1"/>
          <p:nvPr>
            <p:ph idx="4294967295" type="body"/>
          </p:nvPr>
        </p:nvSpPr>
        <p:spPr>
          <a:xfrm>
            <a:off x="611600" y="1665700"/>
            <a:ext cx="11658600" cy="7428600"/>
          </a:xfrm>
          <a:prstGeom prst="rect">
            <a:avLst/>
          </a:prstGeom>
          <a:noFill/>
          <a:ln>
            <a:noFill/>
          </a:ln>
        </p:spPr>
        <p:txBody>
          <a:bodyPr anchorCtr="0" anchor="t" bIns="50800" lIns="50800" spcFirstLastPara="1" rIns="50800" wrap="square" tIns="50800">
            <a:noAutofit/>
          </a:bodyPr>
          <a:lstStyle/>
          <a:p>
            <a:pPr indent="0" lvl="0" marL="0" marR="0" rtl="0" algn="l">
              <a:lnSpc>
                <a:spcPct val="100000"/>
              </a:lnSpc>
              <a:spcBef>
                <a:spcPts val="0"/>
              </a:spcBef>
              <a:spcAft>
                <a:spcPts val="0"/>
              </a:spcAft>
              <a:buNone/>
            </a:pPr>
            <a:r>
              <a:rPr lang="en-US" sz="3716"/>
              <a:t>Finally, we want the fish to </a:t>
            </a:r>
            <a:r>
              <a:rPr b="1" lang="en-US" sz="4216">
                <a:solidFill>
                  <a:srgbClr val="0000FF"/>
                </a:solidFill>
              </a:rPr>
              <a:t>die</a:t>
            </a:r>
            <a:r>
              <a:rPr lang="en-US" sz="3716"/>
              <a:t> if they lose all their energy.  Netlogo already knows the word </a:t>
            </a:r>
            <a:r>
              <a:rPr b="1" lang="en-US" sz="4216">
                <a:solidFill>
                  <a:srgbClr val="0000FF"/>
                </a:solidFill>
              </a:rPr>
              <a:t>die</a:t>
            </a:r>
            <a:r>
              <a:rPr lang="en-US" sz="3716"/>
              <a:t>, so write a procedure with a different name (like </a:t>
            </a:r>
            <a:r>
              <a:rPr b="1" lang="en-US" sz="4216">
                <a:solidFill>
                  <a:srgbClr val="000000"/>
                </a:solidFill>
              </a:rPr>
              <a:t>check-death</a:t>
            </a:r>
            <a:r>
              <a:rPr lang="en-US" sz="3716"/>
              <a:t>) that tells the fish to </a:t>
            </a:r>
            <a:r>
              <a:rPr b="1" lang="en-US" sz="4216">
                <a:solidFill>
                  <a:srgbClr val="0000FF"/>
                </a:solidFill>
              </a:rPr>
              <a:t>die</a:t>
            </a:r>
            <a:r>
              <a:rPr lang="en-US" sz="3716"/>
              <a:t> if it has 0 or less energy.  </a:t>
            </a:r>
            <a:endParaRPr sz="3716"/>
          </a:p>
          <a:p>
            <a:pPr indent="0" lvl="0" marL="0" marR="0" rtl="0" algn="l">
              <a:lnSpc>
                <a:spcPct val="100000"/>
              </a:lnSpc>
              <a:spcBef>
                <a:spcPts val="0"/>
              </a:spcBef>
              <a:spcAft>
                <a:spcPts val="0"/>
              </a:spcAft>
              <a:buNone/>
            </a:pPr>
            <a:r>
              <a:t/>
            </a:r>
            <a:endParaRPr sz="3716"/>
          </a:p>
          <a:p>
            <a:pPr indent="0" lvl="0" marL="0" marR="0" rtl="0" algn="l">
              <a:lnSpc>
                <a:spcPct val="100000"/>
              </a:lnSpc>
              <a:spcBef>
                <a:spcPts val="0"/>
              </a:spcBef>
              <a:spcAft>
                <a:spcPts val="0"/>
              </a:spcAft>
              <a:buNone/>
            </a:pPr>
            <a:r>
              <a:rPr lang="en-US" sz="3716"/>
              <a:t>Why 0 or less - why not just 0?  Because sometimes the program will cause the relevant agent to skip from a positive to a negative number, without ever being 0.  This makes the fish die when they don’t have any more energy, without the possible error of allowing them to live on with a negative amount of energy (zombie fish).  </a:t>
            </a:r>
            <a:endParaRPr sz="3716"/>
          </a:p>
          <a:p>
            <a:pPr indent="0" lvl="0" marL="0" rtl="0" algn="l">
              <a:spcBef>
                <a:spcPts val="0"/>
              </a:spcBef>
              <a:spcAft>
                <a:spcPts val="0"/>
              </a:spcAft>
              <a:buNone/>
            </a:pPr>
            <a:r>
              <a:t/>
            </a:r>
            <a:endParaRPr sz="3116"/>
          </a:p>
          <a:p>
            <a:pPr indent="0" lvl="0" marL="457200" rtl="0" algn="l">
              <a:spcBef>
                <a:spcPts val="0"/>
              </a:spcBef>
              <a:spcAft>
                <a:spcPts val="0"/>
              </a:spcAft>
              <a:buClr>
                <a:schemeClr val="dk1"/>
              </a:buClr>
              <a:buSzPts val="3116"/>
              <a:buFont typeface="Arial"/>
              <a:buNone/>
            </a:pPr>
            <a:r>
              <a:t/>
            </a:r>
            <a:endParaRPr sz="3116"/>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7"/>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ONE MORE FISH PROCEDURE</a:t>
            </a:r>
            <a:endParaRPr sz="4500"/>
          </a:p>
        </p:txBody>
      </p:sp>
      <p:sp>
        <p:nvSpPr>
          <p:cNvPr id="271" name="Google Shape;271;p47"/>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72" name="Google Shape;272;p47"/>
          <p:cNvSpPr txBox="1"/>
          <p:nvPr>
            <p:ph idx="4294967295" type="body"/>
          </p:nvPr>
        </p:nvSpPr>
        <p:spPr>
          <a:xfrm>
            <a:off x="611600" y="1665700"/>
            <a:ext cx="11658600" cy="7428600"/>
          </a:xfrm>
          <a:prstGeom prst="rect">
            <a:avLst/>
          </a:prstGeom>
          <a:noFill/>
          <a:ln>
            <a:noFill/>
          </a:ln>
        </p:spPr>
        <p:txBody>
          <a:bodyPr anchorCtr="0" anchor="t" bIns="50800" lIns="50800" spcFirstLastPara="1" rIns="50800" wrap="square" tIns="50800">
            <a:noAutofit/>
          </a:bodyPr>
          <a:lstStyle/>
          <a:p>
            <a:pPr indent="0" lvl="0" marL="0" marR="0" rtl="0" algn="l">
              <a:lnSpc>
                <a:spcPct val="100000"/>
              </a:lnSpc>
              <a:spcBef>
                <a:spcPts val="0"/>
              </a:spcBef>
              <a:spcAft>
                <a:spcPts val="0"/>
              </a:spcAft>
              <a:buNone/>
            </a:pPr>
            <a:r>
              <a:rPr lang="en-US" sz="3716"/>
              <a:t>Finally, we want the fish to </a:t>
            </a:r>
            <a:r>
              <a:rPr b="1" lang="en-US" sz="4216">
                <a:solidFill>
                  <a:srgbClr val="0000FF"/>
                </a:solidFill>
              </a:rPr>
              <a:t>die</a:t>
            </a:r>
            <a:r>
              <a:rPr lang="en-US" sz="3716"/>
              <a:t> if they lose all their energy.  Netlogo already knows the word </a:t>
            </a:r>
            <a:r>
              <a:rPr b="1" lang="en-US" sz="4216">
                <a:solidFill>
                  <a:srgbClr val="0000FF"/>
                </a:solidFill>
              </a:rPr>
              <a:t>die</a:t>
            </a:r>
            <a:r>
              <a:rPr lang="en-US" sz="3716"/>
              <a:t>, so write a procedure with a different name (like </a:t>
            </a:r>
            <a:r>
              <a:rPr b="1" lang="en-US" sz="4216">
                <a:solidFill>
                  <a:srgbClr val="000000"/>
                </a:solidFill>
              </a:rPr>
              <a:t>check-death</a:t>
            </a:r>
            <a:r>
              <a:rPr lang="en-US" sz="3716"/>
              <a:t>) that tells the fish to </a:t>
            </a:r>
            <a:r>
              <a:rPr b="1" lang="en-US" sz="4216">
                <a:solidFill>
                  <a:srgbClr val="0000FF"/>
                </a:solidFill>
              </a:rPr>
              <a:t>die</a:t>
            </a:r>
            <a:r>
              <a:rPr lang="en-US" sz="3716"/>
              <a:t> if it has 0 or less energy.  </a:t>
            </a:r>
            <a:endParaRPr sz="3716"/>
          </a:p>
          <a:p>
            <a:pPr indent="0" lvl="0" marL="1371600" marR="0" rtl="0" algn="l">
              <a:lnSpc>
                <a:spcPct val="100000"/>
              </a:lnSpc>
              <a:spcBef>
                <a:spcPts val="0"/>
              </a:spcBef>
              <a:spcAft>
                <a:spcPts val="0"/>
              </a:spcAft>
              <a:buNone/>
            </a:pPr>
            <a:r>
              <a:t/>
            </a:r>
            <a:endParaRPr sz="3716"/>
          </a:p>
          <a:p>
            <a:pPr indent="0" lvl="0" marL="0" marR="0" rtl="0" algn="l">
              <a:lnSpc>
                <a:spcPct val="100000"/>
              </a:lnSpc>
              <a:spcBef>
                <a:spcPts val="0"/>
              </a:spcBef>
              <a:spcAft>
                <a:spcPts val="0"/>
              </a:spcAft>
              <a:buNone/>
            </a:pPr>
            <a:r>
              <a:rPr lang="en-US" sz="3716"/>
              <a:t>Your finished procedure might look like this:  </a:t>
            </a:r>
            <a:endParaRPr sz="3716"/>
          </a:p>
          <a:p>
            <a:pPr indent="0" lvl="0" marL="0" marR="0" rtl="0" algn="l">
              <a:lnSpc>
                <a:spcPct val="100000"/>
              </a:lnSpc>
              <a:spcBef>
                <a:spcPts val="0"/>
              </a:spcBef>
              <a:spcAft>
                <a:spcPts val="0"/>
              </a:spcAft>
              <a:buNone/>
            </a:pPr>
            <a:r>
              <a:t/>
            </a:r>
            <a:endParaRPr sz="3716"/>
          </a:p>
          <a:p>
            <a:pPr indent="0" lvl="0" marL="914400" rtl="0" algn="l">
              <a:lnSpc>
                <a:spcPct val="100000"/>
              </a:lnSpc>
              <a:spcBef>
                <a:spcPts val="0"/>
              </a:spcBef>
              <a:spcAft>
                <a:spcPts val="0"/>
              </a:spcAft>
              <a:buNone/>
            </a:pPr>
            <a:r>
              <a:rPr b="1" lang="en-US" sz="4216">
                <a:solidFill>
                  <a:srgbClr val="04A704"/>
                </a:solidFill>
              </a:rPr>
              <a:t>to</a:t>
            </a:r>
            <a:r>
              <a:rPr b="1" lang="en-US" sz="4216">
                <a:solidFill>
                  <a:srgbClr val="000000"/>
                </a:solidFill>
              </a:rPr>
              <a:t> check-death  </a:t>
            </a:r>
            <a:r>
              <a:rPr b="1" lang="en-US" sz="3600">
                <a:solidFill>
                  <a:srgbClr val="9A958E"/>
                </a:solidFill>
              </a:rPr>
              <a:t>;;  Too little energy, fish dies</a:t>
            </a:r>
            <a:endParaRPr b="1" sz="4216">
              <a:solidFill>
                <a:srgbClr val="000000"/>
              </a:solidFill>
            </a:endParaRPr>
          </a:p>
          <a:p>
            <a:pPr indent="0" lvl="0" marL="1371600" rtl="0" algn="l">
              <a:lnSpc>
                <a:spcPct val="100000"/>
              </a:lnSpc>
              <a:spcBef>
                <a:spcPts val="0"/>
              </a:spcBef>
              <a:spcAft>
                <a:spcPts val="0"/>
              </a:spcAft>
              <a:buNone/>
            </a:pPr>
            <a:r>
              <a:rPr b="1" lang="en-US" sz="4216">
                <a:solidFill>
                  <a:srgbClr val="0000FF"/>
                </a:solidFill>
              </a:rPr>
              <a:t> if </a:t>
            </a:r>
            <a:r>
              <a:rPr b="1" lang="en-US" sz="4216">
                <a:solidFill>
                  <a:srgbClr val="000000"/>
                </a:solidFill>
              </a:rPr>
              <a:t>energy &lt;= </a:t>
            </a:r>
            <a:r>
              <a:rPr b="1" lang="en-US" sz="4216">
                <a:solidFill>
                  <a:srgbClr val="CC0000"/>
                </a:solidFill>
              </a:rPr>
              <a:t>0</a:t>
            </a:r>
            <a:endParaRPr b="1" sz="4216">
              <a:solidFill>
                <a:srgbClr val="CC0000"/>
              </a:solidFill>
            </a:endParaRPr>
          </a:p>
          <a:p>
            <a:pPr indent="0" lvl="0" marL="1371600" rtl="0" algn="l">
              <a:lnSpc>
                <a:spcPct val="100000"/>
              </a:lnSpc>
              <a:spcBef>
                <a:spcPts val="0"/>
              </a:spcBef>
              <a:spcAft>
                <a:spcPts val="0"/>
              </a:spcAft>
              <a:buNone/>
            </a:pPr>
            <a:r>
              <a:rPr b="1" lang="en-US" sz="4216">
                <a:solidFill>
                  <a:srgbClr val="000000"/>
                </a:solidFill>
              </a:rPr>
              <a:t>  [ </a:t>
            </a:r>
            <a:r>
              <a:rPr b="1" lang="en-US" sz="4216">
                <a:solidFill>
                  <a:srgbClr val="0000FF"/>
                </a:solidFill>
              </a:rPr>
              <a:t> die </a:t>
            </a:r>
            <a:r>
              <a:rPr b="1" lang="en-US" sz="4216">
                <a:solidFill>
                  <a:srgbClr val="000000"/>
                </a:solidFill>
              </a:rPr>
              <a:t> ]</a:t>
            </a:r>
            <a:endParaRPr b="1" sz="4216">
              <a:solidFill>
                <a:srgbClr val="000000"/>
              </a:solidFill>
            </a:endParaRPr>
          </a:p>
          <a:p>
            <a:pPr indent="0" lvl="0" marL="914400" rtl="0" algn="l">
              <a:lnSpc>
                <a:spcPct val="100000"/>
              </a:lnSpc>
              <a:spcBef>
                <a:spcPts val="0"/>
              </a:spcBef>
              <a:spcAft>
                <a:spcPts val="0"/>
              </a:spcAft>
              <a:buNone/>
            </a:pPr>
            <a:r>
              <a:rPr b="1" lang="en-US" sz="4216">
                <a:solidFill>
                  <a:srgbClr val="04A704"/>
                </a:solidFill>
              </a:rPr>
              <a:t>end</a:t>
            </a:r>
            <a:endParaRPr b="1" sz="4216">
              <a:solidFill>
                <a:srgbClr val="04A704"/>
              </a:solidFill>
            </a:endParaRPr>
          </a:p>
          <a:p>
            <a:pPr indent="0" lvl="0" marL="0" rtl="0" algn="l">
              <a:spcBef>
                <a:spcPts val="0"/>
              </a:spcBef>
              <a:spcAft>
                <a:spcPts val="0"/>
              </a:spcAft>
              <a:buNone/>
            </a:pPr>
            <a:r>
              <a:t/>
            </a:r>
            <a:endParaRPr sz="3116"/>
          </a:p>
          <a:p>
            <a:pPr indent="0" lvl="0" marL="457200" rtl="0" algn="l">
              <a:spcBef>
                <a:spcPts val="0"/>
              </a:spcBef>
              <a:spcAft>
                <a:spcPts val="0"/>
              </a:spcAft>
              <a:buClr>
                <a:schemeClr val="dk1"/>
              </a:buClr>
              <a:buSzPts val="3116"/>
              <a:buFont typeface="Arial"/>
              <a:buNone/>
            </a:pPr>
            <a:r>
              <a:t/>
            </a:r>
            <a:endParaRPr sz="3116"/>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8"/>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TIME TO CHECK</a:t>
            </a:r>
            <a:endParaRPr sz="4500"/>
          </a:p>
        </p:txBody>
      </p:sp>
      <p:sp>
        <p:nvSpPr>
          <p:cNvPr id="278" name="Google Shape;278;p48"/>
          <p:cNvSpPr txBox="1"/>
          <p:nvPr>
            <p:ph idx="4294967295" type="sldNum"/>
          </p:nvPr>
        </p:nvSpPr>
        <p:spPr>
          <a:xfrm>
            <a:off x="6331957" y="9232900"/>
            <a:ext cx="340885"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79" name="Google Shape;279;p48"/>
          <p:cNvSpPr txBox="1"/>
          <p:nvPr>
            <p:ph idx="4294967295" type="body"/>
          </p:nvPr>
        </p:nvSpPr>
        <p:spPr>
          <a:xfrm>
            <a:off x="673100" y="1469700"/>
            <a:ext cx="11658600" cy="7763100"/>
          </a:xfrm>
          <a:prstGeom prst="rect">
            <a:avLst/>
          </a:prstGeom>
          <a:noFill/>
          <a:ln>
            <a:noFill/>
          </a:ln>
        </p:spPr>
        <p:txBody>
          <a:bodyPr anchorCtr="0" anchor="t" bIns="50800" lIns="50800" spcFirstLastPara="1" rIns="50800" wrap="square" tIns="50800">
            <a:noAutofit/>
          </a:bodyPr>
          <a:lstStyle/>
          <a:p>
            <a:pPr indent="0" lvl="0" marL="0" marR="0" rtl="0" algn="l">
              <a:lnSpc>
                <a:spcPct val="115000"/>
              </a:lnSpc>
              <a:spcBef>
                <a:spcPts val="0"/>
              </a:spcBef>
              <a:spcAft>
                <a:spcPts val="0"/>
              </a:spcAft>
              <a:buClr>
                <a:schemeClr val="dk1"/>
              </a:buClr>
              <a:buSzPts val="3366"/>
              <a:buFont typeface="Arial"/>
              <a:buNone/>
            </a:pPr>
            <a:r>
              <a:rPr lang="en-US" sz="3100">
                <a:solidFill>
                  <a:schemeClr val="dk1"/>
                </a:solidFill>
              </a:rPr>
              <a:t>First, check that you have </a:t>
            </a:r>
            <a:r>
              <a:rPr b="1" lang="en-US" sz="3100" u="sng">
                <a:solidFill>
                  <a:schemeClr val="dk1"/>
                </a:solidFill>
              </a:rPr>
              <a:t>called each procedure</a:t>
            </a:r>
            <a:r>
              <a:rPr lang="en-US" sz="3100">
                <a:solidFill>
                  <a:schemeClr val="dk1"/>
                </a:solidFill>
              </a:rPr>
              <a:t> (listed it by exact name) inside the brackets for </a:t>
            </a:r>
            <a:r>
              <a:rPr b="1" lang="en-US" sz="3116">
                <a:solidFill>
                  <a:schemeClr val="hlink"/>
                </a:solidFill>
              </a:rPr>
              <a:t>ask</a:t>
            </a:r>
            <a:r>
              <a:rPr b="1" lang="en-US" sz="3116">
                <a:solidFill>
                  <a:schemeClr val="dk1"/>
                </a:solidFill>
              </a:rPr>
              <a:t> </a:t>
            </a:r>
            <a:r>
              <a:rPr b="1" lang="en-US" sz="3116">
                <a:solidFill>
                  <a:srgbClr val="000000"/>
                </a:solidFill>
              </a:rPr>
              <a:t>fishes</a:t>
            </a:r>
            <a:r>
              <a:rPr lang="en-US" sz="3116">
                <a:solidFill>
                  <a:schemeClr val="dk1"/>
                </a:solidFill>
              </a:rPr>
              <a:t> </a:t>
            </a:r>
            <a:r>
              <a:rPr lang="en-US" sz="3100">
                <a:solidFill>
                  <a:schemeClr val="dk1"/>
                </a:solidFill>
              </a:rPr>
              <a:t>inside </a:t>
            </a:r>
            <a:r>
              <a:rPr lang="en-US" sz="3100">
                <a:solidFill>
                  <a:schemeClr val="dk1"/>
                </a:solidFill>
              </a:rPr>
              <a:t>the </a:t>
            </a:r>
            <a:r>
              <a:rPr b="1" lang="en-US" sz="3116">
                <a:solidFill>
                  <a:srgbClr val="000000"/>
                </a:solidFill>
              </a:rPr>
              <a:t>go</a:t>
            </a:r>
            <a:r>
              <a:rPr lang="en-US" sz="3100">
                <a:solidFill>
                  <a:schemeClr val="dk1"/>
                </a:solidFill>
              </a:rPr>
              <a:t> procedure.  </a:t>
            </a:r>
            <a:endParaRPr sz="3100">
              <a:solidFill>
                <a:schemeClr val="dk1"/>
              </a:solidFill>
            </a:endParaRPr>
          </a:p>
          <a:p>
            <a:pPr indent="0" lvl="0" marL="0" marR="0" rtl="0" algn="l">
              <a:lnSpc>
                <a:spcPct val="115000"/>
              </a:lnSpc>
              <a:spcBef>
                <a:spcPts val="0"/>
              </a:spcBef>
              <a:spcAft>
                <a:spcPts val="0"/>
              </a:spcAft>
              <a:buClr>
                <a:schemeClr val="dk1"/>
              </a:buClr>
              <a:buSzPts val="3366"/>
              <a:buFont typeface="Arial"/>
              <a:buNone/>
            </a:pPr>
            <a:r>
              <a:t/>
            </a:r>
            <a:endParaRPr sz="3100">
              <a:solidFill>
                <a:schemeClr val="dk1"/>
              </a:solidFill>
            </a:endParaRPr>
          </a:p>
          <a:p>
            <a:pPr indent="0" lvl="0" marL="0" marR="0" rtl="0" algn="l">
              <a:lnSpc>
                <a:spcPct val="115000"/>
              </a:lnSpc>
              <a:spcBef>
                <a:spcPts val="0"/>
              </a:spcBef>
              <a:spcAft>
                <a:spcPts val="0"/>
              </a:spcAft>
              <a:buClr>
                <a:schemeClr val="dk1"/>
              </a:buClr>
              <a:buSzPts val="3366"/>
              <a:buFont typeface="Arial"/>
              <a:buNone/>
            </a:pPr>
            <a:r>
              <a:rPr lang="en-US" sz="3100">
                <a:solidFill>
                  <a:schemeClr val="dk1"/>
                </a:solidFill>
              </a:rPr>
              <a:t>If you told the computer </a:t>
            </a:r>
            <a:r>
              <a:rPr b="1" lang="en-US" sz="3100">
                <a:solidFill>
                  <a:schemeClr val="dk1"/>
                </a:solidFill>
              </a:rPr>
              <a:t>what</a:t>
            </a:r>
            <a:r>
              <a:rPr lang="en-US" sz="3100">
                <a:solidFill>
                  <a:schemeClr val="dk1"/>
                </a:solidFill>
              </a:rPr>
              <a:t> to do (how to wiggle,or etc.) but not </a:t>
            </a:r>
            <a:r>
              <a:rPr b="1" lang="en-US" sz="3100">
                <a:solidFill>
                  <a:schemeClr val="dk1"/>
                </a:solidFill>
              </a:rPr>
              <a:t>when</a:t>
            </a:r>
            <a:r>
              <a:rPr lang="en-US" sz="3100">
                <a:solidFill>
                  <a:schemeClr val="dk1"/>
                </a:solidFill>
              </a:rPr>
              <a:t> to do it (in the go procedure), your new procedure won’t work.  </a:t>
            </a:r>
            <a:endParaRPr sz="3100">
              <a:solidFill>
                <a:schemeClr val="dk1"/>
              </a:solidFill>
            </a:endParaRPr>
          </a:p>
          <a:p>
            <a:pPr indent="0" lvl="0" marL="0" rtl="0" algn="l">
              <a:lnSpc>
                <a:spcPct val="115000"/>
              </a:lnSpc>
              <a:spcBef>
                <a:spcPts val="0"/>
              </a:spcBef>
              <a:spcAft>
                <a:spcPts val="0"/>
              </a:spcAft>
              <a:buClr>
                <a:schemeClr val="dk1"/>
              </a:buClr>
              <a:buSzPts val="3366"/>
              <a:buFont typeface="Arial"/>
              <a:buNone/>
            </a:pPr>
            <a:r>
              <a:t/>
            </a:r>
            <a:endParaRPr sz="3100">
              <a:solidFill>
                <a:schemeClr val="dk1"/>
              </a:solidFill>
            </a:endParaRPr>
          </a:p>
          <a:p>
            <a:pPr indent="0" lvl="0" marL="0" rtl="0" algn="l">
              <a:lnSpc>
                <a:spcPct val="115000"/>
              </a:lnSpc>
              <a:spcBef>
                <a:spcPts val="0"/>
              </a:spcBef>
              <a:spcAft>
                <a:spcPts val="0"/>
              </a:spcAft>
              <a:buClr>
                <a:schemeClr val="dk1"/>
              </a:buClr>
              <a:buSzPts val="3366"/>
              <a:buFont typeface="Arial"/>
              <a:buNone/>
            </a:pPr>
            <a:r>
              <a:rPr lang="en-US" sz="3100">
                <a:solidFill>
                  <a:schemeClr val="dk1"/>
                </a:solidFill>
              </a:rPr>
              <a:t>If you have called all procedures and saved your model, push the Recompile Code button to check your code.  If no error message happens, go to the Interface tab and see if your model is working. </a:t>
            </a:r>
            <a:endParaRPr sz="3100">
              <a:solidFill>
                <a:schemeClr val="dk1"/>
              </a:solidFill>
            </a:endParaRPr>
          </a:p>
          <a:p>
            <a:pPr indent="0" lvl="0" marL="0" rtl="0" algn="l">
              <a:lnSpc>
                <a:spcPct val="115000"/>
              </a:lnSpc>
              <a:spcBef>
                <a:spcPts val="0"/>
              </a:spcBef>
              <a:spcAft>
                <a:spcPts val="0"/>
              </a:spcAft>
              <a:buClr>
                <a:schemeClr val="dk1"/>
              </a:buClr>
              <a:buSzPts val="3366"/>
              <a:buFont typeface="Arial"/>
              <a:buNone/>
            </a:pPr>
            <a:r>
              <a:t/>
            </a:r>
            <a:endParaRPr sz="3100">
              <a:solidFill>
                <a:schemeClr val="dk1"/>
              </a:solidFill>
            </a:endParaRPr>
          </a:p>
          <a:p>
            <a:pPr indent="0" lvl="0" marL="0" rtl="0" algn="l">
              <a:lnSpc>
                <a:spcPct val="115000"/>
              </a:lnSpc>
              <a:spcBef>
                <a:spcPts val="0"/>
              </a:spcBef>
              <a:spcAft>
                <a:spcPts val="0"/>
              </a:spcAft>
              <a:buClr>
                <a:schemeClr val="dk1"/>
              </a:buClr>
              <a:buSzPts val="3366"/>
              <a:buFont typeface="Arial"/>
              <a:buNone/>
            </a:pPr>
            <a:r>
              <a:rPr lang="en-US" sz="3100">
                <a:solidFill>
                  <a:schemeClr val="dk1"/>
                </a:solidFill>
              </a:rPr>
              <a:t>We are almost finished - just a few more procedures and other things to add.  </a:t>
            </a:r>
            <a:endParaRPr sz="3100"/>
          </a:p>
          <a:p>
            <a:pPr indent="0" lvl="0" marL="0" rtl="0" algn="l">
              <a:lnSpc>
                <a:spcPct val="150000"/>
              </a:lnSpc>
              <a:spcBef>
                <a:spcPts val="2900"/>
              </a:spcBef>
              <a:spcAft>
                <a:spcPts val="0"/>
              </a:spcAft>
              <a:buClr>
                <a:srgbClr val="5B5854"/>
              </a:buClr>
              <a:buSzPts val="3496"/>
              <a:buFont typeface="Arial"/>
              <a:buNone/>
            </a:pPr>
            <a:r>
              <a:t/>
            </a:r>
            <a:endParaRPr sz="3496"/>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9"/>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l">
              <a:lnSpc>
                <a:spcPct val="100000"/>
              </a:lnSpc>
              <a:spcBef>
                <a:spcPts val="0"/>
              </a:spcBef>
              <a:spcAft>
                <a:spcPts val="0"/>
              </a:spcAft>
              <a:buClr>
                <a:schemeClr val="dk1"/>
              </a:buClr>
              <a:buSzPts val="3366"/>
              <a:buFont typeface="Arial"/>
              <a:buNone/>
            </a:pPr>
            <a:r>
              <a:rPr lang="en-US"/>
              <a:t>One example of a finished </a:t>
            </a:r>
            <a:r>
              <a:rPr b="1" lang="en-US">
                <a:solidFill>
                  <a:srgbClr val="000000"/>
                </a:solidFill>
                <a:latin typeface="Arial"/>
                <a:ea typeface="Arial"/>
                <a:cs typeface="Arial"/>
                <a:sym typeface="Arial"/>
              </a:rPr>
              <a:t>go</a:t>
            </a:r>
            <a:r>
              <a:rPr lang="en-US"/>
              <a:t> code:</a:t>
            </a:r>
            <a:endParaRPr sz="4500"/>
          </a:p>
        </p:txBody>
      </p:sp>
      <p:sp>
        <p:nvSpPr>
          <p:cNvPr id="285" name="Google Shape;285;p49"/>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86" name="Google Shape;286;p49"/>
          <p:cNvSpPr txBox="1"/>
          <p:nvPr>
            <p:ph idx="4294967295" type="body"/>
          </p:nvPr>
        </p:nvSpPr>
        <p:spPr>
          <a:xfrm>
            <a:off x="673100" y="1333600"/>
            <a:ext cx="11658600" cy="7899300"/>
          </a:xfrm>
          <a:prstGeom prst="rect">
            <a:avLst/>
          </a:prstGeom>
          <a:noFill/>
          <a:ln>
            <a:noFill/>
          </a:ln>
        </p:spPr>
        <p:txBody>
          <a:bodyPr anchorCtr="0" anchor="t" bIns="50800" lIns="50800" spcFirstLastPara="1" rIns="50800" wrap="square" tIns="50800">
            <a:noAutofit/>
          </a:bodyPr>
          <a:lstStyle/>
          <a:p>
            <a:pPr indent="0" lvl="0" marL="0" rtl="0" algn="l">
              <a:lnSpc>
                <a:spcPct val="100000"/>
              </a:lnSpc>
              <a:spcBef>
                <a:spcPts val="0"/>
              </a:spcBef>
              <a:spcAft>
                <a:spcPts val="0"/>
              </a:spcAft>
              <a:buClr>
                <a:schemeClr val="dk1"/>
              </a:buClr>
              <a:buSzPts val="3366"/>
              <a:buFont typeface="Arial"/>
              <a:buNone/>
            </a:pPr>
            <a:r>
              <a:rPr b="1" lang="en-US" sz="3600">
                <a:solidFill>
                  <a:srgbClr val="000000"/>
                </a:solidFill>
              </a:rPr>
              <a:t>   </a:t>
            </a:r>
            <a:r>
              <a:rPr b="1" lang="en-US" sz="3800">
                <a:solidFill>
                  <a:srgbClr val="000000"/>
                </a:solidFill>
              </a:rPr>
              <a:t>  </a:t>
            </a:r>
            <a:r>
              <a:rPr b="1" lang="en-US" sz="4200">
                <a:solidFill>
                  <a:srgbClr val="000000"/>
                </a:solidFill>
              </a:rPr>
              <a:t>   </a:t>
            </a:r>
            <a:r>
              <a:rPr b="1" lang="en-US" sz="4200">
                <a:solidFill>
                  <a:srgbClr val="04A704"/>
                </a:solidFill>
              </a:rPr>
              <a:t>to</a:t>
            </a:r>
            <a:r>
              <a:rPr b="1" lang="en-US" sz="4200">
                <a:solidFill>
                  <a:srgbClr val="000000"/>
                </a:solidFill>
              </a:rPr>
              <a:t> go</a:t>
            </a:r>
            <a:endParaRPr b="1" sz="42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4200">
                <a:solidFill>
                  <a:srgbClr val="000000"/>
                </a:solidFill>
              </a:rPr>
              <a:t>          </a:t>
            </a:r>
            <a:r>
              <a:rPr b="1" lang="en-US" sz="4200">
                <a:solidFill>
                  <a:srgbClr val="0000FF"/>
                </a:solidFill>
              </a:rPr>
              <a:t>   ask </a:t>
            </a:r>
            <a:r>
              <a:rPr b="1" lang="en-US" sz="4200">
                <a:solidFill>
                  <a:srgbClr val="000000"/>
                </a:solidFill>
              </a:rPr>
              <a:t>planktons [ wiggle ]</a:t>
            </a:r>
            <a:endParaRPr b="1" sz="42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4200">
                <a:solidFill>
                  <a:srgbClr val="000000"/>
                </a:solidFill>
              </a:rPr>
              <a:t>          </a:t>
            </a:r>
            <a:r>
              <a:rPr b="1" lang="en-US" sz="4200">
                <a:solidFill>
                  <a:srgbClr val="0000FF"/>
                </a:solidFill>
              </a:rPr>
              <a:t>   ask</a:t>
            </a:r>
            <a:r>
              <a:rPr b="1" lang="en-US" sz="4200">
                <a:solidFill>
                  <a:srgbClr val="000000"/>
                </a:solidFill>
              </a:rPr>
              <a:t> fishes</a:t>
            </a:r>
            <a:endParaRPr b="1" sz="42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4200">
                <a:solidFill>
                  <a:srgbClr val="000000"/>
                </a:solidFill>
              </a:rPr>
              <a:t>               [</a:t>
            </a:r>
            <a:endParaRPr b="1" sz="42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4200">
                <a:solidFill>
                  <a:srgbClr val="000000"/>
                </a:solidFill>
              </a:rPr>
              <a:t>                 wiggle </a:t>
            </a:r>
            <a:endParaRPr b="1" sz="42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4200">
                <a:solidFill>
                  <a:srgbClr val="000000"/>
                </a:solidFill>
              </a:rPr>
              <a:t>                 move-cost</a:t>
            </a:r>
            <a:endParaRPr b="1" sz="42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4200">
                <a:solidFill>
                  <a:srgbClr val="000000"/>
                </a:solidFill>
              </a:rPr>
              <a:t>                 eat</a:t>
            </a:r>
            <a:endParaRPr b="1" sz="42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4200">
                <a:solidFill>
                  <a:srgbClr val="000000"/>
                </a:solidFill>
              </a:rPr>
              <a:t>                 more-fishes</a:t>
            </a:r>
            <a:endParaRPr b="1" sz="42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4200">
                <a:solidFill>
                  <a:srgbClr val="000000"/>
                </a:solidFill>
              </a:rPr>
              <a:t>                 check-death</a:t>
            </a:r>
            <a:endParaRPr b="1" sz="42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4200">
                <a:solidFill>
                  <a:srgbClr val="000000"/>
                </a:solidFill>
              </a:rPr>
              <a:t>                ]</a:t>
            </a:r>
            <a:endParaRPr b="1" sz="42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4200">
                <a:solidFill>
                  <a:srgbClr val="000000"/>
                </a:solidFill>
              </a:rPr>
              <a:t>     </a:t>
            </a:r>
            <a:r>
              <a:rPr b="1" lang="en-US" sz="4200">
                <a:solidFill>
                  <a:srgbClr val="0000FF"/>
                </a:solidFill>
              </a:rPr>
              <a:t>        tick</a:t>
            </a:r>
            <a:endParaRPr b="1" sz="4200">
              <a:solidFill>
                <a:srgbClr val="0000FF"/>
              </a:solidFill>
            </a:endParaRPr>
          </a:p>
          <a:p>
            <a:pPr indent="0" lvl="0" marL="0" rtl="0" algn="l">
              <a:lnSpc>
                <a:spcPct val="100000"/>
              </a:lnSpc>
              <a:spcBef>
                <a:spcPts val="0"/>
              </a:spcBef>
              <a:spcAft>
                <a:spcPts val="0"/>
              </a:spcAft>
              <a:buClr>
                <a:srgbClr val="5B5854"/>
              </a:buClr>
              <a:buSzPts val="3496"/>
              <a:buFont typeface="Arial"/>
              <a:buNone/>
            </a:pPr>
            <a:r>
              <a:rPr b="1" lang="en-US" sz="4200">
                <a:solidFill>
                  <a:srgbClr val="000000"/>
                </a:solidFill>
              </a:rPr>
              <a:t>        </a:t>
            </a:r>
            <a:r>
              <a:rPr b="1" lang="en-US" sz="4200">
                <a:solidFill>
                  <a:srgbClr val="04A704"/>
                </a:solidFill>
              </a:rPr>
              <a:t>end</a:t>
            </a:r>
            <a:endParaRPr b="1" sz="4200">
              <a:solidFill>
                <a:srgbClr val="04A704"/>
              </a:solidFill>
            </a:endParaRPr>
          </a:p>
          <a:p>
            <a:pPr indent="0" lvl="0" marL="0" rtl="0" algn="l">
              <a:lnSpc>
                <a:spcPct val="100000"/>
              </a:lnSpc>
              <a:spcBef>
                <a:spcPts val="2900"/>
              </a:spcBef>
              <a:spcAft>
                <a:spcPts val="0"/>
              </a:spcAft>
              <a:buClr>
                <a:srgbClr val="5B5854"/>
              </a:buClr>
              <a:buSzPts val="3496"/>
              <a:buFont typeface="Arial"/>
              <a:buNone/>
            </a:pPr>
            <a:r>
              <a:t/>
            </a:r>
            <a:endParaRPr sz="3496"/>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50"/>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TIME TO CHECK AGAIN</a:t>
            </a:r>
            <a:endParaRPr sz="4500"/>
          </a:p>
        </p:txBody>
      </p:sp>
      <p:sp>
        <p:nvSpPr>
          <p:cNvPr id="292" name="Google Shape;292;p50"/>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293" name="Google Shape;293;p50"/>
          <p:cNvSpPr txBox="1"/>
          <p:nvPr>
            <p:ph idx="4294967295" type="body"/>
          </p:nvPr>
        </p:nvSpPr>
        <p:spPr>
          <a:xfrm>
            <a:off x="1007001" y="1727200"/>
            <a:ext cx="10990800" cy="71121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chemeClr val="dk1"/>
              </a:buClr>
              <a:buSzPts val="3366"/>
              <a:buFont typeface="Arial"/>
              <a:buNone/>
            </a:pPr>
            <a:r>
              <a:rPr lang="en-US" sz="3400">
                <a:solidFill>
                  <a:schemeClr val="dk1"/>
                </a:solidFill>
              </a:rPr>
              <a:t>If your go-code looks right (you have called all your procedures by name, and included the instruction “tick” at the end) push the </a:t>
            </a:r>
            <a:r>
              <a:rPr lang="en-US" sz="3400">
                <a:solidFill>
                  <a:schemeClr val="dk1"/>
                </a:solidFill>
              </a:rPr>
              <a:t>Recompile Code button to check your code, and if no error message happens, go to the Interface tab and see if your model is working.  </a:t>
            </a:r>
            <a:endParaRPr sz="3400">
              <a:solidFill>
                <a:schemeClr val="dk1"/>
              </a:solidFill>
            </a:endParaRPr>
          </a:p>
          <a:p>
            <a:pPr indent="0" lvl="0" marL="0" rtl="0" algn="l">
              <a:lnSpc>
                <a:spcPct val="115000"/>
              </a:lnSpc>
              <a:spcBef>
                <a:spcPts val="0"/>
              </a:spcBef>
              <a:spcAft>
                <a:spcPts val="0"/>
              </a:spcAft>
              <a:buClr>
                <a:schemeClr val="dk1"/>
              </a:buClr>
              <a:buSzPts val="3366"/>
              <a:buFont typeface="Arial"/>
              <a:buNone/>
            </a:pPr>
            <a:r>
              <a:t/>
            </a:r>
            <a:endParaRPr sz="3400">
              <a:solidFill>
                <a:schemeClr val="dk1"/>
              </a:solidFill>
            </a:endParaRPr>
          </a:p>
          <a:p>
            <a:pPr indent="0" lvl="0" marL="0" rtl="0" algn="l">
              <a:lnSpc>
                <a:spcPct val="115000"/>
              </a:lnSpc>
              <a:spcBef>
                <a:spcPts val="0"/>
              </a:spcBef>
              <a:spcAft>
                <a:spcPts val="0"/>
              </a:spcAft>
              <a:buClr>
                <a:schemeClr val="dk1"/>
              </a:buClr>
              <a:buSzPts val="3366"/>
              <a:buFont typeface="Arial"/>
              <a:buNone/>
            </a:pPr>
            <a:r>
              <a:rPr lang="en-US" sz="3400">
                <a:solidFill>
                  <a:schemeClr val="dk1"/>
                </a:solidFill>
              </a:rPr>
              <a:t>You should see plankton wiggling, getting eaten, and sometimes new ones appearing, and you should see fishes wiggling, eating plankton, reproducing, and dying.  </a:t>
            </a:r>
            <a:endParaRPr sz="3400">
              <a:solidFill>
                <a:schemeClr val="dk1"/>
              </a:solidFill>
            </a:endParaRPr>
          </a:p>
          <a:p>
            <a:pPr indent="0" lvl="0" marL="0" rtl="0" algn="l">
              <a:lnSpc>
                <a:spcPct val="115000"/>
              </a:lnSpc>
              <a:spcBef>
                <a:spcPts val="0"/>
              </a:spcBef>
              <a:spcAft>
                <a:spcPts val="0"/>
              </a:spcAft>
              <a:buClr>
                <a:schemeClr val="dk1"/>
              </a:buClr>
              <a:buSzPts val="3366"/>
              <a:buFont typeface="Arial"/>
              <a:buNone/>
            </a:pPr>
            <a:r>
              <a:t/>
            </a:r>
            <a:endParaRPr sz="3400">
              <a:solidFill>
                <a:schemeClr val="dk1"/>
              </a:solidFill>
            </a:endParaRPr>
          </a:p>
          <a:p>
            <a:pPr indent="0" lvl="0" marL="0" rtl="0" algn="l">
              <a:lnSpc>
                <a:spcPct val="115000"/>
              </a:lnSpc>
              <a:spcBef>
                <a:spcPts val="0"/>
              </a:spcBef>
              <a:spcAft>
                <a:spcPts val="0"/>
              </a:spcAft>
              <a:buClr>
                <a:schemeClr val="dk1"/>
              </a:buClr>
              <a:buSzPts val="3366"/>
              <a:buFont typeface="Arial"/>
              <a:buNone/>
            </a:pPr>
            <a:r>
              <a:rPr lang="en-US" sz="4100">
                <a:solidFill>
                  <a:schemeClr val="dk1"/>
                </a:solidFill>
              </a:rPr>
              <a:t>YAY! You made a working model.</a:t>
            </a:r>
            <a:r>
              <a:rPr lang="en-US" sz="3400">
                <a:solidFill>
                  <a:schemeClr val="dk1"/>
                </a:solidFill>
              </a:rPr>
              <a:t>  </a:t>
            </a:r>
            <a:endParaRPr sz="3400">
              <a:solidFill>
                <a:schemeClr val="dk1"/>
              </a:solidFill>
            </a:endParaRPr>
          </a:p>
        </p:txBody>
      </p:sp>
      <p:pic>
        <p:nvPicPr>
          <p:cNvPr descr="Screen Shot 2018-10-07 at 3.25.07 PM.png" id="294" name="Google Shape;294;p50"/>
          <p:cNvPicPr preferRelativeResize="0"/>
          <p:nvPr/>
        </p:nvPicPr>
        <p:blipFill rotWithShape="1">
          <a:blip r:embed="rId3">
            <a:alphaModFix/>
          </a:blip>
          <a:srcRect b="0" l="0" r="0" t="0"/>
          <a:stretch/>
        </p:blipFill>
        <p:spPr>
          <a:xfrm>
            <a:off x="9982200" y="9985771"/>
            <a:ext cx="8318500" cy="180340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51"/>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CREATE SLIDER in Netlogo Web</a:t>
            </a:r>
            <a:endParaRPr sz="4500"/>
          </a:p>
        </p:txBody>
      </p:sp>
      <p:sp>
        <p:nvSpPr>
          <p:cNvPr id="300" name="Google Shape;300;p51"/>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01" name="Google Shape;301;p51"/>
          <p:cNvSpPr txBox="1"/>
          <p:nvPr>
            <p:ph idx="4294967295" type="body"/>
          </p:nvPr>
        </p:nvSpPr>
        <p:spPr>
          <a:xfrm>
            <a:off x="673050" y="1727200"/>
            <a:ext cx="11658600" cy="75057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chemeClr val="dk1"/>
              </a:buClr>
              <a:buSzPts val="3366"/>
              <a:buFont typeface="Arial"/>
              <a:buNone/>
            </a:pPr>
            <a:r>
              <a:rPr lang="en-US" sz="3300">
                <a:solidFill>
                  <a:schemeClr val="dk1"/>
                </a:solidFill>
              </a:rPr>
              <a:t>To run experiments with your model, we need an easy way to change some settings from the Interface window.  </a:t>
            </a:r>
            <a:endParaRPr sz="3300">
              <a:solidFill>
                <a:schemeClr val="dk1"/>
              </a:solidFill>
            </a:endParaRPr>
          </a:p>
          <a:p>
            <a:pPr indent="0" lvl="0" marL="0" rtl="0" algn="l">
              <a:lnSpc>
                <a:spcPct val="115000"/>
              </a:lnSpc>
              <a:spcBef>
                <a:spcPts val="0"/>
              </a:spcBef>
              <a:spcAft>
                <a:spcPts val="0"/>
              </a:spcAft>
              <a:buClr>
                <a:schemeClr val="dk1"/>
              </a:buClr>
              <a:buSzPts val="3366"/>
              <a:buFont typeface="Arial"/>
              <a:buNone/>
            </a:pPr>
            <a:r>
              <a:t/>
            </a:r>
            <a:endParaRPr sz="3300">
              <a:solidFill>
                <a:schemeClr val="dk1"/>
              </a:solidFill>
            </a:endParaRPr>
          </a:p>
          <a:p>
            <a:pPr indent="0" lvl="0" marL="0" rtl="0" algn="l">
              <a:lnSpc>
                <a:spcPct val="115000"/>
              </a:lnSpc>
              <a:spcBef>
                <a:spcPts val="0"/>
              </a:spcBef>
              <a:spcAft>
                <a:spcPts val="0"/>
              </a:spcAft>
              <a:buClr>
                <a:schemeClr val="dk1"/>
              </a:buClr>
              <a:buSzPts val="3366"/>
              <a:buFont typeface="Arial"/>
              <a:buNone/>
            </a:pPr>
            <a:r>
              <a:rPr lang="en-US" sz="3300">
                <a:solidFill>
                  <a:schemeClr val="dk1"/>
                </a:solidFill>
              </a:rPr>
              <a:t>Make a slider on the Interface tab:</a:t>
            </a:r>
            <a:endParaRPr sz="3300">
              <a:solidFill>
                <a:schemeClr val="dk1"/>
              </a:solidFill>
            </a:endParaRPr>
          </a:p>
        </p:txBody>
      </p:sp>
      <p:sp>
        <p:nvSpPr>
          <p:cNvPr id="302" name="Google Shape;302;p51"/>
          <p:cNvSpPr txBox="1"/>
          <p:nvPr/>
        </p:nvSpPr>
        <p:spPr>
          <a:xfrm>
            <a:off x="772200" y="4074950"/>
            <a:ext cx="4845300" cy="5073900"/>
          </a:xfrm>
          <a:prstGeom prst="rect">
            <a:avLst/>
          </a:prstGeom>
          <a:noFill/>
          <a:ln>
            <a:noFill/>
          </a:ln>
        </p:spPr>
        <p:txBody>
          <a:bodyPr anchorCtr="0" anchor="t" bIns="91425" lIns="91425" spcFirstLastPara="1" rIns="91425" wrap="square" tIns="91425">
            <a:noAutofit/>
          </a:bodyPr>
          <a:lstStyle/>
          <a:p>
            <a:pPr indent="-450850" lvl="0" marL="457200" rtl="0" algn="l">
              <a:lnSpc>
                <a:spcPct val="100000"/>
              </a:lnSpc>
              <a:spcBef>
                <a:spcPts val="0"/>
              </a:spcBef>
              <a:spcAft>
                <a:spcPts val="0"/>
              </a:spcAft>
              <a:buClr>
                <a:schemeClr val="dk1"/>
              </a:buClr>
              <a:buSzPts val="3500"/>
              <a:buChar char="●"/>
            </a:pPr>
            <a:r>
              <a:rPr lang="en-US" sz="3500">
                <a:solidFill>
                  <a:schemeClr val="dk1"/>
                </a:solidFill>
              </a:rPr>
              <a:t>Click on the lock on the upper left to unlock the interface</a:t>
            </a:r>
            <a:endParaRPr sz="3500">
              <a:solidFill>
                <a:schemeClr val="dk1"/>
              </a:solidFill>
            </a:endParaRPr>
          </a:p>
          <a:p>
            <a:pPr indent="-450850" lvl="0" marL="457200" rtl="0" algn="l">
              <a:lnSpc>
                <a:spcPct val="100000"/>
              </a:lnSpc>
              <a:spcBef>
                <a:spcPts val="0"/>
              </a:spcBef>
              <a:spcAft>
                <a:spcPts val="0"/>
              </a:spcAft>
              <a:buClr>
                <a:schemeClr val="dk1"/>
              </a:buClr>
              <a:buSzPts val="3500"/>
              <a:buChar char="●"/>
            </a:pPr>
            <a:r>
              <a:rPr lang="en-US" sz="3500">
                <a:solidFill>
                  <a:schemeClr val="dk1"/>
                </a:solidFill>
              </a:rPr>
              <a:t>Right click on the green background to bring up the drop-down menu</a:t>
            </a:r>
            <a:endParaRPr sz="3500">
              <a:solidFill>
                <a:schemeClr val="dk1"/>
              </a:solidFill>
            </a:endParaRPr>
          </a:p>
          <a:p>
            <a:pPr indent="-419100" lvl="0" marL="457200" rtl="0" algn="l">
              <a:lnSpc>
                <a:spcPct val="100000"/>
              </a:lnSpc>
              <a:spcBef>
                <a:spcPts val="0"/>
              </a:spcBef>
              <a:spcAft>
                <a:spcPts val="0"/>
              </a:spcAft>
              <a:buClr>
                <a:schemeClr val="dk1"/>
              </a:buClr>
              <a:buSzPts val="3000"/>
              <a:buChar char="●"/>
            </a:pPr>
            <a:r>
              <a:rPr lang="en-US" sz="3500">
                <a:solidFill>
                  <a:schemeClr val="dk1"/>
                </a:solidFill>
              </a:rPr>
              <a:t>Choose slider,and a window will open. </a:t>
            </a:r>
            <a:r>
              <a:rPr lang="en-US" sz="3000">
                <a:solidFill>
                  <a:schemeClr val="dk1"/>
                </a:solidFill>
              </a:rPr>
              <a:t> </a:t>
            </a:r>
            <a:endParaRPr/>
          </a:p>
        </p:txBody>
      </p:sp>
      <p:pic>
        <p:nvPicPr>
          <p:cNvPr id="303" name="Google Shape;303;p51"/>
          <p:cNvPicPr preferRelativeResize="0"/>
          <p:nvPr/>
        </p:nvPicPr>
        <p:blipFill rotWithShape="1">
          <a:blip r:embed="rId3">
            <a:alphaModFix/>
          </a:blip>
          <a:srcRect b="-10" l="0" r="15662" t="-3445"/>
          <a:stretch/>
        </p:blipFill>
        <p:spPr>
          <a:xfrm>
            <a:off x="5750975" y="4559525"/>
            <a:ext cx="3496851" cy="2602400"/>
          </a:xfrm>
          <a:prstGeom prst="rect">
            <a:avLst/>
          </a:prstGeom>
          <a:noFill/>
          <a:ln>
            <a:noFill/>
          </a:ln>
        </p:spPr>
      </p:pic>
      <p:pic>
        <p:nvPicPr>
          <p:cNvPr id="304" name="Google Shape;304;p51"/>
          <p:cNvPicPr preferRelativeResize="0"/>
          <p:nvPr/>
        </p:nvPicPr>
        <p:blipFill rotWithShape="1">
          <a:blip r:embed="rId4">
            <a:alphaModFix/>
          </a:blip>
          <a:srcRect b="4220" l="0" r="22324" t="5422"/>
          <a:stretch/>
        </p:blipFill>
        <p:spPr>
          <a:xfrm>
            <a:off x="9948425" y="4559525"/>
            <a:ext cx="2720324" cy="4159951"/>
          </a:xfrm>
          <a:prstGeom prst="rect">
            <a:avLst/>
          </a:prstGeom>
          <a:noFill/>
          <a:ln>
            <a:noFill/>
          </a:ln>
        </p:spPr>
      </p:pic>
      <p:sp>
        <p:nvSpPr>
          <p:cNvPr id="305" name="Google Shape;305;p51"/>
          <p:cNvSpPr/>
          <p:nvPr/>
        </p:nvSpPr>
        <p:spPr>
          <a:xfrm>
            <a:off x="9107675" y="7692050"/>
            <a:ext cx="945300" cy="5358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52"/>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SLIDER - Web version</a:t>
            </a:r>
            <a:endParaRPr sz="4500"/>
          </a:p>
        </p:txBody>
      </p:sp>
      <p:sp>
        <p:nvSpPr>
          <p:cNvPr id="311" name="Google Shape;311;p52"/>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12" name="Google Shape;312;p52"/>
          <p:cNvSpPr txBox="1"/>
          <p:nvPr>
            <p:ph idx="4294967295" type="body"/>
          </p:nvPr>
        </p:nvSpPr>
        <p:spPr>
          <a:xfrm>
            <a:off x="673100" y="1598175"/>
            <a:ext cx="11658600" cy="76347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rgbClr val="5B5854"/>
              </a:buClr>
              <a:buSzPts val="3496"/>
              <a:buFont typeface="Arial"/>
              <a:buNone/>
            </a:pPr>
            <a:r>
              <a:rPr lang="en-US" sz="3100"/>
              <a:t>When you have created the slider on the Interface, a window will open letting you name it and set the parameters.  Since this will set the number of fish we get at the beginning of the model, </a:t>
            </a:r>
            <a:r>
              <a:rPr lang="en-US" sz="3100">
                <a:solidFill>
                  <a:schemeClr val="dk1"/>
                </a:solidFill>
              </a:rPr>
              <a:t>name the slider something like number-of-fish (don’t use a word we are using somewhere else, or a word Netlogo already knows).  Set the </a:t>
            </a:r>
            <a:r>
              <a:rPr lang="en-US" sz="3100"/>
              <a:t>minimum to be 0 and the maximum to be 100.  The value is where the slider will be set when you open the model, so make that 20.  When your slider has these settings, click OK, and on the interface, move the slider button to where you want it, and click the lock again to close it.  </a:t>
            </a:r>
            <a:endParaRPr sz="3100"/>
          </a:p>
          <a:p>
            <a:pPr indent="0" lvl="0" marL="0" rtl="0" algn="l">
              <a:lnSpc>
                <a:spcPct val="150000"/>
              </a:lnSpc>
              <a:spcBef>
                <a:spcPts val="2900"/>
              </a:spcBef>
              <a:spcAft>
                <a:spcPts val="0"/>
              </a:spcAft>
              <a:buClr>
                <a:srgbClr val="5B5854"/>
              </a:buClr>
              <a:buSzPts val="3496"/>
              <a:buFont typeface="Arial"/>
              <a:buNone/>
            </a:pPr>
            <a:r>
              <a:t/>
            </a:r>
            <a:endParaRPr sz="3496"/>
          </a:p>
        </p:txBody>
      </p:sp>
      <p:pic>
        <p:nvPicPr>
          <p:cNvPr id="313" name="Google Shape;313;p52"/>
          <p:cNvPicPr preferRelativeResize="0"/>
          <p:nvPr/>
        </p:nvPicPr>
        <p:blipFill rotWithShape="1">
          <a:blip r:embed="rId3">
            <a:alphaModFix/>
          </a:blip>
          <a:srcRect b="0" l="0" r="3335" t="0"/>
          <a:stretch/>
        </p:blipFill>
        <p:spPr>
          <a:xfrm>
            <a:off x="8500000" y="6595725"/>
            <a:ext cx="3831700" cy="2637149"/>
          </a:xfrm>
          <a:prstGeom prst="rect">
            <a:avLst/>
          </a:prstGeom>
          <a:noFill/>
          <a:ln>
            <a:noFill/>
          </a:ln>
        </p:spPr>
      </p:pic>
      <p:pic>
        <p:nvPicPr>
          <p:cNvPr id="314" name="Google Shape;314;p52"/>
          <p:cNvPicPr preferRelativeResize="0"/>
          <p:nvPr/>
        </p:nvPicPr>
        <p:blipFill>
          <a:blip r:embed="rId4">
            <a:alphaModFix/>
          </a:blip>
          <a:stretch>
            <a:fillRect/>
          </a:stretch>
        </p:blipFill>
        <p:spPr>
          <a:xfrm>
            <a:off x="1308250" y="7793775"/>
            <a:ext cx="3429000" cy="6858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3"/>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CODE THE </a:t>
            </a:r>
            <a:r>
              <a:rPr lang="en-US"/>
              <a:t>SLIDER</a:t>
            </a:r>
            <a:endParaRPr sz="4500"/>
          </a:p>
        </p:txBody>
      </p:sp>
      <p:sp>
        <p:nvSpPr>
          <p:cNvPr id="320" name="Google Shape;320;p53"/>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21" name="Google Shape;321;p53"/>
          <p:cNvSpPr txBox="1"/>
          <p:nvPr>
            <p:ph idx="4294967295" type="body"/>
          </p:nvPr>
        </p:nvSpPr>
        <p:spPr>
          <a:xfrm>
            <a:off x="673050" y="1957800"/>
            <a:ext cx="11658600" cy="72750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rgbClr val="5B5854"/>
              </a:buClr>
              <a:buSzPts val="3496"/>
              <a:buFont typeface="Arial"/>
              <a:buNone/>
            </a:pPr>
            <a:r>
              <a:rPr lang="en-US" sz="3300"/>
              <a:t>We have a slider, but we haven’t explained to the computer how to use it.  Think of a slider as replacing a number in your code -- where is the number for how many fish are created on setup?  When you find that number, replace it with the exact name of your slider.  </a:t>
            </a:r>
            <a:endParaRPr sz="3300"/>
          </a:p>
          <a:p>
            <a:pPr indent="0" lvl="0" marL="0" rtl="0" algn="l">
              <a:lnSpc>
                <a:spcPct val="115000"/>
              </a:lnSpc>
              <a:spcBef>
                <a:spcPts val="0"/>
              </a:spcBef>
              <a:spcAft>
                <a:spcPts val="0"/>
              </a:spcAft>
              <a:buClr>
                <a:srgbClr val="5B5854"/>
              </a:buClr>
              <a:buSzPts val="3496"/>
              <a:buFont typeface="Arial"/>
              <a:buNone/>
            </a:pPr>
            <a:r>
              <a:t/>
            </a:r>
            <a:endParaRPr sz="3300"/>
          </a:p>
          <a:p>
            <a:pPr indent="0" lvl="0" marL="0" rtl="0" algn="l">
              <a:lnSpc>
                <a:spcPct val="115000"/>
              </a:lnSpc>
              <a:spcBef>
                <a:spcPts val="0"/>
              </a:spcBef>
              <a:spcAft>
                <a:spcPts val="0"/>
              </a:spcAft>
              <a:buClr>
                <a:srgbClr val="5B5854"/>
              </a:buClr>
              <a:buSzPts val="3496"/>
              <a:buFont typeface="Arial"/>
              <a:buNone/>
            </a:pPr>
            <a:r>
              <a:rPr lang="en-US" sz="3300"/>
              <a:t>Click the button to Recompile Code, and go to the </a:t>
            </a:r>
            <a:r>
              <a:rPr lang="en-US" sz="3300"/>
              <a:t>Interface</a:t>
            </a:r>
            <a:r>
              <a:rPr lang="en-US" sz="3300"/>
              <a:t> to run experiments - move the slider to the top and hit setup, and then to the bottom and hit setup again.  </a:t>
            </a:r>
            <a:endParaRPr sz="3300"/>
          </a:p>
          <a:p>
            <a:pPr indent="0" lvl="0" marL="0" rtl="0" algn="l">
              <a:lnSpc>
                <a:spcPct val="115000"/>
              </a:lnSpc>
              <a:spcBef>
                <a:spcPts val="0"/>
              </a:spcBef>
              <a:spcAft>
                <a:spcPts val="0"/>
              </a:spcAft>
              <a:buClr>
                <a:srgbClr val="5B5854"/>
              </a:buClr>
              <a:buSzPts val="3496"/>
              <a:buFont typeface="Arial"/>
              <a:buNone/>
            </a:pPr>
            <a:r>
              <a:t/>
            </a:r>
            <a:endParaRPr sz="3300"/>
          </a:p>
          <a:p>
            <a:pPr indent="0" lvl="0" marL="0" rtl="0" algn="l">
              <a:lnSpc>
                <a:spcPct val="115000"/>
              </a:lnSpc>
              <a:spcBef>
                <a:spcPts val="0"/>
              </a:spcBef>
              <a:spcAft>
                <a:spcPts val="0"/>
              </a:spcAft>
              <a:buClr>
                <a:srgbClr val="5B5854"/>
              </a:buClr>
              <a:buSzPts val="3496"/>
              <a:buFont typeface="Arial"/>
              <a:buNone/>
            </a:pPr>
            <a:r>
              <a:rPr lang="en-US" sz="3300"/>
              <a:t>Are you creating the number of fish shown in the slider setting? </a:t>
            </a:r>
            <a:r>
              <a:rPr lang="en-US" sz="3596"/>
              <a:t> </a:t>
            </a:r>
            <a:endParaRPr sz="3596"/>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54"/>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DATA - COUNT THE PLANKTONS</a:t>
            </a:r>
            <a:endParaRPr sz="4500"/>
          </a:p>
        </p:txBody>
      </p:sp>
      <p:sp>
        <p:nvSpPr>
          <p:cNvPr id="327" name="Google Shape;327;p54"/>
          <p:cNvSpPr txBox="1"/>
          <p:nvPr>
            <p:ph idx="4294967295" type="sldNum"/>
          </p:nvPr>
        </p:nvSpPr>
        <p:spPr>
          <a:xfrm>
            <a:off x="6331958" y="9232900"/>
            <a:ext cx="340884"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28" name="Google Shape;328;p54"/>
          <p:cNvSpPr txBox="1"/>
          <p:nvPr>
            <p:ph idx="4294967295" type="body"/>
          </p:nvPr>
        </p:nvSpPr>
        <p:spPr>
          <a:xfrm>
            <a:off x="673100" y="1333500"/>
            <a:ext cx="11658600" cy="7899300"/>
          </a:xfrm>
          <a:prstGeom prst="rect">
            <a:avLst/>
          </a:prstGeom>
          <a:noFill/>
          <a:ln>
            <a:noFill/>
          </a:ln>
        </p:spPr>
        <p:txBody>
          <a:bodyPr anchorCtr="0" anchor="t" bIns="50800" lIns="50800" spcFirstLastPara="1" rIns="50800" wrap="square" tIns="50800">
            <a:noAutofit/>
          </a:bodyPr>
          <a:lstStyle/>
          <a:p>
            <a:pPr indent="0" lvl="0" marL="0" marR="0" rtl="0" algn="l">
              <a:lnSpc>
                <a:spcPct val="115000"/>
              </a:lnSpc>
              <a:spcBef>
                <a:spcPts val="0"/>
              </a:spcBef>
              <a:spcAft>
                <a:spcPts val="0"/>
              </a:spcAft>
              <a:buClr>
                <a:srgbClr val="5B5854"/>
              </a:buClr>
              <a:buSzPts val="3366"/>
              <a:buFont typeface="Arial"/>
              <a:buNone/>
            </a:pPr>
            <a:r>
              <a:rPr lang="en-US" sz="3000"/>
              <a:t>You have a model that behaves as you want it to and lets you run an experiment, but you can’t collect any data yet.  Let’s create some data boxes to see how the number of fish and plankton change.  </a:t>
            </a:r>
            <a:endParaRPr sz="3000">
              <a:solidFill>
                <a:schemeClr val="dk1"/>
              </a:solidFill>
            </a:endParaRPr>
          </a:p>
          <a:p>
            <a:pPr indent="0" lvl="0" marL="0" marR="0" rtl="0" algn="l">
              <a:lnSpc>
                <a:spcPct val="115000"/>
              </a:lnSpc>
              <a:spcBef>
                <a:spcPts val="0"/>
              </a:spcBef>
              <a:spcAft>
                <a:spcPts val="0"/>
              </a:spcAft>
              <a:buClr>
                <a:srgbClr val="5B5854"/>
              </a:buClr>
              <a:buSzPts val="3366"/>
              <a:buFont typeface="Arial"/>
              <a:buNone/>
            </a:pPr>
            <a:r>
              <a:t/>
            </a:r>
            <a:endParaRPr sz="3000"/>
          </a:p>
          <a:p>
            <a:pPr indent="0" lvl="0" marL="0" rtl="0" algn="l">
              <a:lnSpc>
                <a:spcPct val="115000"/>
              </a:lnSpc>
              <a:spcBef>
                <a:spcPts val="0"/>
              </a:spcBef>
              <a:spcAft>
                <a:spcPts val="0"/>
              </a:spcAft>
              <a:buClr>
                <a:schemeClr val="dk1"/>
              </a:buClr>
              <a:buSzPts val="3366"/>
              <a:buFont typeface="Arial"/>
              <a:buNone/>
            </a:pPr>
            <a:r>
              <a:rPr lang="en-US" sz="3000">
                <a:solidFill>
                  <a:schemeClr val="dk1"/>
                </a:solidFill>
              </a:rPr>
              <a:t>To create a data box, make a monitor on the Interface tab.  Follow the same instructions as the slider to find the list of interface buttons, and this time choose </a:t>
            </a:r>
            <a:r>
              <a:rPr b="1" lang="en-US" sz="3000">
                <a:solidFill>
                  <a:schemeClr val="dk1"/>
                </a:solidFill>
              </a:rPr>
              <a:t>monitor.  </a:t>
            </a:r>
            <a:endParaRPr b="1" sz="3000"/>
          </a:p>
          <a:p>
            <a:pPr indent="0" lvl="0" marL="457200" marR="0" rtl="0" algn="l">
              <a:lnSpc>
                <a:spcPct val="115000"/>
              </a:lnSpc>
              <a:spcBef>
                <a:spcPts val="0"/>
              </a:spcBef>
              <a:spcAft>
                <a:spcPts val="0"/>
              </a:spcAft>
              <a:buNone/>
            </a:pPr>
            <a:r>
              <a:t/>
            </a:r>
            <a:endParaRPr sz="2400"/>
          </a:p>
          <a:p>
            <a:pPr indent="0" lvl="0" marL="0" marR="0" rtl="0" algn="l">
              <a:lnSpc>
                <a:spcPct val="100000"/>
              </a:lnSpc>
              <a:spcBef>
                <a:spcPts val="0"/>
              </a:spcBef>
              <a:spcAft>
                <a:spcPts val="0"/>
              </a:spcAft>
              <a:buClr>
                <a:srgbClr val="5B5854"/>
              </a:buClr>
              <a:buSzPts val="3496"/>
              <a:buFont typeface="Arial"/>
              <a:buNone/>
            </a:pPr>
            <a:r>
              <a:rPr lang="en-US" sz="3000"/>
              <a:t>To count plankton, type in </a:t>
            </a:r>
            <a:r>
              <a:rPr b="1" lang="en-US" sz="3600">
                <a:solidFill>
                  <a:srgbClr val="930BAF"/>
                </a:solidFill>
              </a:rPr>
              <a:t>count</a:t>
            </a:r>
            <a:r>
              <a:rPr b="1" lang="en-US" sz="3000"/>
              <a:t> </a:t>
            </a:r>
            <a:r>
              <a:rPr b="1" lang="en-US" sz="3600">
                <a:solidFill>
                  <a:srgbClr val="000000"/>
                </a:solidFill>
              </a:rPr>
              <a:t>planktons</a:t>
            </a:r>
            <a:r>
              <a:rPr lang="en-US" sz="3600"/>
              <a:t> </a:t>
            </a:r>
            <a:r>
              <a:rPr lang="en-US" sz="3000"/>
              <a:t>(notice the plural)</a:t>
            </a:r>
            <a:endParaRPr sz="3000"/>
          </a:p>
          <a:p>
            <a:pPr indent="0" lvl="0" marL="0" marR="0" rtl="0" algn="l">
              <a:lnSpc>
                <a:spcPct val="115000"/>
              </a:lnSpc>
              <a:spcBef>
                <a:spcPts val="0"/>
              </a:spcBef>
              <a:spcAft>
                <a:spcPts val="0"/>
              </a:spcAft>
              <a:buClr>
                <a:srgbClr val="5B5854"/>
              </a:buClr>
              <a:buSzPts val="3366"/>
              <a:buFont typeface="Arial"/>
              <a:buNone/>
            </a:pPr>
            <a:r>
              <a:rPr lang="en-US" sz="3000"/>
              <a:t>In the Reporter area.  The name of the button on the interface will be the same as this reporter, unless we change it in the Display Name area.  You can change the displayed name if you like, to make it show “Number of plankton” or whatever you want the name of the data box to read on the interface. </a:t>
            </a:r>
            <a:r>
              <a:rPr lang="en-US" sz="3366"/>
              <a:t>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55"/>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MORE DATA - COUNT THE FISHES</a:t>
            </a:r>
            <a:endParaRPr sz="4500"/>
          </a:p>
        </p:txBody>
      </p:sp>
      <p:sp>
        <p:nvSpPr>
          <p:cNvPr id="334" name="Google Shape;334;p55"/>
          <p:cNvSpPr txBox="1"/>
          <p:nvPr>
            <p:ph idx="4294967295" type="sldNum"/>
          </p:nvPr>
        </p:nvSpPr>
        <p:spPr>
          <a:xfrm>
            <a:off x="6331958" y="9232900"/>
            <a:ext cx="340884"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35" name="Google Shape;335;p55"/>
          <p:cNvSpPr txBox="1"/>
          <p:nvPr>
            <p:ph idx="4294967295" type="body"/>
          </p:nvPr>
        </p:nvSpPr>
        <p:spPr>
          <a:xfrm>
            <a:off x="673100" y="2026950"/>
            <a:ext cx="11658600" cy="6992700"/>
          </a:xfrm>
          <a:prstGeom prst="rect">
            <a:avLst/>
          </a:prstGeom>
          <a:noFill/>
          <a:ln>
            <a:noFill/>
          </a:ln>
        </p:spPr>
        <p:txBody>
          <a:bodyPr anchorCtr="0" anchor="t" bIns="50800" lIns="50800" spcFirstLastPara="1" rIns="50800" wrap="square" tIns="50800">
            <a:noAutofit/>
          </a:bodyPr>
          <a:lstStyle/>
          <a:p>
            <a:pPr indent="0" lvl="0" marL="0" marR="0" rtl="0" algn="l">
              <a:lnSpc>
                <a:spcPct val="115000"/>
              </a:lnSpc>
              <a:spcBef>
                <a:spcPts val="0"/>
              </a:spcBef>
              <a:spcAft>
                <a:spcPts val="0"/>
              </a:spcAft>
              <a:buClr>
                <a:srgbClr val="5B5854"/>
              </a:buClr>
              <a:buSzPts val="3154"/>
              <a:buFont typeface="Arial"/>
              <a:buNone/>
            </a:pPr>
            <a:r>
              <a:rPr lang="en-US" sz="3600"/>
              <a:t>Push </a:t>
            </a:r>
            <a:r>
              <a:rPr b="1" lang="en-US" sz="3600">
                <a:solidFill>
                  <a:srgbClr val="000000"/>
                </a:solidFill>
              </a:rPr>
              <a:t>Setup</a:t>
            </a:r>
            <a:r>
              <a:rPr lang="en-US" sz="3600"/>
              <a:t>, and see that the number of plankton monitor shows the number of plankton created.  Push </a:t>
            </a:r>
            <a:r>
              <a:rPr b="1" lang="en-US" sz="3600">
                <a:solidFill>
                  <a:srgbClr val="000000"/>
                </a:solidFill>
              </a:rPr>
              <a:t>go</a:t>
            </a:r>
            <a:r>
              <a:rPr lang="en-US" sz="3600"/>
              <a:t>, and the monitor should show the changing number of plankton.  </a:t>
            </a:r>
            <a:endParaRPr sz="3600"/>
          </a:p>
          <a:p>
            <a:pPr indent="0" lvl="0" marL="0" marR="0" rtl="0" algn="l">
              <a:lnSpc>
                <a:spcPct val="115000"/>
              </a:lnSpc>
              <a:spcBef>
                <a:spcPts val="0"/>
              </a:spcBef>
              <a:spcAft>
                <a:spcPts val="0"/>
              </a:spcAft>
              <a:buClr>
                <a:srgbClr val="5B5854"/>
              </a:buClr>
              <a:buSzPts val="3154"/>
              <a:buFont typeface="Arial"/>
              <a:buNone/>
            </a:pPr>
            <a:r>
              <a:t/>
            </a:r>
            <a:endParaRPr sz="3600"/>
          </a:p>
          <a:p>
            <a:pPr indent="0" lvl="0" marL="0" marR="0" rtl="0" algn="l">
              <a:lnSpc>
                <a:spcPct val="115000"/>
              </a:lnSpc>
              <a:spcBef>
                <a:spcPts val="0"/>
              </a:spcBef>
              <a:spcAft>
                <a:spcPts val="0"/>
              </a:spcAft>
              <a:buClr>
                <a:srgbClr val="5B5854"/>
              </a:buClr>
              <a:buSzPts val="3154"/>
              <a:buFont typeface="Arial"/>
              <a:buNone/>
            </a:pPr>
            <a:r>
              <a:rPr lang="en-US" sz="3600"/>
              <a:t>Once this monitor is working, follow the same steps to make a monitor to count the number of fish.  </a:t>
            </a:r>
            <a:endParaRPr sz="3600"/>
          </a:p>
          <a:p>
            <a:pPr indent="0" lvl="0" marL="0" marR="0" rtl="0" algn="l">
              <a:lnSpc>
                <a:spcPct val="115000"/>
              </a:lnSpc>
              <a:spcBef>
                <a:spcPts val="0"/>
              </a:spcBef>
              <a:spcAft>
                <a:spcPts val="0"/>
              </a:spcAft>
              <a:buClr>
                <a:srgbClr val="5B5854"/>
              </a:buClr>
              <a:buSzPts val="3154"/>
              <a:buFont typeface="Arial"/>
              <a:buNone/>
            </a:pPr>
            <a:r>
              <a:t/>
            </a:r>
            <a:endParaRPr sz="3600"/>
          </a:p>
          <a:p>
            <a:pPr indent="0" lvl="0" marL="0" marR="0" rtl="0" algn="l">
              <a:lnSpc>
                <a:spcPct val="115000"/>
              </a:lnSpc>
              <a:spcBef>
                <a:spcPts val="0"/>
              </a:spcBef>
              <a:spcAft>
                <a:spcPts val="0"/>
              </a:spcAft>
              <a:buClr>
                <a:srgbClr val="5B5854"/>
              </a:buClr>
              <a:buSzPts val="3154"/>
              <a:buFont typeface="Arial"/>
              <a:buNone/>
            </a:pPr>
            <a:r>
              <a:rPr lang="en-US" sz="3600"/>
              <a:t>Test the model to see if the numbers change to show what’s happening with the agents.</a:t>
            </a:r>
            <a:endParaRPr sz="36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6"/>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STILL MORE </a:t>
            </a:r>
            <a:r>
              <a:rPr lang="en-US"/>
              <a:t>DATA!</a:t>
            </a:r>
            <a:endParaRPr sz="4500"/>
          </a:p>
        </p:txBody>
      </p:sp>
      <p:sp>
        <p:nvSpPr>
          <p:cNvPr id="341" name="Google Shape;341;p56"/>
          <p:cNvSpPr txBox="1"/>
          <p:nvPr>
            <p:ph idx="4294967295" type="sldNum"/>
          </p:nvPr>
        </p:nvSpPr>
        <p:spPr>
          <a:xfrm>
            <a:off x="6331958"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42" name="Google Shape;342;p56"/>
          <p:cNvSpPr txBox="1"/>
          <p:nvPr>
            <p:ph idx="4294967295" type="body"/>
          </p:nvPr>
        </p:nvSpPr>
        <p:spPr>
          <a:xfrm>
            <a:off x="673100" y="1645175"/>
            <a:ext cx="11658600" cy="7802700"/>
          </a:xfrm>
          <a:prstGeom prst="rect">
            <a:avLst/>
          </a:prstGeom>
          <a:noFill/>
          <a:ln>
            <a:noFill/>
          </a:ln>
        </p:spPr>
        <p:txBody>
          <a:bodyPr anchorCtr="0" anchor="t" bIns="50800" lIns="50800" spcFirstLastPara="1" rIns="50800" wrap="square" tIns="50800">
            <a:noAutofit/>
          </a:bodyPr>
          <a:lstStyle/>
          <a:p>
            <a:pPr indent="0" lvl="0" marL="0" marR="0" rtl="0" algn="l">
              <a:lnSpc>
                <a:spcPct val="115000"/>
              </a:lnSpc>
              <a:spcBef>
                <a:spcPts val="0"/>
              </a:spcBef>
              <a:spcAft>
                <a:spcPts val="0"/>
              </a:spcAft>
              <a:buClr>
                <a:srgbClr val="5B5854"/>
              </a:buClr>
              <a:buSzPts val="3366"/>
              <a:buFont typeface="Arial"/>
              <a:buNone/>
            </a:pPr>
            <a:r>
              <a:rPr lang="en-US" sz="3000"/>
              <a:t>Monitors (data boxes) are nice, but </a:t>
            </a:r>
            <a:r>
              <a:rPr b="1" lang="en-US" sz="3000"/>
              <a:t>plots</a:t>
            </a:r>
            <a:r>
              <a:rPr lang="en-US" sz="3000"/>
              <a:t> (graphs) allow you to see what’s happening as the model runs.  </a:t>
            </a:r>
            <a:endParaRPr sz="3000"/>
          </a:p>
          <a:p>
            <a:pPr indent="-419100" lvl="0" marL="457200" marR="0" rtl="0" algn="l">
              <a:lnSpc>
                <a:spcPct val="115000"/>
              </a:lnSpc>
              <a:spcBef>
                <a:spcPts val="0"/>
              </a:spcBef>
              <a:spcAft>
                <a:spcPts val="0"/>
              </a:spcAft>
              <a:buSzPts val="3000"/>
              <a:buChar char="●"/>
            </a:pPr>
            <a:r>
              <a:rPr lang="en-US" sz="3000"/>
              <a:t>Follow the same steps as to create a monitor or slider but choose </a:t>
            </a:r>
            <a:r>
              <a:rPr b="1" lang="en-US" sz="3000"/>
              <a:t>Create Plot.  </a:t>
            </a:r>
            <a:endParaRPr b="1" sz="3000"/>
          </a:p>
          <a:p>
            <a:pPr indent="-419100" lvl="0" marL="457200" marR="0" rtl="0" algn="l">
              <a:lnSpc>
                <a:spcPct val="115000"/>
              </a:lnSpc>
              <a:spcBef>
                <a:spcPts val="0"/>
              </a:spcBef>
              <a:spcAft>
                <a:spcPts val="0"/>
              </a:spcAft>
              <a:buSzPts val="3000"/>
              <a:buChar char="●"/>
            </a:pPr>
            <a:r>
              <a:rPr lang="en-US" sz="3000"/>
              <a:t>Name it </a:t>
            </a:r>
            <a:r>
              <a:rPr b="1" lang="en-US" sz="3600">
                <a:solidFill>
                  <a:srgbClr val="000000"/>
                </a:solidFill>
              </a:rPr>
              <a:t>Population over Time</a:t>
            </a:r>
            <a:endParaRPr sz="3000"/>
          </a:p>
          <a:p>
            <a:pPr indent="-419100" lvl="0" marL="457200" marR="0" rtl="0" algn="l">
              <a:lnSpc>
                <a:spcPct val="115000"/>
              </a:lnSpc>
              <a:spcBef>
                <a:spcPts val="0"/>
              </a:spcBef>
              <a:spcAft>
                <a:spcPts val="0"/>
              </a:spcAft>
              <a:buSzPts val="3000"/>
              <a:buChar char="●"/>
            </a:pPr>
            <a:r>
              <a:rPr lang="en-US" sz="3000"/>
              <a:t>Click on </a:t>
            </a:r>
            <a:r>
              <a:rPr b="1" lang="en-US" sz="3000"/>
              <a:t>Add Pen</a:t>
            </a:r>
            <a:r>
              <a:rPr lang="en-US" sz="3000"/>
              <a:t>, click on the black box to choose the pen color (by clicking on it).</a:t>
            </a:r>
            <a:endParaRPr sz="3000"/>
          </a:p>
          <a:p>
            <a:pPr indent="-419100" lvl="0" marL="457200" marR="0" rtl="0" algn="l">
              <a:lnSpc>
                <a:spcPct val="115000"/>
              </a:lnSpc>
              <a:spcBef>
                <a:spcPts val="0"/>
              </a:spcBef>
              <a:spcAft>
                <a:spcPts val="0"/>
              </a:spcAft>
              <a:buSzPts val="3000"/>
              <a:buChar char="●"/>
            </a:pPr>
            <a:r>
              <a:rPr lang="en-US" sz="3000"/>
              <a:t> In the Pen update commands line, type  </a:t>
            </a:r>
            <a:r>
              <a:rPr b="1" lang="en-US" sz="3600">
                <a:solidFill>
                  <a:srgbClr val="0000FF"/>
                </a:solidFill>
              </a:rPr>
              <a:t>plot</a:t>
            </a:r>
            <a:r>
              <a:rPr lang="en-US" sz="3000"/>
              <a:t> </a:t>
            </a:r>
            <a:r>
              <a:rPr b="1" lang="en-US" sz="3600">
                <a:solidFill>
                  <a:srgbClr val="930BAF"/>
                </a:solidFill>
              </a:rPr>
              <a:t>count</a:t>
            </a:r>
            <a:r>
              <a:rPr lang="en-US" sz="3000"/>
              <a:t> </a:t>
            </a:r>
            <a:r>
              <a:rPr b="1" lang="en-US" sz="3600"/>
              <a:t>planktons</a:t>
            </a:r>
            <a:r>
              <a:rPr lang="en-US" sz="3000"/>
              <a:t>.  You can name Pen 1 </a:t>
            </a:r>
            <a:r>
              <a:rPr b="1" lang="en-US" sz="3000"/>
              <a:t>plankton</a:t>
            </a:r>
            <a:r>
              <a:rPr lang="en-US" sz="3000"/>
              <a:t>. </a:t>
            </a:r>
            <a:endParaRPr sz="3000"/>
          </a:p>
          <a:p>
            <a:pPr indent="0" lvl="0" marL="0" marR="0" rtl="0" algn="l">
              <a:lnSpc>
                <a:spcPct val="115000"/>
              </a:lnSpc>
              <a:spcBef>
                <a:spcPts val="0"/>
              </a:spcBef>
              <a:spcAft>
                <a:spcPts val="0"/>
              </a:spcAft>
              <a:buNone/>
            </a:pPr>
            <a:r>
              <a:rPr lang="en-US" sz="3000"/>
              <a:t>Follow the same process to create another pen, to </a:t>
            </a:r>
            <a:r>
              <a:rPr b="1" lang="en-US" sz="3000"/>
              <a:t>plot count fishes.</a:t>
            </a:r>
            <a:r>
              <a:rPr lang="en-US" sz="3000"/>
              <a:t>  Choose pen colors that make sense and are visible in the plot. </a:t>
            </a:r>
            <a:endParaRPr sz="3000"/>
          </a:p>
          <a:p>
            <a:pPr indent="0" lvl="0" marL="0" marR="0" rtl="0" algn="l">
              <a:lnSpc>
                <a:spcPct val="115000"/>
              </a:lnSpc>
              <a:spcBef>
                <a:spcPts val="0"/>
              </a:spcBef>
              <a:spcAft>
                <a:spcPts val="0"/>
              </a:spcAft>
              <a:buClr>
                <a:srgbClr val="5B5854"/>
              </a:buClr>
              <a:buSzPts val="3366"/>
              <a:buFont typeface="Arial"/>
              <a:buNone/>
            </a:pPr>
            <a:r>
              <a:rPr lang="en-US" sz="3000"/>
              <a:t>When you have finished, click “OK, move the plot where you want it on the screen, and click the lock to lock it.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46" name="Shape 346"/>
        <p:cNvGrpSpPr/>
        <p:nvPr/>
      </p:nvGrpSpPr>
      <p:grpSpPr>
        <a:xfrm>
          <a:off x="0" y="0"/>
          <a:ext cx="0" cy="0"/>
          <a:chOff x="0" y="0"/>
          <a:chExt cx="0" cy="0"/>
        </a:xfrm>
      </p:grpSpPr>
      <p:sp>
        <p:nvSpPr>
          <p:cNvPr id="347" name="Google Shape;347;p57"/>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457200" lvl="0" marL="1828800" marR="0" rtl="0" algn="l">
              <a:lnSpc>
                <a:spcPct val="100000"/>
              </a:lnSpc>
              <a:spcBef>
                <a:spcPts val="0"/>
              </a:spcBef>
              <a:spcAft>
                <a:spcPts val="0"/>
              </a:spcAft>
              <a:buClr>
                <a:srgbClr val="5B5854"/>
              </a:buClr>
              <a:buSzPts val="3500"/>
              <a:buFont typeface="Poppins"/>
              <a:buNone/>
            </a:pPr>
            <a:r>
              <a:rPr lang="en-US"/>
              <a:t>MORE CODING!</a:t>
            </a:r>
            <a:endParaRPr/>
          </a:p>
        </p:txBody>
      </p:sp>
      <p:sp>
        <p:nvSpPr>
          <p:cNvPr id="348" name="Google Shape;348;p57"/>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49" name="Google Shape;349;p57"/>
          <p:cNvSpPr txBox="1"/>
          <p:nvPr>
            <p:ph idx="4294967295" type="body"/>
          </p:nvPr>
        </p:nvSpPr>
        <p:spPr>
          <a:xfrm>
            <a:off x="673062" y="1727199"/>
            <a:ext cx="11658600" cy="71121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chemeClr val="dk1"/>
              </a:buClr>
              <a:buSzPts val="3366"/>
              <a:buFont typeface="Arial"/>
              <a:buNone/>
            </a:pPr>
            <a:r>
              <a:rPr lang="en-US" sz="5300">
                <a:solidFill>
                  <a:schemeClr val="dk1"/>
                </a:solidFill>
              </a:rPr>
              <a:t>If you have more time, you can add a few extra things to your model.  First, write a procedure which allows the model to create planktons as it runs, at a fairly slow rate.  Don’t forget to start the new procedure with</a:t>
            </a:r>
            <a:r>
              <a:rPr b="1" lang="en-US" sz="5900">
                <a:solidFill>
                  <a:srgbClr val="04A704"/>
                </a:solidFill>
              </a:rPr>
              <a:t> to</a:t>
            </a:r>
            <a:r>
              <a:rPr lang="en-US" sz="5300">
                <a:solidFill>
                  <a:schemeClr val="dk1"/>
                </a:solidFill>
              </a:rPr>
              <a:t>, and end it with</a:t>
            </a:r>
            <a:r>
              <a:rPr b="1" lang="en-US" sz="5900">
                <a:solidFill>
                  <a:srgbClr val="04A704"/>
                </a:solidFill>
              </a:rPr>
              <a:t> end</a:t>
            </a:r>
            <a:r>
              <a:rPr lang="en-US" sz="5300">
                <a:solidFill>
                  <a:schemeClr val="dk1"/>
                </a:solidFill>
              </a:rPr>
              <a:t>.  </a:t>
            </a:r>
            <a:endParaRPr sz="5300">
              <a:solidFill>
                <a:schemeClr val="dk1"/>
              </a:solidFill>
            </a:endParaRPr>
          </a:p>
          <a:p>
            <a:pPr indent="0" lvl="0" marL="0" rtl="0" algn="l">
              <a:lnSpc>
                <a:spcPct val="115000"/>
              </a:lnSpc>
              <a:spcBef>
                <a:spcPts val="0"/>
              </a:spcBef>
              <a:spcAft>
                <a:spcPts val="0"/>
              </a:spcAft>
              <a:buClr>
                <a:schemeClr val="dk1"/>
              </a:buClr>
              <a:buSzPts val="3366"/>
              <a:buFont typeface="Arial"/>
              <a:buNone/>
            </a:pPr>
            <a:r>
              <a:t/>
            </a:r>
            <a:endParaRPr sz="3000">
              <a:solidFill>
                <a:schemeClr val="dk1"/>
              </a:solidFill>
            </a:endParaRPr>
          </a:p>
          <a:p>
            <a:pPr indent="0" lvl="0" marL="0" rtl="0" algn="l">
              <a:lnSpc>
                <a:spcPct val="115000"/>
              </a:lnSpc>
              <a:spcBef>
                <a:spcPts val="0"/>
              </a:spcBef>
              <a:spcAft>
                <a:spcPts val="0"/>
              </a:spcAft>
              <a:buClr>
                <a:schemeClr val="dk1"/>
              </a:buClr>
              <a:buSzPts val="3366"/>
              <a:buFont typeface="Arial"/>
              <a:buNone/>
            </a:pPr>
            <a:r>
              <a:rPr lang="en-US" sz="3000">
                <a:solidFill>
                  <a:schemeClr val="dk1"/>
                </a:solidFill>
              </a:rPr>
              <a:t> </a:t>
            </a:r>
            <a:endParaRPr sz="3000"/>
          </a:p>
          <a:p>
            <a:pPr indent="0" lvl="0" marL="0" rtl="0" algn="l">
              <a:lnSpc>
                <a:spcPct val="150000"/>
              </a:lnSpc>
              <a:spcBef>
                <a:spcPts val="2900"/>
              </a:spcBef>
              <a:spcAft>
                <a:spcPts val="0"/>
              </a:spcAft>
              <a:buClr>
                <a:srgbClr val="5B5854"/>
              </a:buClr>
              <a:buSzPts val="3496"/>
              <a:buFont typeface="Arial"/>
              <a:buNone/>
            </a:pPr>
            <a:r>
              <a:t/>
            </a:r>
            <a:endParaRPr sz="3496"/>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3" name="Shape 353"/>
        <p:cNvGrpSpPr/>
        <p:nvPr/>
      </p:nvGrpSpPr>
      <p:grpSpPr>
        <a:xfrm>
          <a:off x="0" y="0"/>
          <a:ext cx="0" cy="0"/>
          <a:chOff x="0" y="0"/>
          <a:chExt cx="0" cy="0"/>
        </a:xfrm>
      </p:grpSpPr>
      <p:sp>
        <p:nvSpPr>
          <p:cNvPr id="354" name="Google Shape;354;p58"/>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WE NEED MORE PLANKTONS!</a:t>
            </a:r>
            <a:endParaRPr/>
          </a:p>
        </p:txBody>
      </p:sp>
      <p:sp>
        <p:nvSpPr>
          <p:cNvPr id="355" name="Google Shape;355;p58"/>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56" name="Google Shape;356;p58"/>
          <p:cNvSpPr txBox="1"/>
          <p:nvPr>
            <p:ph idx="4294967295" type="body"/>
          </p:nvPr>
        </p:nvSpPr>
        <p:spPr>
          <a:xfrm>
            <a:off x="673062" y="1727199"/>
            <a:ext cx="11658600" cy="71121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chemeClr val="dk1"/>
              </a:buClr>
              <a:buSzPts val="3366"/>
              <a:buFont typeface="Arial"/>
              <a:buNone/>
            </a:pPr>
            <a:r>
              <a:rPr lang="en-US" sz="3300">
                <a:solidFill>
                  <a:schemeClr val="dk1"/>
                </a:solidFill>
              </a:rPr>
              <a:t>We want to write a procedure which allows the model to create planktons as it runs, at a fairly slow rate.  </a:t>
            </a:r>
            <a:endParaRPr sz="3300">
              <a:solidFill>
                <a:schemeClr val="dk1"/>
              </a:solidFill>
            </a:endParaRPr>
          </a:p>
          <a:p>
            <a:pPr indent="0" lvl="0" marL="0" rtl="0" algn="l">
              <a:lnSpc>
                <a:spcPct val="115000"/>
              </a:lnSpc>
              <a:spcBef>
                <a:spcPts val="0"/>
              </a:spcBef>
              <a:spcAft>
                <a:spcPts val="0"/>
              </a:spcAft>
              <a:buClr>
                <a:schemeClr val="dk1"/>
              </a:buClr>
              <a:buSzPts val="3366"/>
              <a:buFont typeface="Arial"/>
              <a:buNone/>
            </a:pPr>
            <a:r>
              <a:t/>
            </a:r>
            <a:endParaRPr sz="3300">
              <a:solidFill>
                <a:schemeClr val="dk1"/>
              </a:solidFill>
            </a:endParaRPr>
          </a:p>
          <a:p>
            <a:pPr indent="0" lvl="0" marL="0" rtl="0" algn="l">
              <a:lnSpc>
                <a:spcPct val="115000"/>
              </a:lnSpc>
              <a:spcBef>
                <a:spcPts val="0"/>
              </a:spcBef>
              <a:spcAft>
                <a:spcPts val="0"/>
              </a:spcAft>
              <a:buClr>
                <a:schemeClr val="dk1"/>
              </a:buClr>
              <a:buSzPts val="3366"/>
              <a:buFont typeface="Arial"/>
              <a:buNone/>
            </a:pPr>
            <a:r>
              <a:rPr lang="en-US" sz="3300">
                <a:solidFill>
                  <a:schemeClr val="dk1"/>
                </a:solidFill>
              </a:rPr>
              <a:t>Write a procedure that gives the model a 1/10 chance of creating a plankton (at each tick), and give the new plankton all the same characteristics as the original ones (copy &amp; paste from the </a:t>
            </a:r>
            <a:r>
              <a:rPr b="1" lang="en-US" sz="3300">
                <a:solidFill>
                  <a:srgbClr val="000000"/>
                </a:solidFill>
              </a:rPr>
              <a:t>setup</a:t>
            </a:r>
            <a:r>
              <a:rPr lang="en-US" sz="3300">
                <a:solidFill>
                  <a:schemeClr val="dk1"/>
                </a:solidFill>
              </a:rPr>
              <a:t> code).  </a:t>
            </a:r>
            <a:endParaRPr sz="3300">
              <a:solidFill>
                <a:schemeClr val="dk1"/>
              </a:solidFill>
            </a:endParaRPr>
          </a:p>
          <a:p>
            <a:pPr indent="0" lvl="0" marL="0" rtl="0" algn="l">
              <a:lnSpc>
                <a:spcPct val="115000"/>
              </a:lnSpc>
              <a:spcBef>
                <a:spcPts val="0"/>
              </a:spcBef>
              <a:spcAft>
                <a:spcPts val="0"/>
              </a:spcAft>
              <a:buClr>
                <a:schemeClr val="dk1"/>
              </a:buClr>
              <a:buSzPts val="3366"/>
              <a:buFont typeface="Arial"/>
              <a:buNone/>
            </a:pPr>
            <a:r>
              <a:t/>
            </a:r>
            <a:endParaRPr sz="3300">
              <a:solidFill>
                <a:schemeClr val="dk1"/>
              </a:solidFill>
            </a:endParaRPr>
          </a:p>
          <a:p>
            <a:pPr indent="0" lvl="0" marL="0" rtl="0" algn="l">
              <a:lnSpc>
                <a:spcPct val="115000"/>
              </a:lnSpc>
              <a:spcBef>
                <a:spcPts val="0"/>
              </a:spcBef>
              <a:spcAft>
                <a:spcPts val="0"/>
              </a:spcAft>
              <a:buClr>
                <a:schemeClr val="dk1"/>
              </a:buClr>
              <a:buSzPts val="3366"/>
              <a:buFont typeface="Arial"/>
              <a:buNone/>
            </a:pPr>
            <a:r>
              <a:rPr lang="en-US" sz="3300">
                <a:solidFill>
                  <a:schemeClr val="dk1"/>
                </a:solidFill>
              </a:rPr>
              <a:t>When you have finished writing this procedure, be sure to call it in the </a:t>
            </a:r>
            <a:r>
              <a:rPr b="1" lang="en-US" sz="3300">
                <a:solidFill>
                  <a:srgbClr val="000000"/>
                </a:solidFill>
              </a:rPr>
              <a:t>go</a:t>
            </a:r>
            <a:r>
              <a:rPr lang="en-US" sz="3300">
                <a:solidFill>
                  <a:schemeClr val="dk1"/>
                </a:solidFill>
              </a:rPr>
              <a:t> procedure, but </a:t>
            </a:r>
            <a:r>
              <a:rPr b="1" lang="en-US" sz="3300">
                <a:solidFill>
                  <a:schemeClr val="dk1"/>
                </a:solidFill>
              </a:rPr>
              <a:t>not</a:t>
            </a:r>
            <a:r>
              <a:rPr lang="en-US" sz="3300">
                <a:solidFill>
                  <a:schemeClr val="dk1"/>
                </a:solidFill>
              </a:rPr>
              <a:t> within the brackets for either the fishes or the plankton - this is something the program itself will do (the observer).  </a:t>
            </a:r>
            <a:r>
              <a:rPr lang="en-US" sz="3300">
                <a:solidFill>
                  <a:schemeClr val="dk1"/>
                </a:solidFill>
              </a:rPr>
              <a:t> </a:t>
            </a:r>
            <a:endParaRPr sz="3300"/>
          </a:p>
          <a:p>
            <a:pPr indent="0" lvl="0" marL="0" rtl="0" algn="l">
              <a:lnSpc>
                <a:spcPct val="150000"/>
              </a:lnSpc>
              <a:spcBef>
                <a:spcPts val="2900"/>
              </a:spcBef>
              <a:spcAft>
                <a:spcPts val="0"/>
              </a:spcAft>
              <a:buClr>
                <a:srgbClr val="5B5854"/>
              </a:buClr>
              <a:buSzPts val="3496"/>
              <a:buFont typeface="Arial"/>
              <a:buNone/>
            </a:pPr>
            <a:r>
              <a:t/>
            </a:r>
            <a:endParaRPr sz="3496"/>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0" name="Shape 360"/>
        <p:cNvGrpSpPr/>
        <p:nvPr/>
      </p:nvGrpSpPr>
      <p:grpSpPr>
        <a:xfrm>
          <a:off x="0" y="0"/>
          <a:ext cx="0" cy="0"/>
          <a:chOff x="0" y="0"/>
          <a:chExt cx="0" cy="0"/>
        </a:xfrm>
      </p:grpSpPr>
      <p:sp>
        <p:nvSpPr>
          <p:cNvPr id="361" name="Google Shape;361;p59"/>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WE NEED A STOP-CODE!</a:t>
            </a:r>
            <a:endParaRPr/>
          </a:p>
        </p:txBody>
      </p:sp>
      <p:sp>
        <p:nvSpPr>
          <p:cNvPr id="362" name="Google Shape;362;p59"/>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63" name="Google Shape;363;p59"/>
          <p:cNvSpPr txBox="1"/>
          <p:nvPr>
            <p:ph idx="4294967295" type="body"/>
          </p:nvPr>
        </p:nvSpPr>
        <p:spPr>
          <a:xfrm>
            <a:off x="341850" y="1333600"/>
            <a:ext cx="11658600" cy="76428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None/>
            </a:pPr>
            <a:r>
              <a:rPr lang="en-US" sz="3000">
                <a:solidFill>
                  <a:schemeClr val="dk1"/>
                </a:solidFill>
              </a:rPr>
              <a:t>Our last procedure will be to make the model stop if all the fish die, so that we can easily record data (the # of ticks, or time it took for that to happen) because the goal of our model is to run experiments.  </a:t>
            </a:r>
            <a:endParaRPr sz="3000">
              <a:solidFill>
                <a:schemeClr val="dk1"/>
              </a:solidFill>
            </a:endParaRPr>
          </a:p>
          <a:p>
            <a:pPr indent="0" lvl="0" marL="0" rtl="0" algn="l">
              <a:lnSpc>
                <a:spcPct val="115000"/>
              </a:lnSpc>
              <a:spcBef>
                <a:spcPts val="0"/>
              </a:spcBef>
              <a:spcAft>
                <a:spcPts val="0"/>
              </a:spcAft>
              <a:buNone/>
            </a:pPr>
            <a:r>
              <a:t/>
            </a:r>
            <a:endParaRPr sz="3000">
              <a:solidFill>
                <a:schemeClr val="dk1"/>
              </a:solidFill>
            </a:endParaRPr>
          </a:p>
          <a:p>
            <a:pPr indent="0" lvl="0" marL="0" marR="0" rtl="0" algn="l">
              <a:lnSpc>
                <a:spcPct val="100000"/>
              </a:lnSpc>
              <a:spcBef>
                <a:spcPts val="0"/>
              </a:spcBef>
              <a:spcAft>
                <a:spcPts val="0"/>
              </a:spcAft>
              <a:buNone/>
            </a:pPr>
            <a:r>
              <a:rPr lang="en-US" sz="3000">
                <a:solidFill>
                  <a:schemeClr val="dk1"/>
                </a:solidFill>
              </a:rPr>
              <a:t>So, add this code as the </a:t>
            </a:r>
            <a:r>
              <a:rPr lang="en-US" sz="3000">
                <a:solidFill>
                  <a:schemeClr val="dk1"/>
                </a:solidFill>
              </a:rPr>
              <a:t>first statement </a:t>
            </a:r>
            <a:r>
              <a:rPr lang="en-US" sz="3000">
                <a:solidFill>
                  <a:schemeClr val="dk1"/>
                </a:solidFill>
              </a:rPr>
              <a:t>of the </a:t>
            </a:r>
            <a:r>
              <a:rPr b="1" lang="en-US" sz="3600">
                <a:solidFill>
                  <a:srgbClr val="000000"/>
                </a:solidFill>
              </a:rPr>
              <a:t>go</a:t>
            </a:r>
            <a:r>
              <a:rPr lang="en-US" sz="3000">
                <a:solidFill>
                  <a:schemeClr val="dk1"/>
                </a:solidFill>
              </a:rPr>
              <a:t> procedure: </a:t>
            </a:r>
            <a:endParaRPr sz="3000">
              <a:solidFill>
                <a:schemeClr val="dk1"/>
              </a:solidFill>
            </a:endParaRPr>
          </a:p>
          <a:p>
            <a:pPr indent="0" lvl="0" marL="457200" rtl="0" algn="l">
              <a:lnSpc>
                <a:spcPct val="100000"/>
              </a:lnSpc>
              <a:spcBef>
                <a:spcPts val="0"/>
              </a:spcBef>
              <a:spcAft>
                <a:spcPts val="0"/>
              </a:spcAft>
              <a:buNone/>
            </a:pPr>
            <a:r>
              <a:t/>
            </a:r>
            <a:endParaRPr b="1" sz="3600">
              <a:solidFill>
                <a:srgbClr val="000000"/>
              </a:solidFill>
            </a:endParaRPr>
          </a:p>
          <a:p>
            <a:pPr indent="0" lvl="0" marL="914400" rtl="0" algn="l">
              <a:lnSpc>
                <a:spcPct val="100000"/>
              </a:lnSpc>
              <a:spcBef>
                <a:spcPts val="0"/>
              </a:spcBef>
              <a:spcAft>
                <a:spcPts val="0"/>
              </a:spcAft>
              <a:buNone/>
            </a:pPr>
            <a:r>
              <a:rPr b="1" lang="en-US" sz="3600">
                <a:solidFill>
                  <a:srgbClr val="0000FF"/>
                </a:solidFill>
              </a:rPr>
              <a:t>if </a:t>
            </a:r>
            <a:r>
              <a:rPr b="1" lang="en-US" sz="3600">
                <a:solidFill>
                  <a:srgbClr val="930BAF"/>
                </a:solidFill>
              </a:rPr>
              <a:t>not any? </a:t>
            </a:r>
            <a:r>
              <a:rPr b="1" lang="en-US" sz="3600">
                <a:solidFill>
                  <a:srgbClr val="000000"/>
                </a:solidFill>
              </a:rPr>
              <a:t>fishes [ </a:t>
            </a:r>
            <a:r>
              <a:rPr b="1" lang="en-US" sz="3600">
                <a:solidFill>
                  <a:srgbClr val="0000FF"/>
                </a:solidFill>
              </a:rPr>
              <a:t>stop </a:t>
            </a:r>
            <a:r>
              <a:rPr b="1" lang="en-US" sz="3600">
                <a:solidFill>
                  <a:srgbClr val="000000"/>
                </a:solidFill>
              </a:rPr>
              <a:t>]</a:t>
            </a:r>
            <a:endParaRPr b="1" sz="3600">
              <a:solidFill>
                <a:srgbClr val="000000"/>
              </a:solidFill>
            </a:endParaRPr>
          </a:p>
          <a:p>
            <a:pPr indent="0" lvl="0" marL="914400" rtl="0" algn="l">
              <a:lnSpc>
                <a:spcPct val="115000"/>
              </a:lnSpc>
              <a:spcBef>
                <a:spcPts val="0"/>
              </a:spcBef>
              <a:spcAft>
                <a:spcPts val="0"/>
              </a:spcAft>
              <a:buNone/>
            </a:pPr>
            <a:r>
              <a:t/>
            </a:r>
            <a:endParaRPr sz="3000">
              <a:solidFill>
                <a:schemeClr val="dk1"/>
              </a:solidFill>
            </a:endParaRPr>
          </a:p>
          <a:p>
            <a:pPr indent="0" lvl="0" marL="0" rtl="0" algn="l">
              <a:lnSpc>
                <a:spcPct val="115000"/>
              </a:lnSpc>
              <a:spcBef>
                <a:spcPts val="0"/>
              </a:spcBef>
              <a:spcAft>
                <a:spcPts val="0"/>
              </a:spcAft>
              <a:buNone/>
            </a:pPr>
            <a:r>
              <a:rPr lang="en-US" sz="3000">
                <a:solidFill>
                  <a:schemeClr val="dk1"/>
                </a:solidFill>
              </a:rPr>
              <a:t>You can tell by the colors of the text that Netlogo already knows all these words except “fishes” which is what we named this breed.  </a:t>
            </a:r>
            <a:endParaRPr sz="3000">
              <a:solidFill>
                <a:schemeClr val="dk1"/>
              </a:solidFill>
            </a:endParaRPr>
          </a:p>
          <a:p>
            <a:pPr indent="0" lvl="0" marL="0" rtl="0" algn="l">
              <a:lnSpc>
                <a:spcPct val="115000"/>
              </a:lnSpc>
              <a:spcBef>
                <a:spcPts val="0"/>
              </a:spcBef>
              <a:spcAft>
                <a:spcPts val="0"/>
              </a:spcAft>
              <a:buNone/>
            </a:pPr>
            <a:r>
              <a:t/>
            </a:r>
            <a:endParaRPr sz="3000">
              <a:solidFill>
                <a:schemeClr val="dk1"/>
              </a:solidFill>
            </a:endParaRPr>
          </a:p>
          <a:p>
            <a:pPr indent="0" lvl="0" marL="0" rtl="0" algn="l">
              <a:lnSpc>
                <a:spcPct val="115000"/>
              </a:lnSpc>
              <a:spcBef>
                <a:spcPts val="0"/>
              </a:spcBef>
              <a:spcAft>
                <a:spcPts val="0"/>
              </a:spcAft>
              <a:buNone/>
            </a:pPr>
            <a:r>
              <a:rPr lang="en-US" sz="3000">
                <a:solidFill>
                  <a:schemeClr val="dk1"/>
                </a:solidFill>
              </a:rPr>
              <a:t>Now, the model will run (or go) only as long as there are fish, and will stop as soon as the last fish dies. </a:t>
            </a:r>
            <a:r>
              <a:rPr lang="en-US" sz="3666">
                <a:solidFill>
                  <a:schemeClr val="dk1"/>
                </a:solidFill>
              </a:rPr>
              <a:t> </a:t>
            </a:r>
            <a:endParaRPr sz="3666">
              <a:solidFill>
                <a:schemeClr val="dk1"/>
              </a:solidFill>
            </a:endParaRPr>
          </a:p>
          <a:p>
            <a:pPr indent="0" lvl="0" marL="0" rtl="0" algn="l">
              <a:spcBef>
                <a:spcPts val="0"/>
              </a:spcBef>
              <a:spcAft>
                <a:spcPts val="0"/>
              </a:spcAft>
              <a:buClr>
                <a:schemeClr val="dk1"/>
              </a:buClr>
              <a:buSzPts val="3366"/>
              <a:buFont typeface="Arial"/>
              <a:buNone/>
            </a:pPr>
            <a:r>
              <a:rPr lang="en-US" sz="3366">
                <a:solidFill>
                  <a:schemeClr val="dk1"/>
                </a:solidFill>
              </a:rPr>
              <a:t> </a:t>
            </a:r>
            <a:endParaRPr sz="3496"/>
          </a:p>
          <a:p>
            <a:pPr indent="0" lvl="0" marL="0" rtl="0" algn="l">
              <a:lnSpc>
                <a:spcPct val="150000"/>
              </a:lnSpc>
              <a:spcBef>
                <a:spcPts val="2900"/>
              </a:spcBef>
              <a:spcAft>
                <a:spcPts val="0"/>
              </a:spcAft>
              <a:buClr>
                <a:srgbClr val="5B5854"/>
              </a:buClr>
              <a:buSzPts val="3496"/>
              <a:buFont typeface="Arial"/>
              <a:buNone/>
            </a:pPr>
            <a:r>
              <a:t/>
            </a:r>
            <a:endParaRPr sz="3496"/>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7" name="Shape 367"/>
        <p:cNvGrpSpPr/>
        <p:nvPr/>
      </p:nvGrpSpPr>
      <p:grpSpPr>
        <a:xfrm>
          <a:off x="0" y="0"/>
          <a:ext cx="0" cy="0"/>
          <a:chOff x="0" y="0"/>
          <a:chExt cx="0" cy="0"/>
        </a:xfrm>
      </p:grpSpPr>
      <p:sp>
        <p:nvSpPr>
          <p:cNvPr id="368" name="Google Shape;368;p60"/>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WE NEED MORE PLANKTONS!</a:t>
            </a:r>
            <a:endParaRPr sz="4500"/>
          </a:p>
        </p:txBody>
      </p:sp>
      <p:sp>
        <p:nvSpPr>
          <p:cNvPr id="369" name="Google Shape;369;p60"/>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70" name="Google Shape;370;p60"/>
          <p:cNvSpPr txBox="1"/>
          <p:nvPr>
            <p:ph idx="4294967295" type="body"/>
          </p:nvPr>
        </p:nvSpPr>
        <p:spPr>
          <a:xfrm>
            <a:off x="673100" y="1333600"/>
            <a:ext cx="11658600" cy="8047800"/>
          </a:xfrm>
          <a:prstGeom prst="rect">
            <a:avLst/>
          </a:prstGeom>
          <a:noFill/>
          <a:ln>
            <a:noFill/>
          </a:ln>
        </p:spPr>
        <p:txBody>
          <a:bodyPr anchorCtr="0" anchor="t" bIns="50800" lIns="50800" spcFirstLastPara="1" rIns="50800" wrap="square" tIns="50800">
            <a:noAutofit/>
          </a:bodyPr>
          <a:lstStyle/>
          <a:p>
            <a:pPr indent="0" lvl="0" marL="0" rtl="0" algn="l">
              <a:spcBef>
                <a:spcPts val="0"/>
              </a:spcBef>
              <a:spcAft>
                <a:spcPts val="0"/>
              </a:spcAft>
              <a:buClr>
                <a:schemeClr val="dk1"/>
              </a:buClr>
              <a:buSzPts val="3366"/>
              <a:buFont typeface="Arial"/>
              <a:buNone/>
            </a:pPr>
            <a:r>
              <a:rPr lang="en-US" sz="3000">
                <a:solidFill>
                  <a:schemeClr val="dk1"/>
                </a:solidFill>
              </a:rPr>
              <a:t>Your finished plankton code might look like this:</a:t>
            </a:r>
            <a:r>
              <a:rPr lang="en-US" sz="3366">
                <a:solidFill>
                  <a:schemeClr val="dk1"/>
                </a:solidFill>
              </a:rPr>
              <a:t>  </a:t>
            </a:r>
            <a:endParaRPr sz="3366">
              <a:solidFill>
                <a:schemeClr val="dk1"/>
              </a:solidFill>
            </a:endParaRPr>
          </a:p>
          <a:p>
            <a:pPr indent="0" lvl="0" marL="457200" rtl="0" algn="l">
              <a:lnSpc>
                <a:spcPct val="100000"/>
              </a:lnSpc>
              <a:spcBef>
                <a:spcPts val="0"/>
              </a:spcBef>
              <a:spcAft>
                <a:spcPts val="0"/>
              </a:spcAft>
              <a:buNone/>
            </a:pPr>
            <a:r>
              <a:rPr b="1" lang="en-US" sz="3600">
                <a:solidFill>
                  <a:srgbClr val="04A704"/>
                </a:solidFill>
              </a:rPr>
              <a:t>to</a:t>
            </a:r>
            <a:r>
              <a:rPr b="1" lang="en-US" sz="3600">
                <a:solidFill>
                  <a:srgbClr val="000000"/>
                </a:solidFill>
              </a:rPr>
              <a:t> more-planktons</a:t>
            </a:r>
            <a:endParaRPr b="1" sz="3600">
              <a:solidFill>
                <a:srgbClr val="000000"/>
              </a:solidFill>
            </a:endParaRPr>
          </a:p>
          <a:p>
            <a:pPr indent="0" lvl="0" marL="457200" rtl="0" algn="l">
              <a:lnSpc>
                <a:spcPct val="100000"/>
              </a:lnSpc>
              <a:spcBef>
                <a:spcPts val="0"/>
              </a:spcBef>
              <a:spcAft>
                <a:spcPts val="0"/>
              </a:spcAft>
              <a:buNone/>
            </a:pPr>
            <a:r>
              <a:rPr b="1" lang="en-US" sz="3600">
                <a:solidFill>
                  <a:srgbClr val="000000"/>
                </a:solidFill>
              </a:rPr>
              <a:t> </a:t>
            </a:r>
            <a:r>
              <a:rPr b="1" lang="en-US" sz="3600">
                <a:solidFill>
                  <a:srgbClr val="0000FF"/>
                </a:solidFill>
              </a:rPr>
              <a:t>  if </a:t>
            </a:r>
            <a:r>
              <a:rPr b="1" lang="en-US" sz="3600">
                <a:solidFill>
                  <a:srgbClr val="000000"/>
                </a:solidFill>
              </a:rPr>
              <a:t>(</a:t>
            </a:r>
            <a:r>
              <a:rPr b="1" lang="en-US" sz="3600">
                <a:solidFill>
                  <a:srgbClr val="930BAF"/>
                </a:solidFill>
              </a:rPr>
              <a:t>random</a:t>
            </a:r>
            <a:r>
              <a:rPr b="1" lang="en-US" sz="3600">
                <a:solidFill>
                  <a:srgbClr val="000000"/>
                </a:solidFill>
              </a:rPr>
              <a:t> </a:t>
            </a:r>
            <a:r>
              <a:rPr b="1" lang="en-US" sz="3600">
                <a:solidFill>
                  <a:srgbClr val="CC0000"/>
                </a:solidFill>
              </a:rPr>
              <a:t>10 </a:t>
            </a:r>
            <a:r>
              <a:rPr b="1" lang="en-US" sz="3600">
                <a:solidFill>
                  <a:srgbClr val="000000"/>
                </a:solidFill>
              </a:rPr>
              <a:t>&lt; </a:t>
            </a:r>
            <a:r>
              <a:rPr b="1" lang="en-US" sz="3600">
                <a:solidFill>
                  <a:srgbClr val="CC0000"/>
                </a:solidFill>
              </a:rPr>
              <a:t>1</a:t>
            </a:r>
            <a:r>
              <a:rPr b="1" lang="en-US" sz="3600">
                <a:solidFill>
                  <a:srgbClr val="000000"/>
                </a:solidFill>
              </a:rPr>
              <a:t>)    </a:t>
            </a:r>
            <a:endParaRPr b="1" sz="3600">
              <a:solidFill>
                <a:srgbClr val="000000"/>
              </a:solidFill>
            </a:endParaRPr>
          </a:p>
          <a:p>
            <a:pPr indent="0" lvl="0" marL="914400" rtl="0" algn="l">
              <a:lnSpc>
                <a:spcPct val="100000"/>
              </a:lnSpc>
              <a:spcBef>
                <a:spcPts val="0"/>
              </a:spcBef>
              <a:spcAft>
                <a:spcPts val="0"/>
              </a:spcAft>
              <a:buNone/>
            </a:pPr>
            <a:r>
              <a:rPr b="1" lang="en-US" sz="3600">
                <a:solidFill>
                  <a:srgbClr val="000000"/>
                </a:solidFill>
              </a:rPr>
              <a:t>   [</a:t>
            </a:r>
            <a:endParaRPr b="1" sz="3600">
              <a:solidFill>
                <a:srgbClr val="000000"/>
              </a:solidFill>
            </a:endParaRPr>
          </a:p>
          <a:p>
            <a:pPr indent="0" lvl="0" marL="914400" rtl="0" algn="l">
              <a:lnSpc>
                <a:spcPct val="100000"/>
              </a:lnSpc>
              <a:spcBef>
                <a:spcPts val="0"/>
              </a:spcBef>
              <a:spcAft>
                <a:spcPts val="0"/>
              </a:spcAft>
              <a:buNone/>
            </a:pPr>
            <a:r>
              <a:rPr b="1" lang="en-US" sz="3600">
                <a:solidFill>
                  <a:srgbClr val="000000"/>
                </a:solidFill>
              </a:rPr>
              <a:t>     create-planktons</a:t>
            </a:r>
            <a:r>
              <a:rPr b="1" lang="en-US" sz="3600">
                <a:solidFill>
                  <a:srgbClr val="CC0000"/>
                </a:solidFill>
              </a:rPr>
              <a:t> 1</a:t>
            </a:r>
            <a:endParaRPr b="1" sz="3600">
              <a:solidFill>
                <a:srgbClr val="CC0000"/>
              </a:solidFill>
            </a:endParaRPr>
          </a:p>
          <a:p>
            <a:pPr indent="0" lvl="0" marL="914400" rtl="0" algn="l">
              <a:lnSpc>
                <a:spcPct val="100000"/>
              </a:lnSpc>
              <a:spcBef>
                <a:spcPts val="0"/>
              </a:spcBef>
              <a:spcAft>
                <a:spcPts val="0"/>
              </a:spcAft>
              <a:buNone/>
            </a:pPr>
            <a:r>
              <a:rPr b="1" lang="en-US" sz="3600">
                <a:solidFill>
                  <a:srgbClr val="000000"/>
                </a:solidFill>
              </a:rPr>
              <a:t>       [  </a:t>
            </a:r>
            <a:endParaRPr b="1" sz="3600">
              <a:solidFill>
                <a:srgbClr val="000000"/>
              </a:solidFill>
            </a:endParaRPr>
          </a:p>
          <a:p>
            <a:pPr indent="0" lvl="0" marL="914400" rtl="0" algn="l">
              <a:lnSpc>
                <a:spcPct val="100000"/>
              </a:lnSpc>
              <a:spcBef>
                <a:spcPts val="0"/>
              </a:spcBef>
              <a:spcAft>
                <a:spcPts val="0"/>
              </a:spcAft>
              <a:buNone/>
            </a:pPr>
            <a:r>
              <a:rPr b="1" lang="en-US" sz="3600">
                <a:solidFill>
                  <a:srgbClr val="000000"/>
                </a:solidFill>
              </a:rPr>
              <a:t>          </a:t>
            </a:r>
            <a:r>
              <a:rPr b="1" lang="en-US" sz="3600">
                <a:solidFill>
                  <a:srgbClr val="0000FF"/>
                </a:solidFill>
              </a:rPr>
              <a:t>setxy</a:t>
            </a:r>
            <a:r>
              <a:rPr b="1" lang="en-US" sz="3600">
                <a:solidFill>
                  <a:srgbClr val="000000"/>
                </a:solidFill>
              </a:rPr>
              <a:t> </a:t>
            </a:r>
            <a:r>
              <a:rPr b="1" lang="en-US" sz="3600">
                <a:solidFill>
                  <a:srgbClr val="930BAF"/>
                </a:solidFill>
              </a:rPr>
              <a:t>random-xcor random-ycor</a:t>
            </a:r>
            <a:endParaRPr b="1" sz="3600">
              <a:solidFill>
                <a:srgbClr val="930BAF"/>
              </a:solidFill>
            </a:endParaRPr>
          </a:p>
          <a:p>
            <a:pPr indent="0" lvl="0" marL="914400" rtl="0" algn="l">
              <a:lnSpc>
                <a:spcPct val="100000"/>
              </a:lnSpc>
              <a:spcBef>
                <a:spcPts val="0"/>
              </a:spcBef>
              <a:spcAft>
                <a:spcPts val="0"/>
              </a:spcAft>
              <a:buNone/>
            </a:pPr>
            <a:r>
              <a:rPr b="1" lang="en-US" sz="3600">
                <a:solidFill>
                  <a:srgbClr val="000000"/>
                </a:solidFill>
              </a:rPr>
              <a:t>       </a:t>
            </a:r>
            <a:r>
              <a:rPr b="1" lang="en-US" sz="3600">
                <a:solidFill>
                  <a:srgbClr val="0000FF"/>
                </a:solidFill>
              </a:rPr>
              <a:t>   set </a:t>
            </a:r>
            <a:r>
              <a:rPr b="1" lang="en-US" sz="3600">
                <a:solidFill>
                  <a:srgbClr val="930BAF"/>
                </a:solidFill>
              </a:rPr>
              <a:t>heading random</a:t>
            </a:r>
            <a:r>
              <a:rPr b="1" lang="en-US" sz="3600">
                <a:solidFill>
                  <a:srgbClr val="CC0000"/>
                </a:solidFill>
              </a:rPr>
              <a:t> 360</a:t>
            </a:r>
            <a:endParaRPr b="1" sz="3600">
              <a:solidFill>
                <a:srgbClr val="CC0000"/>
              </a:solidFill>
            </a:endParaRPr>
          </a:p>
          <a:p>
            <a:pPr indent="0" lvl="0" marL="914400" rtl="0" algn="l">
              <a:lnSpc>
                <a:spcPct val="100000"/>
              </a:lnSpc>
              <a:spcBef>
                <a:spcPts val="0"/>
              </a:spcBef>
              <a:spcAft>
                <a:spcPts val="0"/>
              </a:spcAft>
              <a:buNone/>
            </a:pPr>
            <a:r>
              <a:rPr b="1" lang="en-US" sz="3600">
                <a:solidFill>
                  <a:srgbClr val="000000"/>
                </a:solidFill>
              </a:rPr>
              <a:t>       </a:t>
            </a:r>
            <a:r>
              <a:rPr b="1" lang="en-US" sz="3600">
                <a:solidFill>
                  <a:srgbClr val="0000FF"/>
                </a:solidFill>
              </a:rPr>
              <a:t>   set</a:t>
            </a:r>
            <a:r>
              <a:rPr b="1" lang="en-US" sz="3600">
                <a:solidFill>
                  <a:srgbClr val="930BAF"/>
                </a:solidFill>
              </a:rPr>
              <a:t> color</a:t>
            </a:r>
            <a:r>
              <a:rPr b="1" lang="en-US" sz="3600">
                <a:solidFill>
                  <a:srgbClr val="000000"/>
                </a:solidFill>
              </a:rPr>
              <a:t> </a:t>
            </a:r>
            <a:r>
              <a:rPr b="1" lang="en-US" sz="3600">
                <a:solidFill>
                  <a:srgbClr val="CC0000"/>
                </a:solidFill>
              </a:rPr>
              <a:t>green</a:t>
            </a:r>
            <a:endParaRPr b="1" sz="3600">
              <a:solidFill>
                <a:srgbClr val="CC0000"/>
              </a:solidFill>
            </a:endParaRPr>
          </a:p>
          <a:p>
            <a:pPr indent="0" lvl="0" marL="914400" rtl="0" algn="l">
              <a:lnSpc>
                <a:spcPct val="100000"/>
              </a:lnSpc>
              <a:spcBef>
                <a:spcPts val="0"/>
              </a:spcBef>
              <a:spcAft>
                <a:spcPts val="0"/>
              </a:spcAft>
              <a:buNone/>
            </a:pPr>
            <a:r>
              <a:rPr b="1" lang="en-US" sz="3600">
                <a:solidFill>
                  <a:srgbClr val="000000"/>
                </a:solidFill>
              </a:rPr>
              <a:t>          </a:t>
            </a:r>
            <a:r>
              <a:rPr b="1" lang="en-US" sz="3600">
                <a:solidFill>
                  <a:srgbClr val="0000FF"/>
                </a:solidFill>
              </a:rPr>
              <a:t>set</a:t>
            </a:r>
            <a:r>
              <a:rPr b="1" lang="en-US" sz="3600">
                <a:solidFill>
                  <a:srgbClr val="000000"/>
                </a:solidFill>
              </a:rPr>
              <a:t> </a:t>
            </a:r>
            <a:r>
              <a:rPr b="1" lang="en-US" sz="3600">
                <a:solidFill>
                  <a:srgbClr val="930BAF"/>
                </a:solidFill>
              </a:rPr>
              <a:t>size</a:t>
            </a:r>
            <a:r>
              <a:rPr b="1" lang="en-US" sz="3600">
                <a:solidFill>
                  <a:srgbClr val="CC0000"/>
                </a:solidFill>
              </a:rPr>
              <a:t> 0.75</a:t>
            </a:r>
            <a:endParaRPr b="1" sz="3600">
              <a:solidFill>
                <a:srgbClr val="CC0000"/>
              </a:solidFill>
            </a:endParaRPr>
          </a:p>
          <a:p>
            <a:pPr indent="0" lvl="0" marL="914400" rtl="0" algn="l">
              <a:lnSpc>
                <a:spcPct val="100000"/>
              </a:lnSpc>
              <a:spcBef>
                <a:spcPts val="0"/>
              </a:spcBef>
              <a:spcAft>
                <a:spcPts val="0"/>
              </a:spcAft>
              <a:buNone/>
            </a:pPr>
            <a:r>
              <a:rPr b="1" lang="en-US" sz="3600">
                <a:solidFill>
                  <a:srgbClr val="000000"/>
                </a:solidFill>
              </a:rPr>
              <a:t>          </a:t>
            </a:r>
            <a:r>
              <a:rPr b="1" lang="en-US" sz="3600">
                <a:solidFill>
                  <a:srgbClr val="0000FF"/>
                </a:solidFill>
              </a:rPr>
              <a:t>set </a:t>
            </a:r>
            <a:r>
              <a:rPr b="1" lang="en-US" sz="3600">
                <a:solidFill>
                  <a:srgbClr val="930BAF"/>
                </a:solidFill>
              </a:rPr>
              <a:t>shape</a:t>
            </a:r>
            <a:r>
              <a:rPr b="1" lang="en-US" sz="3600">
                <a:solidFill>
                  <a:srgbClr val="000000"/>
                </a:solidFill>
              </a:rPr>
              <a:t> </a:t>
            </a:r>
            <a:r>
              <a:rPr b="1" lang="en-US" sz="3600">
                <a:solidFill>
                  <a:srgbClr val="CC0000"/>
                </a:solidFill>
              </a:rPr>
              <a:t>"circle"</a:t>
            </a:r>
            <a:endParaRPr b="1" sz="3600">
              <a:solidFill>
                <a:srgbClr val="CC0000"/>
              </a:solidFill>
            </a:endParaRPr>
          </a:p>
          <a:p>
            <a:pPr indent="0" lvl="0" marL="914400" rtl="0" algn="l">
              <a:lnSpc>
                <a:spcPct val="100000"/>
              </a:lnSpc>
              <a:spcBef>
                <a:spcPts val="0"/>
              </a:spcBef>
              <a:spcAft>
                <a:spcPts val="0"/>
              </a:spcAft>
              <a:buNone/>
            </a:pPr>
            <a:r>
              <a:rPr b="1" lang="en-US" sz="3600">
                <a:solidFill>
                  <a:srgbClr val="000000"/>
                </a:solidFill>
              </a:rPr>
              <a:t>       ] </a:t>
            </a:r>
            <a:endParaRPr b="1" sz="3600">
              <a:solidFill>
                <a:srgbClr val="000000"/>
              </a:solidFill>
            </a:endParaRPr>
          </a:p>
          <a:p>
            <a:pPr indent="0" lvl="0" marL="914400" rtl="0" algn="l">
              <a:lnSpc>
                <a:spcPct val="100000"/>
              </a:lnSpc>
              <a:spcBef>
                <a:spcPts val="0"/>
              </a:spcBef>
              <a:spcAft>
                <a:spcPts val="0"/>
              </a:spcAft>
              <a:buNone/>
            </a:pPr>
            <a:r>
              <a:rPr b="1" lang="en-US" sz="3600">
                <a:solidFill>
                  <a:srgbClr val="000000"/>
                </a:solidFill>
              </a:rPr>
              <a:t>    ]</a:t>
            </a:r>
            <a:endParaRPr b="1" sz="3600">
              <a:solidFill>
                <a:srgbClr val="000000"/>
              </a:solidFill>
            </a:endParaRPr>
          </a:p>
          <a:p>
            <a:pPr indent="0" lvl="0" marL="457200" rtl="0" algn="l">
              <a:lnSpc>
                <a:spcPct val="100000"/>
              </a:lnSpc>
              <a:spcBef>
                <a:spcPts val="0"/>
              </a:spcBef>
              <a:spcAft>
                <a:spcPts val="0"/>
              </a:spcAft>
              <a:buNone/>
            </a:pPr>
            <a:r>
              <a:rPr b="1" lang="en-US" sz="3600">
                <a:solidFill>
                  <a:srgbClr val="04A704"/>
                </a:solidFill>
              </a:rPr>
              <a:t>end</a:t>
            </a:r>
            <a:endParaRPr b="1" sz="3600">
              <a:solidFill>
                <a:srgbClr val="04A704"/>
              </a:solidFill>
            </a:endParaRPr>
          </a:p>
          <a:p>
            <a:pPr indent="0" lvl="0" marL="0" rtl="0" algn="l">
              <a:spcBef>
                <a:spcPts val="0"/>
              </a:spcBef>
              <a:spcAft>
                <a:spcPts val="0"/>
              </a:spcAft>
              <a:buClr>
                <a:schemeClr val="dk1"/>
              </a:buClr>
              <a:buSzPts val="3366"/>
              <a:buFont typeface="Arial"/>
              <a:buNone/>
            </a:pPr>
            <a:r>
              <a:rPr lang="en-US" sz="3366">
                <a:solidFill>
                  <a:schemeClr val="dk1"/>
                </a:solidFill>
              </a:rPr>
              <a:t> </a:t>
            </a:r>
            <a:endParaRPr sz="3496"/>
          </a:p>
          <a:p>
            <a:pPr indent="0" lvl="0" marL="0" rtl="0" algn="l">
              <a:lnSpc>
                <a:spcPct val="150000"/>
              </a:lnSpc>
              <a:spcBef>
                <a:spcPts val="2900"/>
              </a:spcBef>
              <a:spcAft>
                <a:spcPts val="0"/>
              </a:spcAft>
              <a:buClr>
                <a:srgbClr val="5B5854"/>
              </a:buClr>
              <a:buSzPts val="3496"/>
              <a:buFont typeface="Arial"/>
              <a:buNone/>
            </a:pPr>
            <a:r>
              <a:t/>
            </a:r>
            <a:endParaRPr sz="3496"/>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4" name="Shape 374"/>
        <p:cNvGrpSpPr/>
        <p:nvPr/>
      </p:nvGrpSpPr>
      <p:grpSpPr>
        <a:xfrm>
          <a:off x="0" y="0"/>
          <a:ext cx="0" cy="0"/>
          <a:chOff x="0" y="0"/>
          <a:chExt cx="0" cy="0"/>
        </a:xfrm>
      </p:grpSpPr>
      <p:sp>
        <p:nvSpPr>
          <p:cNvPr id="375" name="Google Shape;375;p61"/>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l">
              <a:lnSpc>
                <a:spcPct val="100000"/>
              </a:lnSpc>
              <a:spcBef>
                <a:spcPts val="0"/>
              </a:spcBef>
              <a:spcAft>
                <a:spcPts val="0"/>
              </a:spcAft>
              <a:buClr>
                <a:schemeClr val="dk1"/>
              </a:buClr>
              <a:buSzPts val="3366"/>
              <a:buFont typeface="Arial"/>
              <a:buNone/>
            </a:pPr>
            <a:r>
              <a:rPr lang="en-US"/>
              <a:t>Now our </a:t>
            </a:r>
            <a:r>
              <a:rPr lang="en-US"/>
              <a:t>finished </a:t>
            </a:r>
            <a:r>
              <a:rPr b="1" lang="en-US">
                <a:solidFill>
                  <a:srgbClr val="000000"/>
                </a:solidFill>
                <a:latin typeface="Arial"/>
                <a:ea typeface="Arial"/>
                <a:cs typeface="Arial"/>
                <a:sym typeface="Arial"/>
              </a:rPr>
              <a:t>go</a:t>
            </a:r>
            <a:r>
              <a:rPr lang="en-US"/>
              <a:t> code might look like:</a:t>
            </a:r>
            <a:endParaRPr sz="4500"/>
          </a:p>
        </p:txBody>
      </p:sp>
      <p:sp>
        <p:nvSpPr>
          <p:cNvPr id="376" name="Google Shape;376;p61"/>
          <p:cNvSpPr txBox="1"/>
          <p:nvPr>
            <p:ph idx="4294967295" type="sldNum"/>
          </p:nvPr>
        </p:nvSpPr>
        <p:spPr>
          <a:xfrm>
            <a:off x="6331957" y="9232900"/>
            <a:ext cx="3408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77" name="Google Shape;377;p61"/>
          <p:cNvSpPr txBox="1"/>
          <p:nvPr>
            <p:ph idx="4294967295" type="body"/>
          </p:nvPr>
        </p:nvSpPr>
        <p:spPr>
          <a:xfrm>
            <a:off x="673100" y="1333600"/>
            <a:ext cx="11658600" cy="7899300"/>
          </a:xfrm>
          <a:prstGeom prst="rect">
            <a:avLst/>
          </a:prstGeom>
          <a:noFill/>
          <a:ln>
            <a:noFill/>
          </a:ln>
        </p:spPr>
        <p:txBody>
          <a:bodyPr anchorCtr="0" anchor="t" bIns="50800" lIns="50800" spcFirstLastPara="1" rIns="50800" wrap="square" tIns="50800">
            <a:noAutofit/>
          </a:bodyPr>
          <a:lstStyle/>
          <a:p>
            <a:pPr indent="0" lvl="0" marL="0" rtl="0" algn="l">
              <a:lnSpc>
                <a:spcPct val="100000"/>
              </a:lnSpc>
              <a:spcBef>
                <a:spcPts val="0"/>
              </a:spcBef>
              <a:spcAft>
                <a:spcPts val="0"/>
              </a:spcAft>
              <a:buClr>
                <a:schemeClr val="dk1"/>
              </a:buClr>
              <a:buSzPts val="3366"/>
              <a:buFont typeface="Arial"/>
              <a:buNone/>
            </a:pPr>
            <a:r>
              <a:rPr b="1" lang="en-US" sz="3600">
                <a:solidFill>
                  <a:srgbClr val="000000"/>
                </a:solidFill>
              </a:rPr>
              <a:t>        </a:t>
            </a:r>
            <a:r>
              <a:rPr b="1" lang="en-US" sz="3600">
                <a:solidFill>
                  <a:srgbClr val="04A704"/>
                </a:solidFill>
              </a:rPr>
              <a:t>to</a:t>
            </a:r>
            <a:r>
              <a:rPr b="1" lang="en-US" sz="3600">
                <a:solidFill>
                  <a:srgbClr val="000000"/>
                </a:solidFill>
              </a:rPr>
              <a:t> go</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000FF"/>
                </a:solidFill>
              </a:rPr>
              <a:t>  </a:t>
            </a:r>
            <a:r>
              <a:rPr b="1" lang="en-US" sz="3600">
                <a:solidFill>
                  <a:srgbClr val="0000FF"/>
                </a:solidFill>
              </a:rPr>
              <a:t>if </a:t>
            </a:r>
            <a:r>
              <a:rPr b="1" lang="en-US" sz="3600">
                <a:solidFill>
                  <a:srgbClr val="930BAF"/>
                </a:solidFill>
              </a:rPr>
              <a:t>not any? </a:t>
            </a:r>
            <a:r>
              <a:rPr b="1" lang="en-US" sz="3600">
                <a:solidFill>
                  <a:srgbClr val="000000"/>
                </a:solidFill>
              </a:rPr>
              <a:t>fishes [ </a:t>
            </a:r>
            <a:r>
              <a:rPr b="1" lang="en-US" sz="3600">
                <a:solidFill>
                  <a:srgbClr val="0000FF"/>
                </a:solidFill>
              </a:rPr>
              <a:t>stop </a:t>
            </a:r>
            <a:r>
              <a:rPr b="1" lang="en-US" sz="3600">
                <a:solidFill>
                  <a:srgbClr val="000000"/>
                </a:solidFill>
              </a:rPr>
              <a:t>]</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000FF"/>
                </a:solidFill>
              </a:rPr>
              <a:t>   </a:t>
            </a:r>
            <a:r>
              <a:rPr b="1" lang="en-US" sz="3600">
                <a:solidFill>
                  <a:srgbClr val="0000FF"/>
                </a:solidFill>
              </a:rPr>
              <a:t>ask </a:t>
            </a:r>
            <a:r>
              <a:rPr b="1" lang="en-US" sz="3600">
                <a:solidFill>
                  <a:srgbClr val="000000"/>
                </a:solidFill>
              </a:rPr>
              <a:t>planktons [ wiggle ]</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000FF"/>
                </a:solidFill>
              </a:rPr>
              <a:t>   </a:t>
            </a:r>
            <a:r>
              <a:rPr b="1" lang="en-US" sz="3600">
                <a:solidFill>
                  <a:srgbClr val="0000FF"/>
                </a:solidFill>
              </a:rPr>
              <a:t>ask</a:t>
            </a:r>
            <a:r>
              <a:rPr b="1" lang="en-US" sz="3600">
                <a:solidFill>
                  <a:srgbClr val="000000"/>
                </a:solidFill>
              </a:rPr>
              <a:t> fishes</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00000"/>
                </a:solidFill>
              </a:rPr>
              <a:t>[</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00000"/>
                </a:solidFill>
              </a:rPr>
              <a:t>wiggle </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move-cost</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00000"/>
                </a:solidFill>
              </a:rPr>
              <a:t>eat</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00000"/>
                </a:solidFill>
              </a:rPr>
              <a:t>more-fishes</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00000"/>
                </a:solidFill>
              </a:rPr>
              <a:t>check-death</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00000"/>
                </a:solidFill>
              </a:rPr>
              <a:t>]</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00000"/>
                </a:solidFill>
              </a:rPr>
              <a:t>more-planktons</a:t>
            </a:r>
            <a:endParaRPr b="1" sz="3600">
              <a:solidFill>
                <a:srgbClr val="000000"/>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000FF"/>
                </a:solidFill>
              </a:rPr>
              <a:t>        </a:t>
            </a:r>
            <a:r>
              <a:rPr b="1" lang="en-US" sz="3600">
                <a:solidFill>
                  <a:srgbClr val="0000FF"/>
                </a:solidFill>
              </a:rPr>
              <a:t>tick</a:t>
            </a:r>
            <a:endParaRPr b="1" sz="3600">
              <a:solidFill>
                <a:srgbClr val="0000FF"/>
              </a:solidFill>
            </a:endParaRPr>
          </a:p>
          <a:p>
            <a:pPr indent="0" lvl="0" marL="0" rtl="0" algn="l">
              <a:lnSpc>
                <a:spcPct val="100000"/>
              </a:lnSpc>
              <a:spcBef>
                <a:spcPts val="0"/>
              </a:spcBef>
              <a:spcAft>
                <a:spcPts val="0"/>
              </a:spcAft>
              <a:buClr>
                <a:srgbClr val="5B5854"/>
              </a:buClr>
              <a:buSzPts val="3496"/>
              <a:buFont typeface="Arial"/>
              <a:buNone/>
            </a:pPr>
            <a:r>
              <a:rPr b="1" lang="en-US" sz="3600">
                <a:solidFill>
                  <a:srgbClr val="000000"/>
                </a:solidFill>
              </a:rPr>
              <a:t>        </a:t>
            </a:r>
            <a:r>
              <a:rPr b="1" lang="en-US" sz="3600">
                <a:solidFill>
                  <a:srgbClr val="04A704"/>
                </a:solidFill>
              </a:rPr>
              <a:t>end</a:t>
            </a:r>
            <a:endParaRPr b="1" sz="3600">
              <a:solidFill>
                <a:srgbClr val="04A704"/>
              </a:solidFill>
            </a:endParaRPr>
          </a:p>
          <a:p>
            <a:pPr indent="0" lvl="0" marL="0" rtl="0" algn="l">
              <a:lnSpc>
                <a:spcPct val="100000"/>
              </a:lnSpc>
              <a:spcBef>
                <a:spcPts val="2900"/>
              </a:spcBef>
              <a:spcAft>
                <a:spcPts val="0"/>
              </a:spcAft>
              <a:buClr>
                <a:srgbClr val="5B5854"/>
              </a:buClr>
              <a:buSzPts val="3496"/>
              <a:buFont typeface="Arial"/>
              <a:buNone/>
            </a:pPr>
            <a:r>
              <a:t/>
            </a:r>
            <a:endParaRPr sz="3496"/>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62"/>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EXPERIMENT!</a:t>
            </a:r>
            <a:endParaRPr sz="4500"/>
          </a:p>
        </p:txBody>
      </p:sp>
      <p:sp>
        <p:nvSpPr>
          <p:cNvPr id="383" name="Google Shape;383;p62"/>
          <p:cNvSpPr txBox="1"/>
          <p:nvPr>
            <p:ph idx="4294967295" type="sldNum"/>
          </p:nvPr>
        </p:nvSpPr>
        <p:spPr>
          <a:xfrm>
            <a:off x="6331957" y="9232900"/>
            <a:ext cx="340885"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84" name="Google Shape;384;p62"/>
          <p:cNvSpPr txBox="1"/>
          <p:nvPr>
            <p:ph idx="4294967295" type="body"/>
          </p:nvPr>
        </p:nvSpPr>
        <p:spPr>
          <a:xfrm>
            <a:off x="673100" y="1727200"/>
            <a:ext cx="11658600" cy="7112000"/>
          </a:xfrm>
          <a:prstGeom prst="rect">
            <a:avLst/>
          </a:prstGeom>
          <a:noFill/>
          <a:ln>
            <a:noFill/>
          </a:ln>
        </p:spPr>
        <p:txBody>
          <a:bodyPr anchorCtr="0" anchor="t" bIns="50800" lIns="50800" spcFirstLastPara="1" rIns="50800" wrap="square" tIns="50800">
            <a:noAutofit/>
          </a:bodyPr>
          <a:lstStyle/>
          <a:p>
            <a:pPr indent="0" lvl="0" marL="0" marR="0" rtl="0" algn="l">
              <a:lnSpc>
                <a:spcPct val="115000"/>
              </a:lnSpc>
              <a:spcBef>
                <a:spcPts val="0"/>
              </a:spcBef>
              <a:spcAft>
                <a:spcPts val="0"/>
              </a:spcAft>
              <a:buClr>
                <a:srgbClr val="5B5854"/>
              </a:buClr>
              <a:buSzPts val="3534"/>
              <a:buFont typeface="Arial"/>
              <a:buNone/>
            </a:pPr>
            <a:r>
              <a:rPr lang="en-US" sz="3300"/>
              <a:t>Now that you have a working model with a slider, monitors and a plot, think about what this model can tell us.  The basic experiment we can run asks: </a:t>
            </a:r>
            <a:endParaRPr sz="3300"/>
          </a:p>
          <a:p>
            <a:pPr indent="0" lvl="0" marL="0" marR="0" rtl="0" algn="l">
              <a:lnSpc>
                <a:spcPct val="115000"/>
              </a:lnSpc>
              <a:spcBef>
                <a:spcPts val="0"/>
              </a:spcBef>
              <a:spcAft>
                <a:spcPts val="0"/>
              </a:spcAft>
              <a:buClr>
                <a:srgbClr val="5B5854"/>
              </a:buClr>
              <a:buSzPts val="3534"/>
              <a:buFont typeface="Arial"/>
              <a:buNone/>
            </a:pPr>
            <a:r>
              <a:t/>
            </a:r>
            <a:endParaRPr sz="3300"/>
          </a:p>
          <a:p>
            <a:pPr indent="0" lvl="0" marL="0" marR="0" rtl="0" algn="l">
              <a:lnSpc>
                <a:spcPct val="115000"/>
              </a:lnSpc>
              <a:spcBef>
                <a:spcPts val="0"/>
              </a:spcBef>
              <a:spcAft>
                <a:spcPts val="0"/>
              </a:spcAft>
              <a:buClr>
                <a:srgbClr val="5B5854"/>
              </a:buClr>
              <a:buSzPts val="3534"/>
              <a:buFont typeface="Arial"/>
              <a:buNone/>
            </a:pPr>
            <a:r>
              <a:rPr lang="en-US" sz="3300"/>
              <a:t>How will the initial number of fish </a:t>
            </a:r>
            <a:r>
              <a:rPr lang="en-US" sz="3300">
                <a:solidFill>
                  <a:schemeClr val="dk1"/>
                </a:solidFill>
              </a:rPr>
              <a:t>change the result of the model (how long it takes before the last fish dies)? </a:t>
            </a:r>
            <a:endParaRPr sz="3300">
              <a:solidFill>
                <a:schemeClr val="dk1"/>
              </a:solidFill>
            </a:endParaRPr>
          </a:p>
          <a:p>
            <a:pPr indent="0" lvl="0" marL="0" marR="0" rtl="0" algn="l">
              <a:lnSpc>
                <a:spcPct val="115000"/>
              </a:lnSpc>
              <a:spcBef>
                <a:spcPts val="0"/>
              </a:spcBef>
              <a:spcAft>
                <a:spcPts val="0"/>
              </a:spcAft>
              <a:buClr>
                <a:srgbClr val="5B5854"/>
              </a:buClr>
              <a:buSzPts val="3534"/>
              <a:buFont typeface="Arial"/>
              <a:buNone/>
            </a:pPr>
            <a:r>
              <a:t/>
            </a:r>
            <a:endParaRPr sz="3300"/>
          </a:p>
          <a:p>
            <a:pPr indent="0" lvl="0" marL="0" marR="0" rtl="0" algn="l">
              <a:lnSpc>
                <a:spcPct val="115000"/>
              </a:lnSpc>
              <a:spcBef>
                <a:spcPts val="0"/>
              </a:spcBef>
              <a:spcAft>
                <a:spcPts val="0"/>
              </a:spcAft>
              <a:buClr>
                <a:srgbClr val="5B5854"/>
              </a:buClr>
              <a:buSzPts val="3534"/>
              <a:buFont typeface="Arial"/>
              <a:buNone/>
            </a:pPr>
            <a:r>
              <a:t/>
            </a:r>
            <a:endParaRPr sz="3300"/>
          </a:p>
          <a:p>
            <a:pPr indent="0" lvl="0" marL="0" marR="0" rtl="0" algn="l">
              <a:lnSpc>
                <a:spcPct val="115000"/>
              </a:lnSpc>
              <a:spcBef>
                <a:spcPts val="0"/>
              </a:spcBef>
              <a:spcAft>
                <a:spcPts val="0"/>
              </a:spcAft>
              <a:buClr>
                <a:srgbClr val="5B5854"/>
              </a:buClr>
              <a:buSzPts val="3534"/>
              <a:buFont typeface="Arial"/>
              <a:buNone/>
            </a:pPr>
            <a:r>
              <a:rPr lang="en-US" sz="3300"/>
              <a:t>What is your prediction about how the number of fish at the beginning of the model will affect the outcome?  </a:t>
            </a:r>
            <a:endParaRPr sz="3300"/>
          </a:p>
          <a:p>
            <a:pPr indent="0" lvl="0" marL="0" marR="0" rtl="0" algn="l">
              <a:lnSpc>
                <a:spcPct val="115000"/>
              </a:lnSpc>
              <a:spcBef>
                <a:spcPts val="0"/>
              </a:spcBef>
              <a:spcAft>
                <a:spcPts val="0"/>
              </a:spcAft>
              <a:buClr>
                <a:srgbClr val="5B5854"/>
              </a:buClr>
              <a:buSzPts val="3534"/>
              <a:buFont typeface="Arial"/>
              <a:buNone/>
            </a:pPr>
            <a:r>
              <a:t/>
            </a:r>
            <a:endParaRPr sz="3300"/>
          </a:p>
          <a:p>
            <a:pPr indent="0" lvl="0" marL="0" marR="0" rtl="0" algn="l">
              <a:lnSpc>
                <a:spcPct val="115000"/>
              </a:lnSpc>
              <a:spcBef>
                <a:spcPts val="0"/>
              </a:spcBef>
              <a:spcAft>
                <a:spcPts val="0"/>
              </a:spcAft>
              <a:buClr>
                <a:srgbClr val="5B5854"/>
              </a:buClr>
              <a:buSzPts val="3534"/>
              <a:buFont typeface="Arial"/>
              <a:buNone/>
            </a:pPr>
            <a:r>
              <a:rPr lang="en-US" sz="3300"/>
              <a:t>How can we test your prediction?</a:t>
            </a:r>
            <a:endParaRPr sz="33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63"/>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MODIFY!</a:t>
            </a:r>
            <a:endParaRPr sz="4500"/>
          </a:p>
        </p:txBody>
      </p:sp>
      <p:sp>
        <p:nvSpPr>
          <p:cNvPr id="390" name="Google Shape;390;p63"/>
          <p:cNvSpPr txBox="1"/>
          <p:nvPr>
            <p:ph idx="4294967295" type="sldNum"/>
          </p:nvPr>
        </p:nvSpPr>
        <p:spPr>
          <a:xfrm>
            <a:off x="6335864" y="9232900"/>
            <a:ext cx="333072" cy="337605"/>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91" name="Google Shape;391;p63"/>
          <p:cNvSpPr txBox="1"/>
          <p:nvPr>
            <p:ph idx="4294967295" type="body"/>
          </p:nvPr>
        </p:nvSpPr>
        <p:spPr>
          <a:xfrm>
            <a:off x="673100" y="1727200"/>
            <a:ext cx="11658600" cy="71120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rgbClr val="5B5854"/>
              </a:buClr>
              <a:buSzPts val="2736"/>
              <a:buFont typeface="Arial"/>
              <a:buNone/>
            </a:pPr>
            <a:r>
              <a:rPr lang="en-US" sz="3000"/>
              <a:t>What else could our model test?  We could change any number in the code (that is “hard-coded” in to the model) to be a slider instead, and experiment with that number.  For example:  </a:t>
            </a:r>
            <a:endParaRPr sz="3000"/>
          </a:p>
          <a:p>
            <a:pPr indent="-419100" lvl="0" marL="457200" rtl="0" algn="l">
              <a:lnSpc>
                <a:spcPct val="115000"/>
              </a:lnSpc>
              <a:spcBef>
                <a:spcPts val="0"/>
              </a:spcBef>
              <a:spcAft>
                <a:spcPts val="0"/>
              </a:spcAft>
              <a:buSzPts val="3000"/>
              <a:buChar char="●"/>
            </a:pPr>
            <a:r>
              <a:rPr lang="en-US" sz="3000"/>
              <a:t>We could change how much energy the fishes gain by eating a plankton.  How might this change the outcome of the model?  </a:t>
            </a:r>
            <a:endParaRPr sz="3000"/>
          </a:p>
          <a:p>
            <a:pPr indent="-419100" lvl="0" marL="457200" rtl="0" algn="l">
              <a:lnSpc>
                <a:spcPct val="115000"/>
              </a:lnSpc>
              <a:spcBef>
                <a:spcPts val="0"/>
              </a:spcBef>
              <a:spcAft>
                <a:spcPts val="0"/>
              </a:spcAft>
              <a:buSzPts val="3000"/>
              <a:buChar char="●"/>
            </a:pPr>
            <a:r>
              <a:rPr lang="en-US" sz="3000"/>
              <a:t>What else could we change about the model to make it more realistic?  </a:t>
            </a:r>
            <a:endParaRPr sz="3000"/>
          </a:p>
          <a:p>
            <a:pPr indent="-419100" lvl="0" marL="457200" rtl="0" algn="l">
              <a:lnSpc>
                <a:spcPct val="115000"/>
              </a:lnSpc>
              <a:spcBef>
                <a:spcPts val="0"/>
              </a:spcBef>
              <a:spcAft>
                <a:spcPts val="0"/>
              </a:spcAft>
              <a:buSzPts val="3000"/>
              <a:buChar char="●"/>
            </a:pPr>
            <a:r>
              <a:rPr lang="en-US" sz="3000"/>
              <a:t>What could we change about the behavior of the agents that would more closely fit reality?  </a:t>
            </a:r>
            <a:endParaRPr sz="3000"/>
          </a:p>
          <a:p>
            <a:pPr indent="-419100" lvl="0" marL="457200" rtl="0" algn="l">
              <a:lnSpc>
                <a:spcPct val="115000"/>
              </a:lnSpc>
              <a:spcBef>
                <a:spcPts val="0"/>
              </a:spcBef>
              <a:spcAft>
                <a:spcPts val="0"/>
              </a:spcAft>
              <a:buSzPts val="3000"/>
              <a:buChar char="●"/>
            </a:pPr>
            <a:r>
              <a:rPr lang="en-US" sz="3000"/>
              <a:t>What could we add to the model?  </a:t>
            </a:r>
            <a:endParaRPr sz="3000"/>
          </a:p>
          <a:p>
            <a:pPr indent="-419100" lvl="0" marL="457200" rtl="0" algn="l">
              <a:lnSpc>
                <a:spcPct val="115000"/>
              </a:lnSpc>
              <a:spcBef>
                <a:spcPts val="0"/>
              </a:spcBef>
              <a:spcAft>
                <a:spcPts val="0"/>
              </a:spcAft>
              <a:buSzPts val="3000"/>
              <a:buChar char="●"/>
            </a:pPr>
            <a:r>
              <a:rPr lang="en-US" sz="3000"/>
              <a:t>Do we need more or different agents, patches, monitors, behaviors?  What is an interesting question we could modify our model to answer?  </a:t>
            </a:r>
            <a:endParaRPr sz="30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64"/>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Saving your Netlogo Web model</a:t>
            </a:r>
            <a:endParaRPr sz="4500"/>
          </a:p>
        </p:txBody>
      </p:sp>
      <p:sp>
        <p:nvSpPr>
          <p:cNvPr id="397" name="Google Shape;397;p64"/>
          <p:cNvSpPr txBox="1"/>
          <p:nvPr>
            <p:ph idx="4294967295" type="sldNum"/>
          </p:nvPr>
        </p:nvSpPr>
        <p:spPr>
          <a:xfrm>
            <a:off x="6335864" y="9232900"/>
            <a:ext cx="3330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398" name="Google Shape;398;p64"/>
          <p:cNvSpPr txBox="1"/>
          <p:nvPr>
            <p:ph idx="4294967295" type="body"/>
          </p:nvPr>
        </p:nvSpPr>
        <p:spPr>
          <a:xfrm>
            <a:off x="673100" y="1727200"/>
            <a:ext cx="11658600" cy="71121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None/>
            </a:pPr>
            <a:r>
              <a:rPr lang="en-US" sz="4000"/>
              <a:t>Now that you have finished your model, click on Export on the upper left, and choose NetLogo.  The program will ask you where to save it, so put it on your flash drive (you can also name the model so the file can be more easily found).  </a:t>
            </a:r>
            <a:endParaRPr sz="4000"/>
          </a:p>
          <a:p>
            <a:pPr indent="0" lvl="0" marL="457200" rtl="0" algn="l">
              <a:lnSpc>
                <a:spcPct val="115000"/>
              </a:lnSpc>
              <a:spcBef>
                <a:spcPts val="0"/>
              </a:spcBef>
              <a:spcAft>
                <a:spcPts val="0"/>
              </a:spcAft>
              <a:buNone/>
            </a:pPr>
            <a:r>
              <a:t/>
            </a:r>
            <a:endParaRPr sz="4000"/>
          </a:p>
          <a:p>
            <a:pPr indent="0" lvl="0" marL="0" rtl="0" algn="l">
              <a:lnSpc>
                <a:spcPct val="115000"/>
              </a:lnSpc>
              <a:spcBef>
                <a:spcPts val="0"/>
              </a:spcBef>
              <a:spcAft>
                <a:spcPts val="0"/>
              </a:spcAft>
              <a:buNone/>
            </a:pPr>
            <a:r>
              <a:rPr lang="en-US" sz="4000"/>
              <a:t>Next time you open NetLogo Web, you can click on “Upload a Model” near the top of the screen, and navigate to your flash drive where you have saved it.  </a:t>
            </a:r>
            <a:endParaRPr sz="40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65"/>
          <p:cNvSpPr txBox="1"/>
          <p:nvPr>
            <p:ph type="title"/>
          </p:nvPr>
        </p:nvSpPr>
        <p:spPr>
          <a:xfrm>
            <a:off x="673100" y="3086100"/>
            <a:ext cx="11658600" cy="3568700"/>
          </a:xfrm>
          <a:prstGeom prst="rect">
            <a:avLst/>
          </a:prstGeom>
          <a:no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6800"/>
              <a:buFont typeface="Poppins"/>
              <a:buNone/>
            </a:pPr>
            <a:r>
              <a:rPr lang="en-US" sz="6800"/>
              <a:t>CREATING A SILLY MODEL </a:t>
            </a:r>
            <a:endParaRPr sz="6800"/>
          </a:p>
          <a:p>
            <a:pPr indent="0" lvl="0" marL="0" marR="0" rtl="0" algn="ctr">
              <a:lnSpc>
                <a:spcPct val="100000"/>
              </a:lnSpc>
              <a:spcBef>
                <a:spcPts val="0"/>
              </a:spcBef>
              <a:spcAft>
                <a:spcPts val="0"/>
              </a:spcAft>
              <a:buClr>
                <a:srgbClr val="5B5854"/>
              </a:buClr>
              <a:buSzPts val="6800"/>
              <a:buFont typeface="Poppins"/>
              <a:buNone/>
            </a:pPr>
            <a:r>
              <a:rPr lang="en-US" sz="6800"/>
              <a:t>IN NETLOGO WEB - </a:t>
            </a:r>
            <a:endParaRPr sz="6800"/>
          </a:p>
          <a:p>
            <a:pPr indent="0" lvl="0" marL="0" marR="0" rtl="0" algn="ctr">
              <a:lnSpc>
                <a:spcPct val="100000"/>
              </a:lnSpc>
              <a:spcBef>
                <a:spcPts val="0"/>
              </a:spcBef>
              <a:spcAft>
                <a:spcPts val="0"/>
              </a:spcAft>
              <a:buClr>
                <a:srgbClr val="5B5854"/>
              </a:buClr>
              <a:buSzPts val="6800"/>
              <a:buFont typeface="Poppins"/>
              <a:buNone/>
            </a:pPr>
            <a:r>
              <a:rPr lang="en-US" sz="6800"/>
              <a:t>Halloween jack-o-lantern</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66"/>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START A NEW PROJECT &amp; SET-UP WORLD</a:t>
            </a:r>
            <a:endParaRPr sz="4100"/>
          </a:p>
        </p:txBody>
      </p:sp>
      <p:sp>
        <p:nvSpPr>
          <p:cNvPr id="409" name="Google Shape;409;p66"/>
          <p:cNvSpPr txBox="1"/>
          <p:nvPr>
            <p:ph idx="4294967295" type="sldNum"/>
          </p:nvPr>
        </p:nvSpPr>
        <p:spPr>
          <a:xfrm>
            <a:off x="6388603" y="9232900"/>
            <a:ext cx="2277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410" name="Google Shape;410;p66"/>
          <p:cNvSpPr txBox="1"/>
          <p:nvPr>
            <p:ph idx="4294967295" type="body"/>
          </p:nvPr>
        </p:nvSpPr>
        <p:spPr>
          <a:xfrm>
            <a:off x="673100" y="1333600"/>
            <a:ext cx="11658600" cy="7899600"/>
          </a:xfrm>
          <a:prstGeom prst="rect">
            <a:avLst/>
          </a:prstGeom>
          <a:noFill/>
          <a:ln>
            <a:noFill/>
          </a:ln>
        </p:spPr>
        <p:txBody>
          <a:bodyPr anchorCtr="0" anchor="t" bIns="50800" lIns="50800" spcFirstLastPara="1" rIns="50800" wrap="square" tIns="50800">
            <a:noAutofit/>
          </a:bodyPr>
          <a:lstStyle/>
          <a:p>
            <a:pPr indent="-406400" lvl="0" marL="457200" rtl="0" algn="l">
              <a:lnSpc>
                <a:spcPct val="150000"/>
              </a:lnSpc>
              <a:spcBef>
                <a:spcPts val="0"/>
              </a:spcBef>
              <a:spcAft>
                <a:spcPts val="0"/>
              </a:spcAft>
              <a:buClr>
                <a:srgbClr val="5B5854"/>
              </a:buClr>
              <a:buSzPts val="2800"/>
              <a:buFont typeface="Arial"/>
              <a:buChar char="●"/>
            </a:pPr>
            <a:r>
              <a:rPr b="0" i="0" lang="en-US" sz="2800" u="none" cap="none" strike="noStrike">
                <a:solidFill>
                  <a:srgbClr val="5B5854"/>
                </a:solidFill>
                <a:latin typeface="Arial"/>
                <a:ea typeface="Arial"/>
                <a:cs typeface="Arial"/>
                <a:sym typeface="Arial"/>
              </a:rPr>
              <a:t>Open NetLogo Web - netlogoweb.o</a:t>
            </a:r>
            <a:r>
              <a:rPr lang="en-US" sz="2800"/>
              <a:t>rg</a:t>
            </a:r>
            <a:endParaRPr sz="2800"/>
          </a:p>
          <a:p>
            <a:pPr indent="-406400" lvl="0" marL="457200" rtl="0" algn="l">
              <a:lnSpc>
                <a:spcPct val="150000"/>
              </a:lnSpc>
              <a:spcBef>
                <a:spcPts val="0"/>
              </a:spcBef>
              <a:spcAft>
                <a:spcPts val="0"/>
              </a:spcAft>
              <a:buSzPts val="2800"/>
              <a:buChar char="●"/>
            </a:pPr>
            <a:r>
              <a:rPr lang="en-US" sz="2800"/>
              <a:t>The program will open to an already existing model - click NEW on the upper right to get a blank screen</a:t>
            </a:r>
            <a:endParaRPr b="0" i="0" sz="2800" u="none" cap="none" strike="noStrike">
              <a:solidFill>
                <a:srgbClr val="5B5854"/>
              </a:solidFill>
              <a:latin typeface="Arial"/>
              <a:ea typeface="Arial"/>
              <a:cs typeface="Arial"/>
              <a:sym typeface="Arial"/>
            </a:endParaRPr>
          </a:p>
          <a:p>
            <a:pPr indent="-406400" lvl="0" marL="457200" rtl="0" algn="l">
              <a:lnSpc>
                <a:spcPct val="150000"/>
              </a:lnSpc>
              <a:spcBef>
                <a:spcPts val="0"/>
              </a:spcBef>
              <a:spcAft>
                <a:spcPts val="0"/>
              </a:spcAft>
              <a:buClr>
                <a:srgbClr val="5B5854"/>
              </a:buClr>
              <a:buSzPts val="2800"/>
              <a:buFont typeface="Arial"/>
              <a:buChar char="●"/>
            </a:pPr>
            <a:r>
              <a:rPr lang="en-US" sz="2800"/>
              <a:t>Click on the lock in the upper left, then click in the title to name your project Jack-o-Lantern.</a:t>
            </a:r>
            <a:endParaRPr sz="2800"/>
          </a:p>
          <a:p>
            <a:pPr indent="-406400" lvl="0" marL="457200" rtl="0" algn="l">
              <a:lnSpc>
                <a:spcPct val="150000"/>
              </a:lnSpc>
              <a:spcBef>
                <a:spcPts val="0"/>
              </a:spcBef>
              <a:spcAft>
                <a:spcPts val="0"/>
              </a:spcAft>
              <a:buClr>
                <a:srgbClr val="5B5854"/>
              </a:buClr>
              <a:buSzPts val="2800"/>
              <a:buFont typeface="Arial"/>
              <a:buChar char="●"/>
            </a:pPr>
            <a:r>
              <a:rPr lang="en-US" sz="2800"/>
              <a:t>Right click anywhere in the green area to and choose “Create Button.”  In the new box that appears, type “Setup” in the </a:t>
            </a:r>
            <a:r>
              <a:rPr b="1" lang="en-US" sz="2800"/>
              <a:t>Commands</a:t>
            </a:r>
            <a:r>
              <a:rPr lang="en-US" sz="2800"/>
              <a:t> line, and click OK.</a:t>
            </a:r>
            <a:endParaRPr sz="2800"/>
          </a:p>
          <a:p>
            <a:pPr indent="-419100" lvl="0" marL="457200" rtl="0" algn="l">
              <a:lnSpc>
                <a:spcPct val="150000"/>
              </a:lnSpc>
              <a:spcBef>
                <a:spcPts val="0"/>
              </a:spcBef>
              <a:spcAft>
                <a:spcPts val="0"/>
              </a:spcAft>
              <a:buSzPts val="3000"/>
              <a:buChar char="●"/>
            </a:pPr>
            <a:r>
              <a:rPr lang="en-US" sz="2800"/>
              <a:t>Follow the same steps to create another button, and name it </a:t>
            </a:r>
            <a:r>
              <a:rPr b="1" lang="en-US" sz="2800"/>
              <a:t>Go</a:t>
            </a:r>
            <a:r>
              <a:rPr lang="en-US" sz="2800"/>
              <a:t>. This time, do NOT click the forever box in the Go button.</a:t>
            </a:r>
            <a:r>
              <a:rPr lang="en-US" sz="2800"/>
              <a:t> Move the buttons where you want them, then click on the lock again to return to Interactive Mode. </a:t>
            </a:r>
            <a:r>
              <a:rPr lang="en-US" sz="3000"/>
              <a:t>   </a:t>
            </a:r>
            <a:endParaRPr sz="30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67"/>
          <p:cNvSpPr txBox="1"/>
          <p:nvPr>
            <p:ph idx="1" type="body"/>
          </p:nvPr>
        </p:nvSpPr>
        <p:spPr>
          <a:xfrm>
            <a:off x="673100" y="1473200"/>
            <a:ext cx="11658600" cy="7481400"/>
          </a:xfrm>
          <a:prstGeom prst="rect">
            <a:avLst/>
          </a:prstGeom>
          <a:noFill/>
          <a:ln>
            <a:noFill/>
          </a:ln>
        </p:spPr>
        <p:txBody>
          <a:bodyPr anchorCtr="0" anchor="t" bIns="50800" lIns="50800" spcFirstLastPara="1" rIns="50800" wrap="square" tIns="50800">
            <a:noAutofit/>
          </a:bodyPr>
          <a:lstStyle/>
          <a:p>
            <a:pPr indent="0" lvl="3" marL="0" marR="0" rtl="0" algn="l">
              <a:lnSpc>
                <a:spcPct val="115000"/>
              </a:lnSpc>
              <a:spcBef>
                <a:spcPts val="2700"/>
              </a:spcBef>
              <a:spcAft>
                <a:spcPts val="0"/>
              </a:spcAft>
              <a:buClr>
                <a:srgbClr val="5B5854"/>
              </a:buClr>
              <a:buSzPts val="2444"/>
              <a:buFont typeface="Arial"/>
              <a:buNone/>
            </a:pPr>
            <a:r>
              <a:rPr lang="en-US" sz="5000">
                <a:solidFill>
                  <a:srgbClr val="5B5854"/>
                </a:solidFill>
              </a:rPr>
              <a:t>All Netlogo procedures start with </a:t>
            </a:r>
            <a:r>
              <a:rPr b="1" lang="en-US" sz="5000">
                <a:solidFill>
                  <a:srgbClr val="04A704"/>
                </a:solidFill>
              </a:rPr>
              <a:t>to</a:t>
            </a:r>
            <a:r>
              <a:rPr lang="en-US" sz="5000">
                <a:solidFill>
                  <a:srgbClr val="5B5854"/>
                </a:solidFill>
              </a:rPr>
              <a:t> and a name (here the name is setup) and end with </a:t>
            </a:r>
            <a:r>
              <a:rPr b="1" lang="en-US" sz="5000">
                <a:solidFill>
                  <a:srgbClr val="04A704"/>
                </a:solidFill>
              </a:rPr>
              <a:t>end</a:t>
            </a:r>
            <a:r>
              <a:rPr lang="en-US" sz="5000">
                <a:solidFill>
                  <a:srgbClr val="5B5854"/>
                </a:solidFill>
              </a:rPr>
              <a:t>.  We want this procedure to work when we push the setup button, so the spelling and capitalization of the word s</a:t>
            </a:r>
            <a:r>
              <a:rPr lang="en-US" sz="5000"/>
              <a:t>etup </a:t>
            </a:r>
            <a:r>
              <a:rPr lang="en-US" sz="5000">
                <a:solidFill>
                  <a:srgbClr val="5B5854"/>
                </a:solidFill>
              </a:rPr>
              <a:t>here needs to match exactly with the button you created on the Interface.  </a:t>
            </a:r>
            <a:endParaRPr sz="5000"/>
          </a:p>
        </p:txBody>
      </p:sp>
      <p:sp>
        <p:nvSpPr>
          <p:cNvPr id="416" name="Google Shape;416;p67"/>
          <p:cNvSpPr txBox="1"/>
          <p:nvPr>
            <p:ph type="title"/>
          </p:nvPr>
        </p:nvSpPr>
        <p:spPr>
          <a:xfrm>
            <a:off x="673100" y="584200"/>
            <a:ext cx="11658600" cy="7493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CREATE CODE FOR THE SETUP BUTTON</a:t>
            </a:r>
            <a:endParaRPr sz="41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68"/>
          <p:cNvSpPr txBox="1"/>
          <p:nvPr>
            <p:ph idx="1" type="body"/>
          </p:nvPr>
        </p:nvSpPr>
        <p:spPr>
          <a:xfrm>
            <a:off x="889000" y="1473200"/>
            <a:ext cx="11658600" cy="7481400"/>
          </a:xfrm>
          <a:prstGeom prst="rect">
            <a:avLst/>
          </a:prstGeom>
          <a:noFill/>
          <a:ln>
            <a:noFill/>
          </a:ln>
        </p:spPr>
        <p:txBody>
          <a:bodyPr anchorCtr="0" anchor="t" bIns="50800" lIns="50800" spcFirstLastPara="1" rIns="50800" wrap="square" tIns="50800">
            <a:noAutofit/>
          </a:bodyPr>
          <a:lstStyle/>
          <a:p>
            <a:pPr indent="0" lvl="1" marL="0" marR="0" rtl="0" algn="l">
              <a:lnSpc>
                <a:spcPct val="115000"/>
              </a:lnSpc>
              <a:spcBef>
                <a:spcPts val="1700"/>
              </a:spcBef>
              <a:spcAft>
                <a:spcPts val="0"/>
              </a:spcAft>
              <a:buClr>
                <a:srgbClr val="5B5854"/>
              </a:buClr>
              <a:buSzPts val="2482"/>
              <a:buFont typeface="Arial"/>
              <a:buNone/>
            </a:pPr>
            <a:r>
              <a:rPr lang="en-US" sz="3000"/>
              <a:t>All</a:t>
            </a:r>
            <a:r>
              <a:rPr lang="en-US" sz="3000">
                <a:solidFill>
                  <a:srgbClr val="5B5854"/>
                </a:solidFill>
              </a:rPr>
              <a:t> Netlogo procedures start with </a:t>
            </a:r>
            <a:r>
              <a:rPr b="1" lang="en-US" sz="3600">
                <a:solidFill>
                  <a:srgbClr val="04A704"/>
                </a:solidFill>
              </a:rPr>
              <a:t>to</a:t>
            </a:r>
            <a:r>
              <a:rPr lang="en-US" sz="3000">
                <a:solidFill>
                  <a:srgbClr val="5B5854"/>
                </a:solidFill>
              </a:rPr>
              <a:t> and a name (here the name is setup) and end with </a:t>
            </a:r>
            <a:r>
              <a:rPr b="1" lang="en-US" sz="3600">
                <a:solidFill>
                  <a:srgbClr val="04A704"/>
                </a:solidFill>
              </a:rPr>
              <a:t>end</a:t>
            </a:r>
            <a:r>
              <a:rPr lang="en-US" sz="3000">
                <a:solidFill>
                  <a:srgbClr val="5B5854"/>
                </a:solidFill>
              </a:rPr>
              <a:t>.  We want this procedure to work when we push the setup button, so the spelling and capitalization of the word here needs to match exactly with the button you created on the Interface.  Your code should read:</a:t>
            </a:r>
            <a:endParaRPr sz="3000">
              <a:solidFill>
                <a:srgbClr val="5B5854"/>
              </a:solidFill>
            </a:endParaRPr>
          </a:p>
          <a:p>
            <a:pPr indent="122653" lvl="1" marL="1371600" rtl="0" algn="l">
              <a:lnSpc>
                <a:spcPct val="100000"/>
              </a:lnSpc>
              <a:spcBef>
                <a:spcPts val="1700"/>
              </a:spcBef>
              <a:spcAft>
                <a:spcPts val="0"/>
              </a:spcAft>
              <a:buClr>
                <a:srgbClr val="5B5854"/>
              </a:buClr>
              <a:buSzPts val="2482"/>
              <a:buFont typeface="Arial"/>
              <a:buNone/>
            </a:pPr>
            <a:r>
              <a:rPr b="1" lang="en-US" sz="3600">
                <a:solidFill>
                  <a:srgbClr val="04A704"/>
                </a:solidFill>
              </a:rPr>
              <a:t>to </a:t>
            </a:r>
            <a:r>
              <a:rPr lang="en-US" sz="3600">
                <a:solidFill>
                  <a:srgbClr val="000000"/>
                </a:solidFill>
              </a:rPr>
              <a:t>setup</a:t>
            </a:r>
            <a:endParaRPr sz="3600">
              <a:solidFill>
                <a:srgbClr val="000000"/>
              </a:solidFill>
            </a:endParaRPr>
          </a:p>
          <a:p>
            <a:pPr indent="122653" lvl="1" marL="1371600" rtl="0" algn="l">
              <a:lnSpc>
                <a:spcPct val="100000"/>
              </a:lnSpc>
              <a:spcBef>
                <a:spcPts val="1700"/>
              </a:spcBef>
              <a:spcAft>
                <a:spcPts val="0"/>
              </a:spcAft>
              <a:buClr>
                <a:srgbClr val="5B5854"/>
              </a:buClr>
              <a:buSzPts val="2482"/>
              <a:buFont typeface="Arial"/>
              <a:buNone/>
            </a:pPr>
            <a:r>
              <a:rPr b="1" lang="en-US" sz="3600">
                <a:solidFill>
                  <a:srgbClr val="04A704"/>
                </a:solidFill>
              </a:rPr>
              <a:t>end</a:t>
            </a:r>
            <a:endParaRPr b="1" sz="3600">
              <a:solidFill>
                <a:srgbClr val="04A704"/>
              </a:solidFill>
            </a:endParaRPr>
          </a:p>
          <a:p>
            <a:pPr indent="0" lvl="1" marL="0" rtl="0" algn="l">
              <a:lnSpc>
                <a:spcPct val="115000"/>
              </a:lnSpc>
              <a:spcBef>
                <a:spcPts val="1700"/>
              </a:spcBef>
              <a:spcAft>
                <a:spcPts val="0"/>
              </a:spcAft>
              <a:buClr>
                <a:srgbClr val="5B5854"/>
              </a:buClr>
              <a:buSzPts val="2482"/>
              <a:buFont typeface="Arial"/>
              <a:buNone/>
            </a:pPr>
            <a:r>
              <a:rPr lang="en-US" sz="3000">
                <a:solidFill>
                  <a:srgbClr val="5B5854"/>
                </a:solidFill>
              </a:rPr>
              <a:t>The rest of the code will go between those two commands.  </a:t>
            </a:r>
            <a:endParaRPr sz="3000">
              <a:solidFill>
                <a:srgbClr val="5B5854"/>
              </a:solidFill>
            </a:endParaRPr>
          </a:p>
          <a:p>
            <a:pPr indent="0" lvl="1" marL="0" rtl="0" algn="l">
              <a:lnSpc>
                <a:spcPct val="115000"/>
              </a:lnSpc>
              <a:spcBef>
                <a:spcPts val="1700"/>
              </a:spcBef>
              <a:spcAft>
                <a:spcPts val="0"/>
              </a:spcAft>
              <a:buClr>
                <a:srgbClr val="5B5854"/>
              </a:buClr>
              <a:buSzPts val="2482"/>
              <a:buFont typeface="Arial"/>
              <a:buNone/>
            </a:pPr>
            <a:r>
              <a:rPr lang="en-US" sz="3000">
                <a:solidFill>
                  <a:srgbClr val="5B5854"/>
                </a:solidFill>
              </a:rPr>
              <a:t>First, you always want to clear away everything that happened the last time you ran the model, so on the first line below to setup type:</a:t>
            </a:r>
            <a:endParaRPr sz="3000">
              <a:solidFill>
                <a:srgbClr val="5B5854"/>
              </a:solidFill>
            </a:endParaRPr>
          </a:p>
          <a:p>
            <a:pPr indent="457200" lvl="1" marL="914400" rtl="0" algn="l">
              <a:lnSpc>
                <a:spcPct val="115000"/>
              </a:lnSpc>
              <a:spcBef>
                <a:spcPts val="1700"/>
              </a:spcBef>
              <a:spcAft>
                <a:spcPts val="0"/>
              </a:spcAft>
              <a:buClr>
                <a:srgbClr val="5B5854"/>
              </a:buClr>
              <a:buSzPts val="2482"/>
              <a:buFont typeface="Arial"/>
              <a:buNone/>
            </a:pPr>
            <a:r>
              <a:rPr b="1" lang="en-US" sz="3600">
                <a:solidFill>
                  <a:srgbClr val="0000FF"/>
                </a:solidFill>
              </a:rPr>
              <a:t>clear-all</a:t>
            </a:r>
            <a:endParaRPr sz="3000"/>
          </a:p>
        </p:txBody>
      </p:sp>
      <p:sp>
        <p:nvSpPr>
          <p:cNvPr id="422" name="Google Shape;422;p68"/>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CREATE CODE FOR THE SETUP BUTTON</a:t>
            </a:r>
            <a:endParaRPr sz="41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69"/>
          <p:cNvSpPr txBox="1"/>
          <p:nvPr>
            <p:ph idx="1" type="body"/>
          </p:nvPr>
        </p:nvSpPr>
        <p:spPr>
          <a:xfrm>
            <a:off x="850900" y="1330721"/>
            <a:ext cx="11658600" cy="7467600"/>
          </a:xfrm>
          <a:prstGeom prst="rect">
            <a:avLst/>
          </a:prstGeom>
          <a:noFill/>
          <a:ln>
            <a:noFill/>
          </a:ln>
        </p:spPr>
        <p:txBody>
          <a:bodyPr anchorCtr="0" anchor="t" bIns="50800" lIns="50800" spcFirstLastPara="1" rIns="50800" wrap="square" tIns="50800">
            <a:noAutofit/>
          </a:bodyPr>
          <a:lstStyle/>
          <a:p>
            <a:pPr indent="0" lvl="1" marL="0" rtl="0" algn="l">
              <a:lnSpc>
                <a:spcPct val="115000"/>
              </a:lnSpc>
              <a:spcBef>
                <a:spcPts val="0"/>
              </a:spcBef>
              <a:spcAft>
                <a:spcPts val="0"/>
              </a:spcAft>
              <a:buClr>
                <a:srgbClr val="5B5854"/>
              </a:buClr>
              <a:buSzPts val="1860"/>
              <a:buFont typeface="Arial"/>
              <a:buNone/>
            </a:pPr>
            <a:r>
              <a:rPr lang="en-US" sz="3000"/>
              <a:t>We need to create an agent with some specific characteristics to draw our jack-o-lantern. </a:t>
            </a:r>
            <a:endParaRPr sz="3000"/>
          </a:p>
          <a:p>
            <a:pPr indent="0" lvl="1" marL="0" rtl="0" algn="l">
              <a:lnSpc>
                <a:spcPct val="115000"/>
              </a:lnSpc>
              <a:spcBef>
                <a:spcPts val="0"/>
              </a:spcBef>
              <a:spcAft>
                <a:spcPts val="0"/>
              </a:spcAft>
              <a:buClr>
                <a:srgbClr val="5B5854"/>
              </a:buClr>
              <a:buSzPts val="1860"/>
              <a:buFont typeface="Arial"/>
              <a:buNone/>
            </a:pPr>
            <a:r>
              <a:rPr lang="en-US" sz="3000"/>
              <a:t>Inside the setup procedure, under the </a:t>
            </a:r>
            <a:r>
              <a:rPr b="1" lang="en-US" sz="3600">
                <a:solidFill>
                  <a:srgbClr val="0000FF"/>
                </a:solidFill>
              </a:rPr>
              <a:t>clear-all</a:t>
            </a:r>
            <a:r>
              <a:rPr lang="en-US" sz="3000"/>
              <a:t> command, type </a:t>
            </a:r>
            <a:r>
              <a:rPr b="1" lang="en-US" sz="3600">
                <a:solidFill>
                  <a:srgbClr val="000000"/>
                </a:solidFill>
              </a:rPr>
              <a:t>create-turtles 1.  </a:t>
            </a:r>
            <a:endParaRPr b="1" sz="3600">
              <a:solidFill>
                <a:srgbClr val="000000"/>
              </a:solidFill>
            </a:endParaRPr>
          </a:p>
          <a:p>
            <a:pPr indent="0" lvl="1" marL="0" rtl="0" algn="l">
              <a:lnSpc>
                <a:spcPct val="115000"/>
              </a:lnSpc>
              <a:spcBef>
                <a:spcPts val="0"/>
              </a:spcBef>
              <a:spcAft>
                <a:spcPts val="0"/>
              </a:spcAft>
              <a:buClr>
                <a:srgbClr val="5B5854"/>
              </a:buClr>
              <a:buSzPts val="1860"/>
              <a:buFont typeface="Arial"/>
              <a:buNone/>
            </a:pPr>
            <a:r>
              <a:rPr lang="en-US" sz="3000"/>
              <a:t>Then, type (an open </a:t>
            </a:r>
            <a:r>
              <a:rPr b="1" lang="en-US" sz="3000">
                <a:solidFill>
                  <a:srgbClr val="000000"/>
                </a:solidFill>
              </a:rPr>
              <a:t>bracket)                   [</a:t>
            </a:r>
            <a:r>
              <a:rPr lang="en-US" sz="3000"/>
              <a:t>  </a:t>
            </a:r>
            <a:endParaRPr sz="3000"/>
          </a:p>
          <a:p>
            <a:pPr indent="0" lvl="1" marL="0" rtl="0" algn="l">
              <a:lnSpc>
                <a:spcPct val="115000"/>
              </a:lnSpc>
              <a:spcBef>
                <a:spcPts val="0"/>
              </a:spcBef>
              <a:spcAft>
                <a:spcPts val="0"/>
              </a:spcAft>
              <a:buClr>
                <a:srgbClr val="5B5854"/>
              </a:buClr>
              <a:buSzPts val="1860"/>
              <a:buFont typeface="Arial"/>
              <a:buNone/>
            </a:pPr>
            <a:r>
              <a:rPr lang="en-US" sz="3000"/>
              <a:t>Skip a few lines and type a close bracket  </a:t>
            </a:r>
            <a:r>
              <a:rPr b="1" lang="en-US" sz="3600">
                <a:solidFill>
                  <a:srgbClr val="000000"/>
                </a:solidFill>
              </a:rPr>
              <a:t> ]</a:t>
            </a:r>
            <a:endParaRPr sz="3000"/>
          </a:p>
          <a:p>
            <a:pPr indent="0" lvl="1" marL="0" rtl="0" algn="l">
              <a:lnSpc>
                <a:spcPct val="115000"/>
              </a:lnSpc>
              <a:spcBef>
                <a:spcPts val="0"/>
              </a:spcBef>
              <a:spcAft>
                <a:spcPts val="0"/>
              </a:spcAft>
              <a:buClr>
                <a:srgbClr val="5B5854"/>
              </a:buClr>
              <a:buSzPts val="1860"/>
              <a:buFont typeface="Arial"/>
              <a:buNone/>
            </a:pPr>
            <a:r>
              <a:rPr lang="en-US" sz="3000"/>
              <a:t>Be sure students understand the difference between a bracket [, a parenthesis (, and a curly brace { -- you need the right one in Netlogo or your program won’t work.  </a:t>
            </a:r>
            <a:endParaRPr sz="3000"/>
          </a:p>
          <a:p>
            <a:pPr indent="0" lvl="1" marL="0" rtl="0" algn="l">
              <a:lnSpc>
                <a:spcPct val="115000"/>
              </a:lnSpc>
              <a:spcBef>
                <a:spcPts val="0"/>
              </a:spcBef>
              <a:spcAft>
                <a:spcPts val="0"/>
              </a:spcAft>
              <a:buClr>
                <a:srgbClr val="5B5854"/>
              </a:buClr>
              <a:buSzPts val="1860"/>
              <a:buFont typeface="Arial"/>
              <a:buNone/>
            </a:pPr>
            <a:r>
              <a:t/>
            </a:r>
            <a:endParaRPr sz="3000"/>
          </a:p>
          <a:p>
            <a:pPr indent="0" lvl="1" marL="0" rtl="0" algn="l">
              <a:lnSpc>
                <a:spcPct val="115000"/>
              </a:lnSpc>
              <a:spcBef>
                <a:spcPts val="0"/>
              </a:spcBef>
              <a:spcAft>
                <a:spcPts val="0"/>
              </a:spcAft>
              <a:buClr>
                <a:srgbClr val="5B5854"/>
              </a:buClr>
              <a:buSzPts val="1860"/>
              <a:buFont typeface="Arial"/>
              <a:buNone/>
            </a:pPr>
            <a:r>
              <a:rPr lang="en-US" sz="3000"/>
              <a:t>We are going to specify several characteristics of our turtle inside the open and close brackets, so type them on separate lines with lots of spaces between.  </a:t>
            </a:r>
            <a:endParaRPr sz="3000"/>
          </a:p>
        </p:txBody>
      </p:sp>
      <p:sp>
        <p:nvSpPr>
          <p:cNvPr id="428" name="Google Shape;428;p69"/>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CREATE AN AGENT</a:t>
            </a:r>
            <a:endParaRPr sz="41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70"/>
          <p:cNvSpPr txBox="1"/>
          <p:nvPr>
            <p:ph idx="1" type="body"/>
          </p:nvPr>
        </p:nvSpPr>
        <p:spPr>
          <a:xfrm>
            <a:off x="850900" y="1330721"/>
            <a:ext cx="11658600" cy="7467600"/>
          </a:xfrm>
          <a:prstGeom prst="rect">
            <a:avLst/>
          </a:prstGeom>
          <a:noFill/>
          <a:ln>
            <a:noFill/>
          </a:ln>
        </p:spPr>
        <p:txBody>
          <a:bodyPr anchorCtr="0" anchor="t" bIns="50800" lIns="50800" spcFirstLastPara="1" rIns="50800" wrap="square" tIns="50800">
            <a:noAutofit/>
          </a:bodyPr>
          <a:lstStyle/>
          <a:p>
            <a:pPr indent="0" lvl="1" marL="0" rtl="0" algn="l">
              <a:lnSpc>
                <a:spcPct val="115000"/>
              </a:lnSpc>
              <a:spcBef>
                <a:spcPts val="0"/>
              </a:spcBef>
              <a:spcAft>
                <a:spcPts val="0"/>
              </a:spcAft>
              <a:buClr>
                <a:srgbClr val="5B5854"/>
              </a:buClr>
              <a:buSzPts val="1860"/>
              <a:buFont typeface="Arial"/>
              <a:buNone/>
            </a:pPr>
            <a:r>
              <a:rPr lang="en-US" sz="4100"/>
              <a:t>Your setup code should read:  </a:t>
            </a:r>
            <a:endParaRPr sz="4100"/>
          </a:p>
          <a:p>
            <a:pPr indent="0" lvl="1" marL="0" rtl="0" algn="l">
              <a:lnSpc>
                <a:spcPct val="100000"/>
              </a:lnSpc>
              <a:spcBef>
                <a:spcPts val="1700"/>
              </a:spcBef>
              <a:spcAft>
                <a:spcPts val="0"/>
              </a:spcAft>
              <a:buClr>
                <a:schemeClr val="dk1"/>
              </a:buClr>
              <a:buSzPts val="2482"/>
              <a:buFont typeface="Arial"/>
              <a:buNone/>
            </a:pPr>
            <a:r>
              <a:rPr b="1" lang="en-US" sz="4700">
                <a:solidFill>
                  <a:srgbClr val="04A704"/>
                </a:solidFill>
              </a:rPr>
              <a:t>to </a:t>
            </a:r>
            <a:r>
              <a:rPr lang="en-US" sz="4700">
                <a:solidFill>
                  <a:srgbClr val="000000"/>
                </a:solidFill>
              </a:rPr>
              <a:t>setup</a:t>
            </a:r>
            <a:endParaRPr sz="4100"/>
          </a:p>
          <a:p>
            <a:pPr indent="0" lvl="1" marL="457200" rtl="0" algn="l">
              <a:lnSpc>
                <a:spcPct val="115000"/>
              </a:lnSpc>
              <a:spcBef>
                <a:spcPts val="0"/>
              </a:spcBef>
              <a:spcAft>
                <a:spcPts val="0"/>
              </a:spcAft>
              <a:buClr>
                <a:srgbClr val="5B5854"/>
              </a:buClr>
              <a:buSzPts val="1860"/>
              <a:buFont typeface="Arial"/>
              <a:buNone/>
            </a:pPr>
            <a:r>
              <a:rPr b="1" lang="en-US" sz="4700">
                <a:solidFill>
                  <a:schemeClr val="hlink"/>
                </a:solidFill>
              </a:rPr>
              <a:t>clear-all</a:t>
            </a:r>
            <a:endParaRPr sz="4100"/>
          </a:p>
          <a:p>
            <a:pPr indent="0" lvl="1" marL="457200" rtl="0" algn="l">
              <a:lnSpc>
                <a:spcPct val="115000"/>
              </a:lnSpc>
              <a:spcBef>
                <a:spcPts val="0"/>
              </a:spcBef>
              <a:spcAft>
                <a:spcPts val="0"/>
              </a:spcAft>
              <a:buClr>
                <a:srgbClr val="5B5854"/>
              </a:buClr>
              <a:buSzPts val="1860"/>
              <a:buFont typeface="Arial"/>
              <a:buNone/>
            </a:pPr>
            <a:r>
              <a:rPr b="1" lang="en-US" sz="4700">
                <a:solidFill>
                  <a:srgbClr val="000000"/>
                </a:solidFill>
              </a:rPr>
              <a:t>create-turtles 1</a:t>
            </a:r>
            <a:endParaRPr sz="4100"/>
          </a:p>
          <a:p>
            <a:pPr indent="0" lvl="1" marL="914400" rtl="0" algn="l">
              <a:lnSpc>
                <a:spcPct val="115000"/>
              </a:lnSpc>
              <a:spcBef>
                <a:spcPts val="0"/>
              </a:spcBef>
              <a:spcAft>
                <a:spcPts val="0"/>
              </a:spcAft>
              <a:buClr>
                <a:srgbClr val="5B5854"/>
              </a:buClr>
              <a:buSzPts val="1860"/>
              <a:buFont typeface="Arial"/>
              <a:buNone/>
            </a:pPr>
            <a:r>
              <a:rPr b="1" lang="en-US" sz="4100">
                <a:solidFill>
                  <a:srgbClr val="000000"/>
                </a:solidFill>
              </a:rPr>
              <a:t>[</a:t>
            </a:r>
            <a:endParaRPr b="1" sz="4100">
              <a:solidFill>
                <a:srgbClr val="000000"/>
              </a:solidFill>
            </a:endParaRPr>
          </a:p>
          <a:p>
            <a:pPr indent="0" lvl="1" marL="914400" rtl="0" algn="l">
              <a:lnSpc>
                <a:spcPct val="115000"/>
              </a:lnSpc>
              <a:spcBef>
                <a:spcPts val="0"/>
              </a:spcBef>
              <a:spcAft>
                <a:spcPts val="0"/>
              </a:spcAft>
              <a:buClr>
                <a:srgbClr val="5B5854"/>
              </a:buClr>
              <a:buSzPts val="1860"/>
              <a:buFont typeface="Arial"/>
              <a:buNone/>
            </a:pPr>
            <a:r>
              <a:t/>
            </a:r>
            <a:endParaRPr b="1" sz="4100">
              <a:solidFill>
                <a:srgbClr val="000000"/>
              </a:solidFill>
            </a:endParaRPr>
          </a:p>
          <a:p>
            <a:pPr indent="0" lvl="1" marL="914400" rtl="0" algn="l">
              <a:lnSpc>
                <a:spcPct val="115000"/>
              </a:lnSpc>
              <a:spcBef>
                <a:spcPts val="0"/>
              </a:spcBef>
              <a:spcAft>
                <a:spcPts val="0"/>
              </a:spcAft>
              <a:buClr>
                <a:srgbClr val="5B5854"/>
              </a:buClr>
              <a:buSzPts val="1860"/>
              <a:buFont typeface="Arial"/>
              <a:buNone/>
            </a:pPr>
            <a:r>
              <a:t/>
            </a:r>
            <a:endParaRPr b="1" sz="4100">
              <a:solidFill>
                <a:srgbClr val="000000"/>
              </a:solidFill>
            </a:endParaRPr>
          </a:p>
          <a:p>
            <a:pPr indent="0" lvl="1" marL="914400" rtl="0" algn="l">
              <a:lnSpc>
                <a:spcPct val="115000"/>
              </a:lnSpc>
              <a:spcBef>
                <a:spcPts val="0"/>
              </a:spcBef>
              <a:spcAft>
                <a:spcPts val="0"/>
              </a:spcAft>
              <a:buClr>
                <a:srgbClr val="5B5854"/>
              </a:buClr>
              <a:buSzPts val="1860"/>
              <a:buFont typeface="Arial"/>
              <a:buNone/>
            </a:pPr>
            <a:r>
              <a:rPr b="1" lang="en-US" sz="4100">
                <a:solidFill>
                  <a:srgbClr val="000000"/>
                </a:solidFill>
              </a:rPr>
              <a:t>]</a:t>
            </a:r>
            <a:endParaRPr b="1" sz="4100">
              <a:solidFill>
                <a:srgbClr val="000000"/>
              </a:solidFill>
            </a:endParaRPr>
          </a:p>
          <a:p>
            <a:pPr indent="0" lvl="1" marL="0" rtl="0" algn="l">
              <a:lnSpc>
                <a:spcPct val="100000"/>
              </a:lnSpc>
              <a:spcBef>
                <a:spcPts val="1700"/>
              </a:spcBef>
              <a:spcAft>
                <a:spcPts val="0"/>
              </a:spcAft>
              <a:buClr>
                <a:schemeClr val="dk1"/>
              </a:buClr>
              <a:buSzPts val="2482"/>
              <a:buFont typeface="Arial"/>
              <a:buNone/>
            </a:pPr>
            <a:r>
              <a:rPr b="1" lang="en-US" sz="4700">
                <a:solidFill>
                  <a:srgbClr val="04A704"/>
                </a:solidFill>
              </a:rPr>
              <a:t>end</a:t>
            </a:r>
            <a:endParaRPr sz="4100"/>
          </a:p>
        </p:txBody>
      </p:sp>
      <p:sp>
        <p:nvSpPr>
          <p:cNvPr id="434" name="Google Shape;434;p70"/>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CREATE AGENTS</a:t>
            </a:r>
            <a:endParaRPr sz="41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71"/>
          <p:cNvSpPr txBox="1"/>
          <p:nvPr>
            <p:ph idx="1" type="body"/>
          </p:nvPr>
        </p:nvSpPr>
        <p:spPr>
          <a:xfrm>
            <a:off x="478250" y="1333600"/>
            <a:ext cx="12048300" cy="8148000"/>
          </a:xfrm>
          <a:prstGeom prst="rect">
            <a:avLst/>
          </a:prstGeom>
          <a:noFill/>
          <a:ln>
            <a:noFill/>
          </a:ln>
        </p:spPr>
        <p:txBody>
          <a:bodyPr anchorCtr="0" anchor="t" bIns="50800" lIns="50800" spcFirstLastPara="1" rIns="50800" wrap="square" tIns="50800">
            <a:noAutofit/>
          </a:bodyPr>
          <a:lstStyle/>
          <a:p>
            <a:pPr indent="0" lvl="1" marL="0" rtl="0" algn="l">
              <a:lnSpc>
                <a:spcPct val="115000"/>
              </a:lnSpc>
              <a:spcBef>
                <a:spcPts val="0"/>
              </a:spcBef>
              <a:spcAft>
                <a:spcPts val="0"/>
              </a:spcAft>
              <a:buClr>
                <a:srgbClr val="5B5854"/>
              </a:buClr>
              <a:buSzPts val="1860"/>
              <a:buFont typeface="Arial"/>
              <a:buNone/>
            </a:pPr>
            <a:r>
              <a:rPr lang="en-US" sz="3800"/>
              <a:t>Inside the brackets for </a:t>
            </a:r>
            <a:r>
              <a:rPr b="1" lang="en-US" sz="3800">
                <a:solidFill>
                  <a:srgbClr val="000000"/>
                </a:solidFill>
              </a:rPr>
              <a:t>create-turtles</a:t>
            </a:r>
            <a:r>
              <a:rPr lang="en-US" sz="3800"/>
              <a:t>, we can set the size, shape, starting location and heading, color, and whether or not the turtle will draw a line behind it as it walks.  We want these characteristics for our turtle:</a:t>
            </a:r>
            <a:endParaRPr sz="3800"/>
          </a:p>
          <a:p>
            <a:pPr indent="0" lvl="1" marL="0" rtl="0" algn="l">
              <a:lnSpc>
                <a:spcPct val="115000"/>
              </a:lnSpc>
              <a:spcBef>
                <a:spcPts val="0"/>
              </a:spcBef>
              <a:spcAft>
                <a:spcPts val="0"/>
              </a:spcAft>
              <a:buClr>
                <a:srgbClr val="5B5854"/>
              </a:buClr>
              <a:buSzPts val="1860"/>
              <a:buFont typeface="Arial"/>
              <a:buNone/>
            </a:pPr>
            <a:r>
              <a:rPr lang="en-US" sz="3000"/>
              <a:t> </a:t>
            </a:r>
            <a:endParaRPr sz="3600"/>
          </a:p>
          <a:p>
            <a:pPr indent="0" lvl="0" marL="457200" rtl="0" algn="l">
              <a:lnSpc>
                <a:spcPct val="100000"/>
              </a:lnSpc>
              <a:spcBef>
                <a:spcPts val="0"/>
              </a:spcBef>
              <a:spcAft>
                <a:spcPts val="0"/>
              </a:spcAft>
              <a:buNone/>
            </a:pPr>
            <a:r>
              <a:rPr b="1" lang="en-US" sz="3600">
                <a:solidFill>
                  <a:srgbClr val="0000FF"/>
                </a:solidFill>
              </a:rPr>
              <a:t>create-turtles</a:t>
            </a:r>
            <a:r>
              <a:rPr b="1" lang="en-US" sz="3600"/>
              <a:t> </a:t>
            </a:r>
            <a:r>
              <a:rPr b="1" lang="en-US" sz="3600">
                <a:solidFill>
                  <a:srgbClr val="CC0000"/>
                </a:solidFill>
              </a:rPr>
              <a:t>1</a:t>
            </a:r>
            <a:r>
              <a:rPr b="1" lang="en-US" sz="3600">
                <a:solidFill>
                  <a:srgbClr val="CC0000"/>
                </a:solidFill>
              </a:rPr>
              <a:t>  </a:t>
            </a:r>
            <a:endParaRPr b="1" sz="3600">
              <a:solidFill>
                <a:srgbClr val="CC0000"/>
              </a:solidFill>
            </a:endParaRPr>
          </a:p>
          <a:p>
            <a:pPr indent="0" lvl="0" marL="457200" rtl="0" algn="l">
              <a:lnSpc>
                <a:spcPct val="100000"/>
              </a:lnSpc>
              <a:spcBef>
                <a:spcPts val="0"/>
              </a:spcBef>
              <a:spcAft>
                <a:spcPts val="0"/>
              </a:spcAft>
              <a:buNone/>
            </a:pPr>
            <a:r>
              <a:rPr b="1" lang="en-US" sz="3600"/>
              <a:t>  </a:t>
            </a:r>
            <a:r>
              <a:rPr b="1" lang="en-US" sz="3600">
                <a:solidFill>
                  <a:srgbClr val="000000"/>
                </a:solidFill>
              </a:rPr>
              <a:t> [ </a:t>
            </a:r>
            <a:r>
              <a:rPr b="1" lang="en-US" sz="3600">
                <a:solidFill>
                  <a:srgbClr val="0000FF"/>
                </a:solidFill>
              </a:rPr>
              <a:t>set </a:t>
            </a:r>
            <a:r>
              <a:rPr b="1" lang="en-US" sz="3600">
                <a:solidFill>
                  <a:srgbClr val="930BAF"/>
                </a:solidFill>
              </a:rPr>
              <a:t>size</a:t>
            </a:r>
            <a:r>
              <a:rPr b="1" lang="en-US" sz="3600"/>
              <a:t> </a:t>
            </a:r>
            <a:r>
              <a:rPr b="1" lang="en-US" sz="3600">
                <a:solidFill>
                  <a:srgbClr val="CC0000"/>
                </a:solidFill>
              </a:rPr>
              <a:t>1</a:t>
            </a:r>
            <a:r>
              <a:rPr b="1" lang="en-US" sz="3600"/>
              <a:t> </a:t>
            </a:r>
            <a:endParaRPr b="1" sz="3600">
              <a:solidFill>
                <a:srgbClr val="000000"/>
              </a:solidFill>
            </a:endParaRPr>
          </a:p>
          <a:p>
            <a:pPr indent="0" lvl="0" marL="457200" rtl="0" algn="l">
              <a:lnSpc>
                <a:spcPct val="100000"/>
              </a:lnSpc>
              <a:spcBef>
                <a:spcPts val="0"/>
              </a:spcBef>
              <a:spcAft>
                <a:spcPts val="0"/>
              </a:spcAft>
              <a:buNone/>
            </a:pPr>
            <a:r>
              <a:rPr b="1" lang="en-US" sz="3600"/>
              <a:t> </a:t>
            </a:r>
            <a:r>
              <a:rPr b="1" lang="en-US" sz="3600">
                <a:solidFill>
                  <a:srgbClr val="000000"/>
                </a:solidFill>
              </a:rPr>
              <a:t>    </a:t>
            </a:r>
            <a:r>
              <a:rPr b="1" lang="en-US" sz="3600"/>
              <a:t> </a:t>
            </a:r>
            <a:r>
              <a:rPr b="1" lang="en-US" sz="3600">
                <a:solidFill>
                  <a:srgbClr val="0000FF"/>
                </a:solidFill>
              </a:rPr>
              <a:t>set</a:t>
            </a:r>
            <a:r>
              <a:rPr b="1" lang="en-US" sz="3600"/>
              <a:t> </a:t>
            </a:r>
            <a:r>
              <a:rPr b="1" lang="en-US" sz="3600">
                <a:solidFill>
                  <a:srgbClr val="930BAF"/>
                </a:solidFill>
              </a:rPr>
              <a:t>heading </a:t>
            </a:r>
            <a:r>
              <a:rPr b="1" lang="en-US" sz="3600">
                <a:solidFill>
                  <a:srgbClr val="CC0000"/>
                </a:solidFill>
              </a:rPr>
              <a:t>0 </a:t>
            </a:r>
            <a:r>
              <a:rPr b="1" lang="en-US" sz="3600"/>
              <a:t>               </a:t>
            </a:r>
            <a:endParaRPr b="1" sz="3600"/>
          </a:p>
          <a:p>
            <a:pPr indent="0" lvl="0" marL="457200" rtl="0" algn="l">
              <a:lnSpc>
                <a:spcPct val="100000"/>
              </a:lnSpc>
              <a:spcBef>
                <a:spcPts val="0"/>
              </a:spcBef>
              <a:spcAft>
                <a:spcPts val="0"/>
              </a:spcAft>
              <a:buNone/>
            </a:pPr>
            <a:r>
              <a:rPr b="1" lang="en-US" sz="3600"/>
              <a:t>      </a:t>
            </a:r>
            <a:r>
              <a:rPr b="1" lang="en-US" sz="3600">
                <a:solidFill>
                  <a:srgbClr val="0000FF"/>
                </a:solidFill>
              </a:rPr>
              <a:t>set xcor</a:t>
            </a:r>
            <a:r>
              <a:rPr b="1" lang="en-US" sz="3600"/>
              <a:t> </a:t>
            </a:r>
            <a:r>
              <a:rPr b="1" lang="en-US" sz="3600">
                <a:solidFill>
                  <a:srgbClr val="930BAF"/>
                </a:solidFill>
              </a:rPr>
              <a:t>20</a:t>
            </a:r>
            <a:r>
              <a:rPr b="1" lang="en-US" sz="3600">
                <a:solidFill>
                  <a:srgbClr val="930BAF"/>
                </a:solidFill>
              </a:rPr>
              <a:t>  </a:t>
            </a:r>
            <a:r>
              <a:rPr b="1" lang="en-US" sz="3600">
                <a:solidFill>
                  <a:schemeClr val="dk1"/>
                </a:solidFill>
              </a:rPr>
              <a:t> </a:t>
            </a:r>
            <a:r>
              <a:rPr b="1" lang="en-US" sz="3600"/>
              <a:t>      </a:t>
            </a:r>
            <a:endParaRPr b="1" sz="3600"/>
          </a:p>
          <a:p>
            <a:pPr indent="0" lvl="0" marL="457200" rtl="0" algn="l">
              <a:lnSpc>
                <a:spcPct val="100000"/>
              </a:lnSpc>
              <a:spcBef>
                <a:spcPts val="0"/>
              </a:spcBef>
              <a:spcAft>
                <a:spcPts val="0"/>
              </a:spcAft>
              <a:buNone/>
            </a:pPr>
            <a:r>
              <a:rPr b="1" lang="en-US" sz="3600"/>
              <a:t>     </a:t>
            </a:r>
            <a:r>
              <a:rPr b="1" lang="en-US" sz="3600">
                <a:solidFill>
                  <a:srgbClr val="0000FF"/>
                </a:solidFill>
              </a:rPr>
              <a:t> set </a:t>
            </a:r>
            <a:r>
              <a:rPr b="1" lang="en-US" sz="3600">
                <a:solidFill>
                  <a:srgbClr val="930BAF"/>
                </a:solidFill>
              </a:rPr>
              <a:t>color</a:t>
            </a:r>
            <a:r>
              <a:rPr b="1" lang="en-US" sz="3600"/>
              <a:t> </a:t>
            </a:r>
            <a:r>
              <a:rPr b="1" lang="en-US" sz="3600">
                <a:solidFill>
                  <a:srgbClr val="CC0000"/>
                </a:solidFill>
              </a:rPr>
              <a:t>orange</a:t>
            </a:r>
            <a:r>
              <a:rPr b="1" lang="en-US" sz="3600">
                <a:solidFill>
                  <a:srgbClr val="CC0000"/>
                </a:solidFill>
              </a:rPr>
              <a:t> </a:t>
            </a:r>
            <a:r>
              <a:rPr b="1" lang="en-US" sz="3600"/>
              <a:t>      </a:t>
            </a:r>
            <a:endParaRPr b="1" sz="3600"/>
          </a:p>
          <a:p>
            <a:pPr indent="0" lvl="0" marL="457200" marR="0" rtl="0" algn="l">
              <a:lnSpc>
                <a:spcPct val="100000"/>
              </a:lnSpc>
              <a:spcBef>
                <a:spcPts val="0"/>
              </a:spcBef>
              <a:spcAft>
                <a:spcPts val="0"/>
              </a:spcAft>
              <a:buNone/>
            </a:pPr>
            <a:r>
              <a:rPr b="1" lang="en-US" sz="3600"/>
              <a:t>     </a:t>
            </a:r>
            <a:r>
              <a:rPr b="1" lang="en-US" sz="3600">
                <a:solidFill>
                  <a:srgbClr val="0000FF"/>
                </a:solidFill>
              </a:rPr>
              <a:t> set</a:t>
            </a:r>
            <a:r>
              <a:rPr b="1" lang="en-US" sz="3600"/>
              <a:t> </a:t>
            </a:r>
            <a:r>
              <a:rPr b="1" lang="en-US" sz="3600">
                <a:solidFill>
                  <a:srgbClr val="930BAF"/>
                </a:solidFill>
              </a:rPr>
              <a:t>pen-size </a:t>
            </a:r>
            <a:r>
              <a:rPr b="1" lang="en-US" sz="3600">
                <a:solidFill>
                  <a:srgbClr val="CC0000"/>
                </a:solidFill>
              </a:rPr>
              <a:t>3</a:t>
            </a:r>
            <a:r>
              <a:rPr b="1" lang="en-US" sz="3600">
                <a:solidFill>
                  <a:srgbClr val="CC0000"/>
                </a:solidFill>
              </a:rPr>
              <a:t>  </a:t>
            </a:r>
            <a:r>
              <a:rPr b="1" lang="en-US" sz="3600"/>
              <a:t>             </a:t>
            </a:r>
            <a:endParaRPr b="1" sz="3600"/>
          </a:p>
          <a:p>
            <a:pPr indent="0" lvl="0" marL="457200" rtl="0" algn="l">
              <a:lnSpc>
                <a:spcPct val="100000"/>
              </a:lnSpc>
              <a:spcBef>
                <a:spcPts val="0"/>
              </a:spcBef>
              <a:spcAft>
                <a:spcPts val="0"/>
              </a:spcAft>
              <a:buNone/>
            </a:pPr>
            <a:r>
              <a:rPr b="1" lang="en-US" sz="3600"/>
              <a:t>      </a:t>
            </a:r>
            <a:r>
              <a:rPr b="1" lang="en-US" sz="3600">
                <a:solidFill>
                  <a:srgbClr val="0000FF"/>
                </a:solidFill>
              </a:rPr>
              <a:t>pen-down</a:t>
            </a:r>
            <a:r>
              <a:rPr b="1" lang="en-US" sz="3600"/>
              <a:t>                     </a:t>
            </a:r>
            <a:endParaRPr b="1" sz="3600"/>
          </a:p>
          <a:p>
            <a:pPr indent="0" lvl="0" marL="457200" rtl="0" algn="l">
              <a:lnSpc>
                <a:spcPct val="100000"/>
              </a:lnSpc>
              <a:spcBef>
                <a:spcPts val="0"/>
              </a:spcBef>
              <a:spcAft>
                <a:spcPts val="0"/>
              </a:spcAft>
              <a:buNone/>
            </a:pPr>
            <a:r>
              <a:rPr b="1" lang="en-US" sz="3600"/>
              <a:t>  </a:t>
            </a:r>
            <a:r>
              <a:rPr b="1" lang="en-US" sz="3600">
                <a:solidFill>
                  <a:srgbClr val="000000"/>
                </a:solidFill>
              </a:rPr>
              <a:t>  ]</a:t>
            </a:r>
            <a:endParaRPr sz="1953"/>
          </a:p>
          <a:p>
            <a:pPr indent="0" lvl="0" marL="0" rtl="0" algn="l">
              <a:lnSpc>
                <a:spcPct val="150000"/>
              </a:lnSpc>
              <a:spcBef>
                <a:spcPts val="2200"/>
              </a:spcBef>
              <a:spcAft>
                <a:spcPts val="0"/>
              </a:spcAft>
              <a:buNone/>
            </a:pPr>
            <a:r>
              <a:rPr lang="en-US" sz="1860"/>
              <a:t>    </a:t>
            </a:r>
            <a:endParaRPr sz="1860"/>
          </a:p>
          <a:p>
            <a:pPr indent="0" lvl="1" marL="0" rtl="0" algn="l">
              <a:lnSpc>
                <a:spcPct val="150000"/>
              </a:lnSpc>
              <a:spcBef>
                <a:spcPts val="2200"/>
              </a:spcBef>
              <a:spcAft>
                <a:spcPts val="0"/>
              </a:spcAft>
              <a:buClr>
                <a:srgbClr val="5B5854"/>
              </a:buClr>
              <a:buSzPts val="1860"/>
              <a:buFont typeface="Arial"/>
              <a:buNone/>
            </a:pPr>
            <a:r>
              <a:t/>
            </a:r>
            <a:endParaRPr sz="1860"/>
          </a:p>
          <a:p>
            <a:pPr indent="0" lvl="1" marL="0" rtl="0" algn="l">
              <a:lnSpc>
                <a:spcPct val="150000"/>
              </a:lnSpc>
              <a:spcBef>
                <a:spcPts val="2200"/>
              </a:spcBef>
              <a:spcAft>
                <a:spcPts val="0"/>
              </a:spcAft>
              <a:buClr>
                <a:srgbClr val="5B5854"/>
              </a:buClr>
              <a:buSzPts val="1860"/>
              <a:buFont typeface="Arial"/>
              <a:buNone/>
            </a:pPr>
            <a:r>
              <a:t/>
            </a:r>
            <a:endParaRPr sz="1860"/>
          </a:p>
          <a:p>
            <a:pPr indent="0" lvl="1" marL="0" rtl="0" algn="l">
              <a:lnSpc>
                <a:spcPct val="150000"/>
              </a:lnSpc>
              <a:spcBef>
                <a:spcPts val="2200"/>
              </a:spcBef>
              <a:spcAft>
                <a:spcPts val="0"/>
              </a:spcAft>
              <a:buClr>
                <a:srgbClr val="5B5854"/>
              </a:buClr>
              <a:buSzPts val="1860"/>
              <a:buFont typeface="Arial"/>
              <a:buNone/>
            </a:pPr>
            <a:r>
              <a:t/>
            </a:r>
            <a:endParaRPr/>
          </a:p>
        </p:txBody>
      </p:sp>
      <p:sp>
        <p:nvSpPr>
          <p:cNvPr id="440" name="Google Shape;440;p71"/>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Make your drawing agent </a:t>
            </a:r>
            <a:endParaRPr sz="41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72"/>
          <p:cNvSpPr txBox="1"/>
          <p:nvPr>
            <p:ph idx="1" type="body"/>
          </p:nvPr>
        </p:nvSpPr>
        <p:spPr>
          <a:xfrm>
            <a:off x="673100" y="1226775"/>
            <a:ext cx="11658600" cy="8150700"/>
          </a:xfrm>
          <a:prstGeom prst="rect">
            <a:avLst/>
          </a:prstGeom>
          <a:noFill/>
          <a:ln>
            <a:noFill/>
          </a:ln>
        </p:spPr>
        <p:txBody>
          <a:bodyPr anchorCtr="0" anchor="t" bIns="50800" lIns="50800" spcFirstLastPara="1" rIns="50800" wrap="square" tIns="50800">
            <a:noAutofit/>
          </a:bodyPr>
          <a:lstStyle/>
          <a:p>
            <a:pPr indent="0" lvl="3" marL="0" rtl="0" algn="l">
              <a:lnSpc>
                <a:spcPct val="115000"/>
              </a:lnSpc>
              <a:spcBef>
                <a:spcPts val="2700"/>
              </a:spcBef>
              <a:spcAft>
                <a:spcPts val="0"/>
              </a:spcAft>
              <a:buClr>
                <a:srgbClr val="5B5854"/>
              </a:buClr>
              <a:buSzPts val="2444"/>
              <a:buFont typeface="Arial"/>
              <a:buNone/>
            </a:pPr>
            <a:r>
              <a:rPr lang="en-US" sz="3000"/>
              <a:t>Netlogo text colors help check your spelling - make sure:  </a:t>
            </a:r>
            <a:endParaRPr sz="3000"/>
          </a:p>
          <a:p>
            <a:pPr indent="0" lvl="3" marL="0" rtl="0" algn="l">
              <a:lnSpc>
                <a:spcPct val="115000"/>
              </a:lnSpc>
              <a:spcBef>
                <a:spcPts val="2700"/>
              </a:spcBef>
              <a:spcAft>
                <a:spcPts val="0"/>
              </a:spcAft>
              <a:buClr>
                <a:srgbClr val="5B5854"/>
              </a:buClr>
              <a:buSzPts val="2444"/>
              <a:buFont typeface="Arial"/>
              <a:buNone/>
            </a:pPr>
            <a:r>
              <a:rPr b="1" lang="en-US" sz="3000">
                <a:solidFill>
                  <a:srgbClr val="9A958E"/>
                </a:solidFill>
              </a:rPr>
              <a:t>;; Title (after semicolons) is gray</a:t>
            </a:r>
            <a:r>
              <a:rPr lang="en-US" sz="3000"/>
              <a:t> - computer doesn’t read any of this text</a:t>
            </a:r>
            <a:endParaRPr sz="3000"/>
          </a:p>
          <a:p>
            <a:pPr indent="0" lvl="3" marL="0" rtl="0" algn="l">
              <a:lnSpc>
                <a:spcPct val="115000"/>
              </a:lnSpc>
              <a:spcBef>
                <a:spcPts val="2700"/>
              </a:spcBef>
              <a:spcAft>
                <a:spcPts val="0"/>
              </a:spcAft>
              <a:buClr>
                <a:srgbClr val="5B5854"/>
              </a:buClr>
              <a:buSzPts val="2444"/>
              <a:buFont typeface="Arial"/>
              <a:buNone/>
            </a:pPr>
            <a:r>
              <a:rPr b="1" lang="en-US" sz="3000">
                <a:solidFill>
                  <a:srgbClr val="04A704"/>
                </a:solidFill>
              </a:rPr>
              <a:t>to</a:t>
            </a:r>
            <a:r>
              <a:rPr lang="en-US" sz="3000">
                <a:solidFill>
                  <a:srgbClr val="93C47D"/>
                </a:solidFill>
              </a:rPr>
              <a:t> </a:t>
            </a:r>
            <a:r>
              <a:rPr lang="en-US" sz="3000">
                <a:solidFill>
                  <a:srgbClr val="000000"/>
                </a:solidFill>
              </a:rPr>
              <a:t>and</a:t>
            </a:r>
            <a:r>
              <a:rPr lang="en-US" sz="3000">
                <a:solidFill>
                  <a:srgbClr val="93C47D"/>
                </a:solidFill>
              </a:rPr>
              <a:t> </a:t>
            </a:r>
            <a:r>
              <a:rPr b="1" lang="en-US" sz="3000">
                <a:solidFill>
                  <a:srgbClr val="04A704"/>
                </a:solidFill>
              </a:rPr>
              <a:t>end</a:t>
            </a:r>
            <a:r>
              <a:rPr lang="en-US" sz="3000">
                <a:solidFill>
                  <a:srgbClr val="04A704"/>
                </a:solidFill>
              </a:rPr>
              <a:t> </a:t>
            </a:r>
            <a:r>
              <a:rPr lang="en-US" sz="3000">
                <a:solidFill>
                  <a:srgbClr val="000000"/>
                </a:solidFill>
              </a:rPr>
              <a:t>are</a:t>
            </a:r>
            <a:r>
              <a:rPr lang="en-US" sz="3000">
                <a:solidFill>
                  <a:srgbClr val="93C47D"/>
                </a:solidFill>
              </a:rPr>
              <a:t> </a:t>
            </a:r>
            <a:r>
              <a:rPr b="1" lang="en-US" sz="3000">
                <a:solidFill>
                  <a:srgbClr val="04A704"/>
                </a:solidFill>
              </a:rPr>
              <a:t>green</a:t>
            </a:r>
            <a:r>
              <a:rPr lang="en-US" sz="3000"/>
              <a:t> - NetLogo understands those words are used to name procedures - the name of the procedure will be </a:t>
            </a:r>
            <a:r>
              <a:rPr b="1" lang="en-US" sz="3000">
                <a:solidFill>
                  <a:srgbClr val="000000"/>
                </a:solidFill>
              </a:rPr>
              <a:t>black</a:t>
            </a:r>
            <a:r>
              <a:rPr lang="en-US" sz="3000">
                <a:solidFill>
                  <a:srgbClr val="000000"/>
                </a:solidFill>
              </a:rPr>
              <a:t> </a:t>
            </a:r>
            <a:endParaRPr sz="3000"/>
          </a:p>
          <a:p>
            <a:pPr indent="0" lvl="3" marL="0" marR="0" rtl="0" algn="l">
              <a:lnSpc>
                <a:spcPct val="115000"/>
              </a:lnSpc>
              <a:spcBef>
                <a:spcPts val="2700"/>
              </a:spcBef>
              <a:spcAft>
                <a:spcPts val="0"/>
              </a:spcAft>
              <a:buClr>
                <a:srgbClr val="5B5854"/>
              </a:buClr>
              <a:buSzPts val="2444"/>
              <a:buFont typeface="Arial"/>
              <a:buNone/>
            </a:pPr>
            <a:r>
              <a:rPr b="1" lang="en-US" sz="3000">
                <a:solidFill>
                  <a:srgbClr val="0000FF"/>
                </a:solidFill>
              </a:rPr>
              <a:t>clear-all</a:t>
            </a:r>
            <a:r>
              <a:rPr lang="en-US" sz="3000"/>
              <a:t> and </a:t>
            </a:r>
            <a:r>
              <a:rPr b="1" lang="en-US" sz="3000">
                <a:solidFill>
                  <a:srgbClr val="0000FF"/>
                </a:solidFill>
              </a:rPr>
              <a:t>set</a:t>
            </a:r>
            <a:r>
              <a:rPr b="1" lang="en-US" sz="3000"/>
              <a:t> </a:t>
            </a:r>
            <a:r>
              <a:rPr lang="en-US" sz="3000"/>
              <a:t>are </a:t>
            </a:r>
            <a:r>
              <a:rPr b="1" lang="en-US" sz="3000">
                <a:solidFill>
                  <a:srgbClr val="0000FF"/>
                </a:solidFill>
              </a:rPr>
              <a:t>blue</a:t>
            </a:r>
            <a:r>
              <a:rPr lang="en-US" sz="3000"/>
              <a:t> ; </a:t>
            </a:r>
            <a:r>
              <a:rPr b="1" lang="en-US" sz="3000">
                <a:solidFill>
                  <a:srgbClr val="930BAF"/>
                </a:solidFill>
              </a:rPr>
              <a:t>size, shape, color</a:t>
            </a:r>
            <a:r>
              <a:rPr lang="en-US" sz="3000"/>
              <a:t> are </a:t>
            </a:r>
            <a:r>
              <a:rPr b="1" lang="en-US" sz="3000">
                <a:solidFill>
                  <a:srgbClr val="930BAF"/>
                </a:solidFill>
              </a:rPr>
              <a:t>purple</a:t>
            </a:r>
            <a:r>
              <a:rPr lang="en-US" sz="3000"/>
              <a:t>, the </a:t>
            </a:r>
            <a:r>
              <a:rPr b="1" lang="en-US" sz="3000">
                <a:solidFill>
                  <a:srgbClr val="CC0000"/>
                </a:solidFill>
              </a:rPr>
              <a:t>colors </a:t>
            </a:r>
            <a:r>
              <a:rPr lang="en-US" sz="3000"/>
              <a:t>themselves and </a:t>
            </a:r>
            <a:r>
              <a:rPr b="1" lang="en-US" sz="3000">
                <a:solidFill>
                  <a:srgbClr val="CC0000"/>
                </a:solidFill>
              </a:rPr>
              <a:t>numbers</a:t>
            </a:r>
            <a:r>
              <a:rPr lang="en-US" sz="3000"/>
              <a:t> are</a:t>
            </a:r>
            <a:r>
              <a:rPr b="1" lang="en-US" sz="3000"/>
              <a:t> </a:t>
            </a:r>
            <a:r>
              <a:rPr b="1" lang="en-US" sz="3000">
                <a:solidFill>
                  <a:srgbClr val="CC0000"/>
                </a:solidFill>
              </a:rPr>
              <a:t>red</a:t>
            </a:r>
            <a:r>
              <a:rPr lang="en-US" sz="3000"/>
              <a:t> - this means these all have a specific meaning to Netlogo, and so you shouldn’t use those words (without at least a dash to another word) to mean anything else in the program.  </a:t>
            </a:r>
            <a:endParaRPr sz="3000"/>
          </a:p>
          <a:p>
            <a:pPr indent="0" lvl="3" marL="0" marR="0" rtl="0" algn="l">
              <a:lnSpc>
                <a:spcPct val="115000"/>
              </a:lnSpc>
              <a:spcBef>
                <a:spcPts val="2700"/>
              </a:spcBef>
              <a:spcAft>
                <a:spcPts val="0"/>
              </a:spcAft>
              <a:buClr>
                <a:srgbClr val="5B5854"/>
              </a:buClr>
              <a:buSzPts val="2444"/>
              <a:buFont typeface="Arial"/>
              <a:buNone/>
            </a:pPr>
            <a:r>
              <a:rPr lang="en-US" sz="3000"/>
              <a:t>Any other words you’ve used to name things that the computer can use appear in </a:t>
            </a:r>
            <a:r>
              <a:rPr b="1" lang="en-US" sz="3000">
                <a:solidFill>
                  <a:srgbClr val="000000"/>
                </a:solidFill>
              </a:rPr>
              <a:t>black</a:t>
            </a:r>
            <a:r>
              <a:rPr lang="en-US" sz="3000"/>
              <a:t>.</a:t>
            </a:r>
            <a:endParaRPr sz="3000">
              <a:solidFill>
                <a:srgbClr val="000000"/>
              </a:solidFill>
            </a:endParaRPr>
          </a:p>
        </p:txBody>
      </p:sp>
      <p:sp>
        <p:nvSpPr>
          <p:cNvPr id="446" name="Google Shape;446;p72"/>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NETLOGO TEXT COLORS</a:t>
            </a:r>
            <a:endParaRPr sz="41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73"/>
          <p:cNvSpPr txBox="1"/>
          <p:nvPr>
            <p:ph idx="1" type="body"/>
          </p:nvPr>
        </p:nvSpPr>
        <p:spPr>
          <a:xfrm>
            <a:off x="673100" y="1320800"/>
            <a:ext cx="11658600" cy="7859400"/>
          </a:xfrm>
          <a:prstGeom prst="rect">
            <a:avLst/>
          </a:prstGeom>
          <a:noFill/>
          <a:ln cap="flat" cmpd="sng" w="9525">
            <a:solidFill>
              <a:srgbClr val="274E13"/>
            </a:solidFill>
            <a:prstDash val="solid"/>
            <a:round/>
            <a:headEnd len="sm" w="sm" type="none"/>
            <a:tailEnd len="sm" w="sm" type="none"/>
          </a:ln>
        </p:spPr>
        <p:txBody>
          <a:bodyPr anchorCtr="0" anchor="t" bIns="50800" lIns="50800" spcFirstLastPara="1" rIns="50800" wrap="square" tIns="50800">
            <a:noAutofit/>
          </a:bodyPr>
          <a:lstStyle/>
          <a:p>
            <a:pPr indent="0" lvl="1" marL="0" rtl="0" algn="l">
              <a:lnSpc>
                <a:spcPct val="115000"/>
              </a:lnSpc>
              <a:spcBef>
                <a:spcPts val="3100"/>
              </a:spcBef>
              <a:spcAft>
                <a:spcPts val="0"/>
              </a:spcAft>
              <a:buClr>
                <a:srgbClr val="5B5854"/>
              </a:buClr>
              <a:buSzPts val="2500"/>
              <a:buFont typeface="Arial"/>
              <a:buNone/>
            </a:pPr>
            <a:r>
              <a:rPr lang="en-US" sz="5000"/>
              <a:t>Push the Recompile Code button at the top of the coding screen - solve any problems in your code identified by the computer.  If the button turns gray, go to the Interface screen and push the setup button.  Do you get the agent you expected to see?</a:t>
            </a:r>
            <a:r>
              <a:rPr lang="en-US" sz="5000"/>
              <a:t>  Is it where it needs to be to start drawing a big circle?  </a:t>
            </a:r>
            <a:endParaRPr sz="5000"/>
          </a:p>
        </p:txBody>
      </p:sp>
      <p:sp>
        <p:nvSpPr>
          <p:cNvPr id="452" name="Google Shape;452;p73"/>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900"/>
              <a:buFont typeface="Poppins"/>
              <a:buNone/>
            </a:pPr>
            <a:r>
              <a:rPr lang="en-US"/>
              <a:t>CHECK SETUP CODE </a:t>
            </a:r>
            <a:endParaRPr sz="41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74"/>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NEW PROCEDURES - GO BUTTON</a:t>
            </a:r>
            <a:endParaRPr sz="4500"/>
          </a:p>
        </p:txBody>
      </p:sp>
      <p:sp>
        <p:nvSpPr>
          <p:cNvPr id="458" name="Google Shape;458;p74"/>
          <p:cNvSpPr txBox="1"/>
          <p:nvPr>
            <p:ph idx="4294967295" type="sldNum"/>
          </p:nvPr>
        </p:nvSpPr>
        <p:spPr>
          <a:xfrm>
            <a:off x="6339772" y="9232900"/>
            <a:ext cx="3252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459" name="Google Shape;459;p74"/>
          <p:cNvSpPr txBox="1"/>
          <p:nvPr>
            <p:ph idx="4294967295" type="body"/>
          </p:nvPr>
        </p:nvSpPr>
        <p:spPr>
          <a:xfrm>
            <a:off x="673100" y="1333500"/>
            <a:ext cx="11658600" cy="80205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0"/>
              </a:spcBef>
              <a:spcAft>
                <a:spcPts val="0"/>
              </a:spcAft>
              <a:buClr>
                <a:srgbClr val="5B5854"/>
              </a:buClr>
              <a:buSzPts val="2600"/>
              <a:buFont typeface="Arial"/>
              <a:buNone/>
            </a:pPr>
            <a:r>
              <a:rPr lang="en-US" sz="3000"/>
              <a:t>You have already created a go button on the Interface.  Scroll back to the coding </a:t>
            </a:r>
            <a:r>
              <a:rPr lang="en-US" sz="3000"/>
              <a:t>window</a:t>
            </a:r>
            <a:r>
              <a:rPr lang="en-US" sz="3000"/>
              <a:t>, and after the end of your setup procedure, type:</a:t>
            </a:r>
            <a:r>
              <a:rPr lang="en-US" sz="3600"/>
              <a:t>  </a:t>
            </a:r>
            <a:r>
              <a:rPr b="1" lang="en-US" sz="3600">
                <a:solidFill>
                  <a:srgbClr val="04A704"/>
                </a:solidFill>
              </a:rPr>
              <a:t>   to </a:t>
            </a:r>
            <a:r>
              <a:rPr b="1" lang="en-US" sz="3600">
                <a:solidFill>
                  <a:srgbClr val="000000"/>
                </a:solidFill>
              </a:rPr>
              <a:t>go</a:t>
            </a:r>
            <a:endParaRPr b="1" sz="3600">
              <a:solidFill>
                <a:srgbClr val="0000FF"/>
              </a:solidFill>
            </a:endParaRPr>
          </a:p>
          <a:p>
            <a:pPr indent="0" lvl="0" marL="0" rtl="0" algn="l">
              <a:lnSpc>
                <a:spcPct val="100000"/>
              </a:lnSpc>
              <a:spcBef>
                <a:spcPts val="0"/>
              </a:spcBef>
              <a:spcAft>
                <a:spcPts val="0"/>
              </a:spcAft>
              <a:buClr>
                <a:srgbClr val="5B5854"/>
              </a:buClr>
              <a:buSzPts val="2600"/>
              <a:buFont typeface="Arial"/>
              <a:buNone/>
            </a:pPr>
            <a:r>
              <a:rPr b="1" lang="en-US" sz="3600">
                <a:solidFill>
                  <a:srgbClr val="38761D"/>
                </a:solidFill>
              </a:rPr>
              <a:t>         </a:t>
            </a:r>
            <a:r>
              <a:rPr b="1" lang="en-US" sz="3600">
                <a:solidFill>
                  <a:srgbClr val="04A704"/>
                </a:solidFill>
              </a:rPr>
              <a:t>   end</a:t>
            </a:r>
            <a:endParaRPr b="1" sz="3600">
              <a:solidFill>
                <a:srgbClr val="04A704"/>
              </a:solidFill>
            </a:endParaRPr>
          </a:p>
          <a:p>
            <a:pPr indent="0" lvl="0" marL="0" rtl="0" algn="l">
              <a:lnSpc>
                <a:spcPct val="115000"/>
              </a:lnSpc>
              <a:spcBef>
                <a:spcPts val="3200"/>
              </a:spcBef>
              <a:spcAft>
                <a:spcPts val="0"/>
              </a:spcAft>
              <a:buClr>
                <a:srgbClr val="5B5854"/>
              </a:buClr>
              <a:buSzPts val="2600"/>
              <a:buFont typeface="Arial"/>
              <a:buNone/>
            </a:pPr>
            <a:r>
              <a:rPr lang="en-US" sz="3000"/>
              <a:t>We want our agent to draw a big circle, so inside that procedure, type:  </a:t>
            </a:r>
            <a:endParaRPr sz="2600"/>
          </a:p>
          <a:p>
            <a:pPr indent="0" lvl="0" marL="914400" marR="0" rtl="0" algn="l">
              <a:lnSpc>
                <a:spcPct val="100000"/>
              </a:lnSpc>
              <a:spcBef>
                <a:spcPts val="0"/>
              </a:spcBef>
              <a:spcAft>
                <a:spcPts val="0"/>
              </a:spcAft>
              <a:buNone/>
            </a:pPr>
            <a:r>
              <a:rPr b="1" lang="en-US" sz="3000">
                <a:solidFill>
                  <a:srgbClr val="0000FF"/>
                </a:solidFill>
              </a:rPr>
              <a:t>ask</a:t>
            </a:r>
            <a:r>
              <a:rPr lang="en-US" sz="2600"/>
              <a:t> </a:t>
            </a:r>
            <a:r>
              <a:rPr b="1" lang="en-US" sz="3600">
                <a:solidFill>
                  <a:srgbClr val="930BAF"/>
                </a:solidFill>
              </a:rPr>
              <a:t>turtles</a:t>
            </a:r>
            <a:endParaRPr sz="2600"/>
          </a:p>
          <a:p>
            <a:pPr indent="0" lvl="0" marL="457200" rtl="0" algn="l">
              <a:lnSpc>
                <a:spcPct val="100000"/>
              </a:lnSpc>
              <a:spcBef>
                <a:spcPts val="0"/>
              </a:spcBef>
              <a:spcAft>
                <a:spcPts val="0"/>
              </a:spcAft>
              <a:buNone/>
            </a:pPr>
            <a:r>
              <a:rPr lang="en-US" sz="2600"/>
              <a:t>       </a:t>
            </a:r>
            <a:r>
              <a:rPr b="1" lang="en-US" sz="2600">
                <a:solidFill>
                  <a:srgbClr val="000000"/>
                </a:solidFill>
              </a:rPr>
              <a:t> [</a:t>
            </a:r>
            <a:endParaRPr sz="2600"/>
          </a:p>
          <a:p>
            <a:pPr indent="0" lvl="3" marL="457200" marR="0" rtl="0" algn="l">
              <a:lnSpc>
                <a:spcPct val="100000"/>
              </a:lnSpc>
              <a:spcBef>
                <a:spcPts val="0"/>
              </a:spcBef>
              <a:spcAft>
                <a:spcPts val="0"/>
              </a:spcAft>
              <a:buClr>
                <a:srgbClr val="5B5854"/>
              </a:buClr>
              <a:buSzPts val="2444"/>
              <a:buFont typeface="Arial"/>
              <a:buNone/>
            </a:pPr>
            <a:r>
              <a:rPr lang="en-US" sz="2600"/>
              <a:t>         </a:t>
            </a:r>
            <a:r>
              <a:rPr b="1" lang="en-US" sz="3000">
                <a:solidFill>
                  <a:srgbClr val="0000FF"/>
                </a:solidFill>
              </a:rPr>
              <a:t>repeat</a:t>
            </a:r>
            <a:r>
              <a:rPr lang="en-US" sz="2600"/>
              <a:t> </a:t>
            </a:r>
            <a:r>
              <a:rPr b="1" lang="en-US" sz="3600">
                <a:solidFill>
                  <a:srgbClr val="CC0000"/>
                </a:solidFill>
              </a:rPr>
              <a:t>72</a:t>
            </a:r>
            <a:endParaRPr sz="2600"/>
          </a:p>
          <a:p>
            <a:pPr indent="0" lvl="0" marL="457200" rtl="0" algn="l">
              <a:lnSpc>
                <a:spcPct val="100000"/>
              </a:lnSpc>
              <a:spcBef>
                <a:spcPts val="0"/>
              </a:spcBef>
              <a:spcAft>
                <a:spcPts val="0"/>
              </a:spcAft>
              <a:buNone/>
            </a:pPr>
            <a:r>
              <a:rPr lang="en-US" sz="2600"/>
              <a:t>            [  </a:t>
            </a:r>
            <a:r>
              <a:rPr b="1" lang="en-US" sz="3000">
                <a:solidFill>
                  <a:srgbClr val="0000FF"/>
                </a:solidFill>
              </a:rPr>
              <a:t>pen-down</a:t>
            </a:r>
            <a:endParaRPr sz="2600"/>
          </a:p>
          <a:p>
            <a:pPr indent="0" lvl="3" marL="457200" marR="0" rtl="0" algn="l">
              <a:lnSpc>
                <a:spcPct val="100000"/>
              </a:lnSpc>
              <a:spcBef>
                <a:spcPts val="0"/>
              </a:spcBef>
              <a:spcAft>
                <a:spcPts val="0"/>
              </a:spcAft>
              <a:buClr>
                <a:srgbClr val="5B5854"/>
              </a:buClr>
              <a:buSzPts val="2444"/>
              <a:buFont typeface="Arial"/>
              <a:buNone/>
            </a:pPr>
            <a:r>
              <a:rPr lang="en-US" sz="2600"/>
              <a:t>              </a:t>
            </a:r>
            <a:r>
              <a:rPr b="1" lang="en-US" sz="3000">
                <a:solidFill>
                  <a:srgbClr val="0000FF"/>
                </a:solidFill>
              </a:rPr>
              <a:t>right</a:t>
            </a:r>
            <a:r>
              <a:rPr lang="en-US" sz="2600"/>
              <a:t> </a:t>
            </a:r>
            <a:r>
              <a:rPr b="1" lang="en-US" sz="3600">
                <a:solidFill>
                  <a:srgbClr val="CC0000"/>
                </a:solidFill>
              </a:rPr>
              <a:t>5</a:t>
            </a:r>
            <a:endParaRPr sz="2600"/>
          </a:p>
          <a:p>
            <a:pPr indent="0" lvl="3" marL="457200" marR="0" rtl="0" algn="l">
              <a:lnSpc>
                <a:spcPct val="100000"/>
              </a:lnSpc>
              <a:spcBef>
                <a:spcPts val="0"/>
              </a:spcBef>
              <a:spcAft>
                <a:spcPts val="0"/>
              </a:spcAft>
              <a:buClr>
                <a:srgbClr val="5B5854"/>
              </a:buClr>
              <a:buSzPts val="2444"/>
              <a:buFont typeface="Arial"/>
              <a:buNone/>
            </a:pPr>
            <a:r>
              <a:rPr lang="en-US" sz="2600"/>
              <a:t>              </a:t>
            </a:r>
            <a:r>
              <a:rPr b="1" lang="en-US" sz="3000">
                <a:solidFill>
                  <a:srgbClr val="0000FF"/>
                </a:solidFill>
              </a:rPr>
              <a:t>forward</a:t>
            </a:r>
            <a:r>
              <a:rPr lang="en-US" sz="2600"/>
              <a:t> </a:t>
            </a:r>
            <a:r>
              <a:rPr b="1" lang="en-US" sz="3600">
                <a:solidFill>
                  <a:srgbClr val="CC0000"/>
                </a:solidFill>
              </a:rPr>
              <a:t>1</a:t>
            </a:r>
            <a:endParaRPr sz="2600"/>
          </a:p>
          <a:p>
            <a:pPr indent="0" lvl="0" marL="457200" rtl="0" algn="l">
              <a:lnSpc>
                <a:spcPct val="100000"/>
              </a:lnSpc>
              <a:spcBef>
                <a:spcPts val="0"/>
              </a:spcBef>
              <a:spcAft>
                <a:spcPts val="0"/>
              </a:spcAft>
              <a:buNone/>
            </a:pPr>
            <a:r>
              <a:rPr lang="en-US" sz="2600"/>
              <a:t>       </a:t>
            </a:r>
            <a:r>
              <a:rPr b="1" lang="en-US" sz="2600">
                <a:solidFill>
                  <a:srgbClr val="000000"/>
                </a:solidFill>
              </a:rPr>
              <a:t>     ]</a:t>
            </a:r>
            <a:endParaRPr b="1" sz="2600">
              <a:solidFill>
                <a:srgbClr val="000000"/>
              </a:solidFill>
            </a:endParaRPr>
          </a:p>
          <a:p>
            <a:pPr indent="0" lvl="0" marL="457200" rtl="0" algn="l">
              <a:lnSpc>
                <a:spcPct val="100000"/>
              </a:lnSpc>
              <a:spcBef>
                <a:spcPts val="0"/>
              </a:spcBef>
              <a:spcAft>
                <a:spcPts val="0"/>
              </a:spcAft>
              <a:buNone/>
            </a:pPr>
            <a:r>
              <a:rPr lang="en-US" sz="2600">
                <a:solidFill>
                  <a:schemeClr val="dk1"/>
                </a:solidFill>
              </a:rPr>
              <a:t> </a:t>
            </a:r>
            <a:r>
              <a:rPr b="1" lang="en-US" sz="2600">
                <a:solidFill>
                  <a:srgbClr val="000000"/>
                </a:solidFill>
              </a:rPr>
              <a:t>      ]</a:t>
            </a:r>
            <a:endParaRPr sz="26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75"/>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NEW PROCEDURES - GO BUTTON</a:t>
            </a:r>
            <a:endParaRPr sz="4500"/>
          </a:p>
        </p:txBody>
      </p:sp>
      <p:sp>
        <p:nvSpPr>
          <p:cNvPr id="465" name="Google Shape;465;p75"/>
          <p:cNvSpPr txBox="1"/>
          <p:nvPr>
            <p:ph idx="4294967295" type="sldNum"/>
          </p:nvPr>
        </p:nvSpPr>
        <p:spPr>
          <a:xfrm>
            <a:off x="6339772" y="9232900"/>
            <a:ext cx="3252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466" name="Google Shape;466;p75"/>
          <p:cNvSpPr txBox="1"/>
          <p:nvPr>
            <p:ph idx="4294967295" type="body"/>
          </p:nvPr>
        </p:nvSpPr>
        <p:spPr>
          <a:xfrm>
            <a:off x="673100" y="1333500"/>
            <a:ext cx="11658600" cy="8020500"/>
          </a:xfrm>
          <a:prstGeom prst="rect">
            <a:avLst/>
          </a:prstGeom>
          <a:noFill/>
          <a:ln>
            <a:noFill/>
          </a:ln>
        </p:spPr>
        <p:txBody>
          <a:bodyPr anchorCtr="0" anchor="t" bIns="50800" lIns="50800" spcFirstLastPara="1" rIns="50800" wrap="square" tIns="50800">
            <a:noAutofit/>
          </a:bodyPr>
          <a:lstStyle/>
          <a:p>
            <a:pPr indent="0" lvl="0" marL="0" rtl="0" algn="l">
              <a:lnSpc>
                <a:spcPct val="115000"/>
              </a:lnSpc>
              <a:spcBef>
                <a:spcPts val="3200"/>
              </a:spcBef>
              <a:spcAft>
                <a:spcPts val="0"/>
              </a:spcAft>
              <a:buClr>
                <a:srgbClr val="5B5854"/>
              </a:buClr>
              <a:buSzPts val="2600"/>
              <a:buFont typeface="Arial"/>
              <a:buNone/>
            </a:pPr>
            <a:r>
              <a:rPr lang="en-US" sz="3300"/>
              <a:t>Notice the brackets - an open and close around the steps that are repeated, and an open and close around all the code inside “ask turtles”  </a:t>
            </a:r>
            <a:r>
              <a:rPr lang="en-US" sz="3300"/>
              <a:t> </a:t>
            </a:r>
            <a:endParaRPr sz="2900"/>
          </a:p>
          <a:p>
            <a:pPr indent="0" lvl="0" marL="914400" marR="0" rtl="0" algn="l">
              <a:lnSpc>
                <a:spcPct val="100000"/>
              </a:lnSpc>
              <a:spcBef>
                <a:spcPts val="0"/>
              </a:spcBef>
              <a:spcAft>
                <a:spcPts val="0"/>
              </a:spcAft>
              <a:buNone/>
            </a:pPr>
            <a:r>
              <a:rPr b="1" lang="en-US" sz="3000">
                <a:solidFill>
                  <a:srgbClr val="0000FF"/>
                </a:solidFill>
              </a:rPr>
              <a:t>ask</a:t>
            </a:r>
            <a:r>
              <a:rPr lang="en-US" sz="2600"/>
              <a:t> </a:t>
            </a:r>
            <a:r>
              <a:rPr b="1" lang="en-US" sz="3600">
                <a:solidFill>
                  <a:srgbClr val="930BAF"/>
                </a:solidFill>
              </a:rPr>
              <a:t>turtles</a:t>
            </a:r>
            <a:endParaRPr sz="2600"/>
          </a:p>
          <a:p>
            <a:pPr indent="0" lvl="0" marL="457200" rtl="0" algn="l">
              <a:lnSpc>
                <a:spcPct val="100000"/>
              </a:lnSpc>
              <a:spcBef>
                <a:spcPts val="0"/>
              </a:spcBef>
              <a:spcAft>
                <a:spcPts val="0"/>
              </a:spcAft>
              <a:buNone/>
            </a:pPr>
            <a:r>
              <a:rPr lang="en-US" sz="2600"/>
              <a:t>       </a:t>
            </a:r>
            <a:r>
              <a:rPr b="1" lang="en-US" sz="2600">
                <a:solidFill>
                  <a:srgbClr val="000000"/>
                </a:solidFill>
              </a:rPr>
              <a:t> [</a:t>
            </a:r>
            <a:endParaRPr sz="2600"/>
          </a:p>
          <a:p>
            <a:pPr indent="0" lvl="3" marL="457200" marR="0" rtl="0" algn="l">
              <a:lnSpc>
                <a:spcPct val="100000"/>
              </a:lnSpc>
              <a:spcBef>
                <a:spcPts val="0"/>
              </a:spcBef>
              <a:spcAft>
                <a:spcPts val="0"/>
              </a:spcAft>
              <a:buNone/>
            </a:pPr>
            <a:r>
              <a:rPr lang="en-US" sz="2600"/>
              <a:t>         </a:t>
            </a:r>
            <a:r>
              <a:rPr b="1" lang="en-US" sz="3000">
                <a:solidFill>
                  <a:srgbClr val="0000FF"/>
                </a:solidFill>
              </a:rPr>
              <a:t>repeat</a:t>
            </a:r>
            <a:r>
              <a:rPr lang="en-US" sz="2600"/>
              <a:t> </a:t>
            </a:r>
            <a:r>
              <a:rPr b="1" lang="en-US" sz="3600">
                <a:solidFill>
                  <a:srgbClr val="CC0000"/>
                </a:solidFill>
              </a:rPr>
              <a:t>72</a:t>
            </a:r>
            <a:endParaRPr sz="2600"/>
          </a:p>
          <a:p>
            <a:pPr indent="0" lvl="0" marL="457200" marR="0" rtl="0" algn="l">
              <a:lnSpc>
                <a:spcPct val="100000"/>
              </a:lnSpc>
              <a:spcBef>
                <a:spcPts val="0"/>
              </a:spcBef>
              <a:spcAft>
                <a:spcPts val="0"/>
              </a:spcAft>
              <a:buNone/>
            </a:pPr>
            <a:r>
              <a:rPr lang="en-US" sz="2600"/>
              <a:t>            </a:t>
            </a:r>
            <a:r>
              <a:rPr b="1" lang="en-US" sz="2600">
                <a:solidFill>
                  <a:srgbClr val="000000"/>
                </a:solidFill>
              </a:rPr>
              <a:t>[</a:t>
            </a:r>
            <a:r>
              <a:rPr lang="en-US" sz="2600"/>
              <a:t>  </a:t>
            </a:r>
            <a:r>
              <a:rPr b="1" lang="en-US" sz="3000">
                <a:solidFill>
                  <a:srgbClr val="0000FF"/>
                </a:solidFill>
              </a:rPr>
              <a:t>pen-down</a:t>
            </a:r>
            <a:endParaRPr sz="2600"/>
          </a:p>
          <a:p>
            <a:pPr indent="0" lvl="3" marL="457200" marR="0" rtl="0" algn="l">
              <a:lnSpc>
                <a:spcPct val="100000"/>
              </a:lnSpc>
              <a:spcBef>
                <a:spcPts val="0"/>
              </a:spcBef>
              <a:spcAft>
                <a:spcPts val="0"/>
              </a:spcAft>
              <a:buNone/>
            </a:pPr>
            <a:r>
              <a:rPr lang="en-US" sz="2600"/>
              <a:t>              </a:t>
            </a:r>
            <a:r>
              <a:rPr b="1" lang="en-US" sz="3000">
                <a:solidFill>
                  <a:srgbClr val="0000FF"/>
                </a:solidFill>
              </a:rPr>
              <a:t>right</a:t>
            </a:r>
            <a:r>
              <a:rPr lang="en-US" sz="2600"/>
              <a:t> </a:t>
            </a:r>
            <a:r>
              <a:rPr b="1" lang="en-US" sz="3600">
                <a:solidFill>
                  <a:srgbClr val="CC0000"/>
                </a:solidFill>
              </a:rPr>
              <a:t>5</a:t>
            </a:r>
            <a:endParaRPr sz="2600"/>
          </a:p>
          <a:p>
            <a:pPr indent="0" lvl="3" marL="457200" marR="0" rtl="0" algn="l">
              <a:lnSpc>
                <a:spcPct val="100000"/>
              </a:lnSpc>
              <a:spcBef>
                <a:spcPts val="0"/>
              </a:spcBef>
              <a:spcAft>
                <a:spcPts val="0"/>
              </a:spcAft>
              <a:buNone/>
            </a:pPr>
            <a:r>
              <a:rPr lang="en-US" sz="2600"/>
              <a:t>              </a:t>
            </a:r>
            <a:r>
              <a:rPr b="1" lang="en-US" sz="3000">
                <a:solidFill>
                  <a:srgbClr val="0000FF"/>
                </a:solidFill>
              </a:rPr>
              <a:t>forward</a:t>
            </a:r>
            <a:r>
              <a:rPr lang="en-US" sz="2600"/>
              <a:t> </a:t>
            </a:r>
            <a:r>
              <a:rPr b="1" lang="en-US" sz="3600">
                <a:solidFill>
                  <a:srgbClr val="CC0000"/>
                </a:solidFill>
              </a:rPr>
              <a:t>1</a:t>
            </a:r>
            <a:endParaRPr sz="2600"/>
          </a:p>
          <a:p>
            <a:pPr indent="0" lvl="0" marL="457200" rtl="0" algn="l">
              <a:lnSpc>
                <a:spcPct val="100000"/>
              </a:lnSpc>
              <a:spcBef>
                <a:spcPts val="0"/>
              </a:spcBef>
              <a:spcAft>
                <a:spcPts val="0"/>
              </a:spcAft>
              <a:buNone/>
            </a:pPr>
            <a:r>
              <a:rPr lang="en-US" sz="2600"/>
              <a:t>       </a:t>
            </a:r>
            <a:r>
              <a:rPr b="1" lang="en-US" sz="2600">
                <a:solidFill>
                  <a:srgbClr val="000000"/>
                </a:solidFill>
              </a:rPr>
              <a:t>     ]</a:t>
            </a:r>
            <a:endParaRPr b="1" sz="2600">
              <a:solidFill>
                <a:srgbClr val="000000"/>
              </a:solidFill>
            </a:endParaRPr>
          </a:p>
          <a:p>
            <a:pPr indent="0" lvl="0" marL="457200" rtl="0" algn="l">
              <a:lnSpc>
                <a:spcPct val="100000"/>
              </a:lnSpc>
              <a:spcBef>
                <a:spcPts val="0"/>
              </a:spcBef>
              <a:spcAft>
                <a:spcPts val="0"/>
              </a:spcAft>
              <a:buNone/>
            </a:pPr>
            <a:r>
              <a:rPr lang="en-US" sz="2600">
                <a:solidFill>
                  <a:schemeClr val="dk1"/>
                </a:solidFill>
              </a:rPr>
              <a:t> </a:t>
            </a:r>
            <a:r>
              <a:rPr b="1" lang="en-US" sz="2600">
                <a:solidFill>
                  <a:srgbClr val="000000"/>
                </a:solidFill>
              </a:rPr>
              <a:t>      ]</a:t>
            </a:r>
            <a:endParaRPr b="1" sz="2600">
              <a:solidFill>
                <a:srgbClr val="000000"/>
              </a:solidFill>
            </a:endParaRPr>
          </a:p>
          <a:p>
            <a:pPr indent="0" lvl="0" marL="457200" rtl="0" algn="l">
              <a:lnSpc>
                <a:spcPct val="100000"/>
              </a:lnSpc>
              <a:spcBef>
                <a:spcPts val="0"/>
              </a:spcBef>
              <a:spcAft>
                <a:spcPts val="0"/>
              </a:spcAft>
              <a:buNone/>
            </a:pPr>
            <a:r>
              <a:t/>
            </a:r>
            <a:endParaRPr b="1" sz="2600">
              <a:solidFill>
                <a:srgbClr val="000000"/>
              </a:solidFill>
            </a:endParaRPr>
          </a:p>
          <a:p>
            <a:pPr indent="0" lvl="0" marL="457200" rtl="0" algn="l">
              <a:lnSpc>
                <a:spcPct val="100000"/>
              </a:lnSpc>
              <a:spcBef>
                <a:spcPts val="0"/>
              </a:spcBef>
              <a:spcAft>
                <a:spcPts val="0"/>
              </a:spcAft>
              <a:buNone/>
            </a:pPr>
            <a:r>
              <a:rPr lang="en-US" sz="3300"/>
              <a:t>Push the Recompile Code button and test this code - it should draw a big orange circle.  If not, adjust the numbers until you are happy with the circle.</a:t>
            </a:r>
            <a:endParaRPr b="1" sz="2900">
              <a:solidFill>
                <a:srgbClr val="000000"/>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76"/>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GO PROCEDURES</a:t>
            </a:r>
            <a:endParaRPr sz="4500"/>
          </a:p>
        </p:txBody>
      </p:sp>
      <p:sp>
        <p:nvSpPr>
          <p:cNvPr id="472" name="Google Shape;472;p76"/>
          <p:cNvSpPr txBox="1"/>
          <p:nvPr>
            <p:ph idx="4294967295" type="sldNum"/>
          </p:nvPr>
        </p:nvSpPr>
        <p:spPr>
          <a:xfrm>
            <a:off x="6340205" y="9232900"/>
            <a:ext cx="3243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473" name="Google Shape;473;p76"/>
          <p:cNvSpPr txBox="1"/>
          <p:nvPr>
            <p:ph idx="4294967295" type="body"/>
          </p:nvPr>
        </p:nvSpPr>
        <p:spPr>
          <a:xfrm>
            <a:off x="673100" y="1333600"/>
            <a:ext cx="11658600" cy="7899300"/>
          </a:xfrm>
          <a:prstGeom prst="rect">
            <a:avLst/>
          </a:prstGeom>
          <a:noFill/>
          <a:ln>
            <a:noFill/>
          </a:ln>
        </p:spPr>
        <p:txBody>
          <a:bodyPr anchorCtr="0" anchor="t" bIns="50800" lIns="50800" spcFirstLastPara="1" rIns="50800" wrap="square" tIns="50800">
            <a:noAutofit/>
          </a:bodyPr>
          <a:lstStyle/>
          <a:p>
            <a:pPr indent="0" lvl="0" marL="0" marR="0" rtl="0" algn="l">
              <a:lnSpc>
                <a:spcPct val="100000"/>
              </a:lnSpc>
              <a:spcBef>
                <a:spcPts val="1000"/>
              </a:spcBef>
              <a:spcAft>
                <a:spcPts val="0"/>
              </a:spcAft>
              <a:buClr>
                <a:srgbClr val="5B5854"/>
              </a:buClr>
              <a:buSzPts val="3002"/>
              <a:buFont typeface="Arial"/>
              <a:buNone/>
            </a:pPr>
            <a:r>
              <a:rPr lang="en-US" sz="3200"/>
              <a:t>Now, we need a stem.  Inside the brackets under ask-turtles (but not inside the repeat), type the following code to make your turtle move to the starting location for the next part of the drawing::</a:t>
            </a:r>
            <a:endParaRPr sz="3200"/>
          </a:p>
          <a:p>
            <a:pPr indent="0" lvl="0" marL="0" marR="0" rtl="0" algn="l">
              <a:lnSpc>
                <a:spcPct val="100000"/>
              </a:lnSpc>
              <a:spcBef>
                <a:spcPts val="1000"/>
              </a:spcBef>
              <a:spcAft>
                <a:spcPts val="0"/>
              </a:spcAft>
              <a:buClr>
                <a:srgbClr val="5B5854"/>
              </a:buClr>
              <a:buSzPts val="3002"/>
              <a:buFont typeface="Arial"/>
              <a:buNone/>
            </a:pPr>
            <a:r>
              <a:t/>
            </a:r>
            <a:endParaRPr sz="3200"/>
          </a:p>
          <a:p>
            <a:pPr indent="0" lvl="3" marL="457200" marR="0" rtl="0" algn="l">
              <a:lnSpc>
                <a:spcPct val="100000"/>
              </a:lnSpc>
              <a:spcBef>
                <a:spcPts val="0"/>
              </a:spcBef>
              <a:spcAft>
                <a:spcPts val="0"/>
              </a:spcAft>
              <a:buNone/>
            </a:pPr>
            <a:r>
              <a:rPr b="1" lang="en-US" sz="3200">
                <a:solidFill>
                  <a:srgbClr val="0000FF"/>
                </a:solidFill>
              </a:rPr>
              <a:t>pen-up</a:t>
            </a:r>
            <a:endParaRPr sz="3200"/>
          </a:p>
          <a:p>
            <a:pPr indent="0" lvl="3" marL="457200" marR="0" rtl="0" algn="l">
              <a:lnSpc>
                <a:spcPct val="100000"/>
              </a:lnSpc>
              <a:spcBef>
                <a:spcPts val="0"/>
              </a:spcBef>
              <a:spcAft>
                <a:spcPts val="0"/>
              </a:spcAft>
              <a:buNone/>
            </a:pPr>
            <a:r>
              <a:rPr b="1" lang="en-US" sz="3200">
                <a:solidFill>
                  <a:srgbClr val="0000FF"/>
                </a:solidFill>
              </a:rPr>
              <a:t>set</a:t>
            </a:r>
            <a:r>
              <a:rPr lang="en-US" sz="3200"/>
              <a:t> </a:t>
            </a:r>
            <a:r>
              <a:rPr b="1" lang="en-US" sz="3800">
                <a:solidFill>
                  <a:srgbClr val="930BAF"/>
                </a:solidFill>
              </a:rPr>
              <a:t>color</a:t>
            </a:r>
            <a:r>
              <a:rPr lang="en-US" sz="3200"/>
              <a:t> </a:t>
            </a:r>
            <a:r>
              <a:rPr b="1" lang="en-US" sz="3800">
                <a:solidFill>
                  <a:srgbClr val="CC0000"/>
                </a:solidFill>
              </a:rPr>
              <a:t>brown</a:t>
            </a:r>
            <a:endParaRPr sz="3200"/>
          </a:p>
          <a:p>
            <a:pPr indent="0" lvl="0" marL="0" marR="0" rtl="0" algn="l">
              <a:lnSpc>
                <a:spcPct val="100000"/>
              </a:lnSpc>
              <a:spcBef>
                <a:spcPts val="0"/>
              </a:spcBef>
              <a:spcAft>
                <a:spcPts val="0"/>
              </a:spcAft>
              <a:buNone/>
            </a:pPr>
            <a:r>
              <a:rPr lang="en-US" sz="3200"/>
              <a:t>    </a:t>
            </a:r>
            <a:r>
              <a:rPr b="1" lang="en-US" sz="3200">
                <a:solidFill>
                  <a:srgbClr val="0000FF"/>
                </a:solidFill>
              </a:rPr>
              <a:t>set</a:t>
            </a:r>
            <a:r>
              <a:rPr lang="en-US" sz="3200"/>
              <a:t> </a:t>
            </a:r>
            <a:r>
              <a:rPr b="1" lang="en-US" sz="3800">
                <a:solidFill>
                  <a:srgbClr val="930BAF"/>
                </a:solidFill>
              </a:rPr>
              <a:t>xcor</a:t>
            </a:r>
            <a:r>
              <a:rPr lang="en-US" sz="3200"/>
              <a:t> </a:t>
            </a:r>
            <a:r>
              <a:rPr b="1" lang="en-US" sz="3800">
                <a:solidFill>
                  <a:srgbClr val="CC0000"/>
                </a:solidFill>
              </a:rPr>
              <a:t>-4</a:t>
            </a:r>
            <a:endParaRPr sz="3200"/>
          </a:p>
          <a:p>
            <a:pPr indent="0" lvl="0" marL="0" marR="0" rtl="0" algn="l">
              <a:lnSpc>
                <a:spcPct val="100000"/>
              </a:lnSpc>
              <a:spcBef>
                <a:spcPts val="0"/>
              </a:spcBef>
              <a:spcAft>
                <a:spcPts val="0"/>
              </a:spcAft>
              <a:buNone/>
            </a:pPr>
            <a:r>
              <a:rPr lang="en-US" sz="3200"/>
              <a:t>    </a:t>
            </a:r>
            <a:r>
              <a:rPr b="1" lang="en-US" sz="3200">
                <a:solidFill>
                  <a:srgbClr val="0000FF"/>
                </a:solidFill>
              </a:rPr>
              <a:t>set</a:t>
            </a:r>
            <a:r>
              <a:rPr lang="en-US" sz="3200"/>
              <a:t> </a:t>
            </a:r>
            <a:r>
              <a:rPr b="1" lang="en-US" sz="3800">
                <a:solidFill>
                  <a:srgbClr val="930BAF"/>
                </a:solidFill>
              </a:rPr>
              <a:t>ycor</a:t>
            </a:r>
            <a:r>
              <a:rPr lang="en-US" sz="3200"/>
              <a:t> </a:t>
            </a:r>
            <a:r>
              <a:rPr b="1" lang="en-US" sz="3800">
                <a:solidFill>
                  <a:srgbClr val="CC0000"/>
                </a:solidFill>
              </a:rPr>
              <a:t>44</a:t>
            </a:r>
            <a:endParaRPr sz="3200"/>
          </a:p>
          <a:p>
            <a:pPr indent="0" lvl="0" marL="0" marR="0" rtl="0" algn="l">
              <a:lnSpc>
                <a:spcPct val="100000"/>
              </a:lnSpc>
              <a:spcBef>
                <a:spcPts val="1000"/>
              </a:spcBef>
              <a:spcAft>
                <a:spcPts val="0"/>
              </a:spcAft>
              <a:buNone/>
            </a:pPr>
            <a:r>
              <a:rPr lang="en-US" sz="3200"/>
              <a:t>    </a:t>
            </a:r>
            <a:endParaRPr sz="3200"/>
          </a:p>
          <a:p>
            <a:pPr indent="0" lvl="0" marL="0" rtl="0" algn="l">
              <a:lnSpc>
                <a:spcPct val="150000"/>
              </a:lnSpc>
              <a:spcBef>
                <a:spcPts val="2500"/>
              </a:spcBef>
              <a:spcAft>
                <a:spcPts val="0"/>
              </a:spcAft>
              <a:buClr>
                <a:srgbClr val="5B5854"/>
              </a:buClr>
              <a:buSzPts val="3002"/>
              <a:buFont typeface="Arial"/>
              <a:buNone/>
            </a:pPr>
            <a:r>
              <a:rPr lang="en-US" sz="3202"/>
              <a:t> Check that your turtle moves (without leaving a line) to a good place to start drawing a stem for the pumpkin.  If it doesn’t, change the numbers for the xcor and ycor.  </a:t>
            </a:r>
            <a:endParaRPr sz="3202"/>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77"/>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GO PROCEDURES</a:t>
            </a:r>
            <a:endParaRPr sz="4500"/>
          </a:p>
        </p:txBody>
      </p:sp>
      <p:sp>
        <p:nvSpPr>
          <p:cNvPr id="479" name="Google Shape;479;p77"/>
          <p:cNvSpPr txBox="1"/>
          <p:nvPr>
            <p:ph idx="4294967295" type="sldNum"/>
          </p:nvPr>
        </p:nvSpPr>
        <p:spPr>
          <a:xfrm>
            <a:off x="6340205" y="9232900"/>
            <a:ext cx="3243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480" name="Google Shape;480;p77"/>
          <p:cNvSpPr txBox="1"/>
          <p:nvPr>
            <p:ph idx="4294967295" type="body"/>
          </p:nvPr>
        </p:nvSpPr>
        <p:spPr>
          <a:xfrm>
            <a:off x="673100" y="1333600"/>
            <a:ext cx="11658600" cy="7899300"/>
          </a:xfrm>
          <a:prstGeom prst="rect">
            <a:avLst/>
          </a:prstGeom>
          <a:noFill/>
          <a:ln>
            <a:noFill/>
          </a:ln>
        </p:spPr>
        <p:txBody>
          <a:bodyPr anchorCtr="0" anchor="t" bIns="50800" lIns="50800" spcFirstLastPara="1" rIns="50800" wrap="square" tIns="50800">
            <a:noAutofit/>
          </a:bodyPr>
          <a:lstStyle/>
          <a:p>
            <a:pPr indent="0" lvl="0" marL="0" marR="0" rtl="0" algn="l">
              <a:lnSpc>
                <a:spcPct val="100000"/>
              </a:lnSpc>
              <a:spcBef>
                <a:spcPts val="1000"/>
              </a:spcBef>
              <a:spcAft>
                <a:spcPts val="0"/>
              </a:spcAft>
              <a:buClr>
                <a:srgbClr val="5B5854"/>
              </a:buClr>
              <a:buSzPts val="3002"/>
              <a:buFont typeface="Arial"/>
              <a:buNone/>
            </a:pPr>
            <a:r>
              <a:rPr lang="en-US" sz="3200"/>
              <a:t>Next the turtle is going to draw the stem:  </a:t>
            </a:r>
            <a:endParaRPr sz="3200"/>
          </a:p>
          <a:p>
            <a:pPr indent="0" lvl="0" marL="0" marR="0" rtl="0" algn="l">
              <a:lnSpc>
                <a:spcPct val="100000"/>
              </a:lnSpc>
              <a:spcBef>
                <a:spcPts val="0"/>
              </a:spcBef>
              <a:spcAft>
                <a:spcPts val="0"/>
              </a:spcAft>
              <a:buNone/>
            </a:pPr>
            <a:r>
              <a:t/>
            </a:r>
            <a:endParaRPr sz="3200"/>
          </a:p>
          <a:p>
            <a:pPr indent="0" lvl="0" marL="0" marR="0" rtl="0" algn="l">
              <a:lnSpc>
                <a:spcPct val="100000"/>
              </a:lnSpc>
              <a:spcBef>
                <a:spcPts val="1000"/>
              </a:spcBef>
              <a:spcAft>
                <a:spcPts val="0"/>
              </a:spcAft>
              <a:buNone/>
            </a:pPr>
            <a:r>
              <a:rPr lang="en-US" sz="3200"/>
              <a:t>     </a:t>
            </a:r>
            <a:r>
              <a:rPr b="1" lang="en-US" sz="3200">
                <a:solidFill>
                  <a:srgbClr val="0000FF"/>
                </a:solidFill>
              </a:rPr>
              <a:t>pen-down</a:t>
            </a:r>
            <a:endParaRPr sz="3200"/>
          </a:p>
          <a:p>
            <a:pPr indent="0" lvl="3" marL="457200" marR="0" rtl="0" algn="l">
              <a:lnSpc>
                <a:spcPct val="100000"/>
              </a:lnSpc>
              <a:spcBef>
                <a:spcPts val="0"/>
              </a:spcBef>
              <a:spcAft>
                <a:spcPts val="0"/>
              </a:spcAft>
              <a:buNone/>
            </a:pPr>
            <a:r>
              <a:rPr lang="en-US" sz="3200"/>
              <a:t> </a:t>
            </a:r>
            <a:r>
              <a:rPr b="1" lang="en-US" sz="3200">
                <a:solidFill>
                  <a:srgbClr val="0000FF"/>
                </a:solidFill>
              </a:rPr>
              <a:t>forward</a:t>
            </a:r>
            <a:r>
              <a:rPr lang="en-US" sz="3200"/>
              <a:t> </a:t>
            </a:r>
            <a:r>
              <a:rPr b="1" lang="en-US" sz="3800">
                <a:solidFill>
                  <a:srgbClr val="CC0000"/>
                </a:solidFill>
              </a:rPr>
              <a:t>3</a:t>
            </a:r>
            <a:endParaRPr sz="3200"/>
          </a:p>
          <a:p>
            <a:pPr indent="0" lvl="3" marL="457200" marR="0" rtl="0" algn="l">
              <a:lnSpc>
                <a:spcPct val="100000"/>
              </a:lnSpc>
              <a:spcBef>
                <a:spcPts val="0"/>
              </a:spcBef>
              <a:spcAft>
                <a:spcPts val="0"/>
              </a:spcAft>
              <a:buNone/>
            </a:pPr>
            <a:r>
              <a:rPr lang="en-US" sz="3200"/>
              <a:t> </a:t>
            </a:r>
            <a:r>
              <a:rPr b="1" lang="en-US" sz="3200">
                <a:solidFill>
                  <a:srgbClr val="0000FF"/>
                </a:solidFill>
              </a:rPr>
              <a:t>right</a:t>
            </a:r>
            <a:r>
              <a:rPr lang="en-US" sz="3200"/>
              <a:t> </a:t>
            </a:r>
            <a:r>
              <a:rPr b="1" lang="en-US" sz="3800">
                <a:solidFill>
                  <a:srgbClr val="CC0000"/>
                </a:solidFill>
              </a:rPr>
              <a:t>90</a:t>
            </a:r>
            <a:endParaRPr sz="3200"/>
          </a:p>
          <a:p>
            <a:pPr indent="0" lvl="3" marL="457200" marR="0" rtl="0" algn="l">
              <a:lnSpc>
                <a:spcPct val="100000"/>
              </a:lnSpc>
              <a:spcBef>
                <a:spcPts val="0"/>
              </a:spcBef>
              <a:spcAft>
                <a:spcPts val="0"/>
              </a:spcAft>
              <a:buNone/>
            </a:pPr>
            <a:r>
              <a:rPr lang="en-US" sz="3200"/>
              <a:t> </a:t>
            </a:r>
            <a:r>
              <a:rPr b="1" lang="en-US" sz="3200">
                <a:solidFill>
                  <a:srgbClr val="0000FF"/>
                </a:solidFill>
              </a:rPr>
              <a:t>forward</a:t>
            </a:r>
            <a:r>
              <a:rPr lang="en-US" sz="3200"/>
              <a:t> </a:t>
            </a:r>
            <a:r>
              <a:rPr b="1" lang="en-US" sz="3800">
                <a:solidFill>
                  <a:srgbClr val="CC0000"/>
                </a:solidFill>
              </a:rPr>
              <a:t>5</a:t>
            </a:r>
            <a:endParaRPr sz="3200"/>
          </a:p>
          <a:p>
            <a:pPr indent="0" lvl="3" marL="457200" marR="0" rtl="0" algn="l">
              <a:lnSpc>
                <a:spcPct val="100000"/>
              </a:lnSpc>
              <a:spcBef>
                <a:spcPts val="0"/>
              </a:spcBef>
              <a:spcAft>
                <a:spcPts val="0"/>
              </a:spcAft>
              <a:buNone/>
            </a:pPr>
            <a:r>
              <a:rPr lang="en-US" sz="3200"/>
              <a:t> </a:t>
            </a:r>
            <a:r>
              <a:rPr b="1" lang="en-US" sz="3200">
                <a:solidFill>
                  <a:srgbClr val="0000FF"/>
                </a:solidFill>
              </a:rPr>
              <a:t>right</a:t>
            </a:r>
            <a:r>
              <a:rPr lang="en-US" sz="3200"/>
              <a:t> </a:t>
            </a:r>
            <a:r>
              <a:rPr b="1" lang="en-US" sz="3800">
                <a:solidFill>
                  <a:srgbClr val="CC0000"/>
                </a:solidFill>
              </a:rPr>
              <a:t>90</a:t>
            </a:r>
            <a:endParaRPr sz="3200"/>
          </a:p>
          <a:p>
            <a:pPr indent="0" lvl="3" marL="457200" marR="0" rtl="0" algn="l">
              <a:lnSpc>
                <a:spcPct val="100000"/>
              </a:lnSpc>
              <a:spcBef>
                <a:spcPts val="0"/>
              </a:spcBef>
              <a:spcAft>
                <a:spcPts val="0"/>
              </a:spcAft>
              <a:buNone/>
            </a:pPr>
            <a:r>
              <a:rPr lang="en-US" sz="3200"/>
              <a:t> </a:t>
            </a:r>
            <a:r>
              <a:rPr b="1" lang="en-US" sz="3200">
                <a:solidFill>
                  <a:srgbClr val="0000FF"/>
                </a:solidFill>
              </a:rPr>
              <a:t>forward</a:t>
            </a:r>
            <a:r>
              <a:rPr lang="en-US" sz="3200"/>
              <a:t> </a:t>
            </a:r>
            <a:r>
              <a:rPr b="1" lang="en-US" sz="3800">
                <a:solidFill>
                  <a:srgbClr val="CC0000"/>
                </a:solidFill>
              </a:rPr>
              <a:t>3</a:t>
            </a:r>
            <a:endParaRPr sz="3200"/>
          </a:p>
          <a:p>
            <a:pPr indent="0" lvl="3" marL="457200" marR="0" rtl="0" algn="l">
              <a:lnSpc>
                <a:spcPct val="100000"/>
              </a:lnSpc>
              <a:spcBef>
                <a:spcPts val="0"/>
              </a:spcBef>
              <a:spcAft>
                <a:spcPts val="0"/>
              </a:spcAft>
              <a:buNone/>
            </a:pPr>
            <a:r>
              <a:rPr lang="en-US" sz="3200"/>
              <a:t> </a:t>
            </a:r>
            <a:r>
              <a:rPr b="1" lang="en-US" sz="3200">
                <a:solidFill>
                  <a:srgbClr val="0000FF"/>
                </a:solidFill>
              </a:rPr>
              <a:t>pen-up</a:t>
            </a:r>
            <a:endParaRPr b="1" sz="3200">
              <a:solidFill>
                <a:srgbClr val="0000FF"/>
              </a:solidFill>
            </a:endParaRPr>
          </a:p>
          <a:p>
            <a:pPr indent="0" lvl="3" marL="457200" marR="0" rtl="0" algn="l">
              <a:lnSpc>
                <a:spcPct val="100000"/>
              </a:lnSpc>
              <a:spcBef>
                <a:spcPts val="0"/>
              </a:spcBef>
              <a:spcAft>
                <a:spcPts val="0"/>
              </a:spcAft>
              <a:buNone/>
            </a:pPr>
            <a:r>
              <a:t/>
            </a:r>
            <a:endParaRPr b="1" sz="3200">
              <a:solidFill>
                <a:srgbClr val="0000FF"/>
              </a:solidFill>
            </a:endParaRPr>
          </a:p>
          <a:p>
            <a:pPr indent="0" lvl="0" marL="0" marR="0" rtl="0" algn="l">
              <a:lnSpc>
                <a:spcPct val="100000"/>
              </a:lnSpc>
              <a:spcBef>
                <a:spcPts val="1000"/>
              </a:spcBef>
              <a:spcAft>
                <a:spcPts val="0"/>
              </a:spcAft>
              <a:buNone/>
            </a:pPr>
            <a:r>
              <a:rPr lang="en-US" sz="3200"/>
              <a:t>Check that you are happy with your pumpkin so far.  </a:t>
            </a:r>
            <a:endParaRPr sz="3200"/>
          </a:p>
          <a:p>
            <a:pPr indent="0" lvl="0" marL="0" marR="0" rtl="0" algn="l">
              <a:lnSpc>
                <a:spcPct val="100000"/>
              </a:lnSpc>
              <a:spcBef>
                <a:spcPts val="1000"/>
              </a:spcBef>
              <a:spcAft>
                <a:spcPts val="0"/>
              </a:spcAft>
              <a:buClr>
                <a:srgbClr val="5B5854"/>
              </a:buClr>
              <a:buSzPts val="3002"/>
              <a:buFont typeface="Arial"/>
              <a:buNone/>
            </a:pPr>
            <a:r>
              <a:rPr lang="en-US" sz="3200"/>
              <a:t>Now, experiment with the model - copy and change these procedures the way you want to “carve” a face on your jack-o-lantern.  Don’t forget to save and test your model. </a:t>
            </a:r>
            <a:r>
              <a:rPr lang="en-US" sz="3000"/>
              <a:t> </a:t>
            </a:r>
            <a:endParaRPr sz="3000"/>
          </a:p>
          <a:p>
            <a:pPr indent="0" lvl="0" marL="0" marR="0" rtl="0" algn="l">
              <a:lnSpc>
                <a:spcPct val="100000"/>
              </a:lnSpc>
              <a:spcBef>
                <a:spcPts val="1000"/>
              </a:spcBef>
              <a:spcAft>
                <a:spcPts val="0"/>
              </a:spcAft>
              <a:buClr>
                <a:srgbClr val="5B5854"/>
              </a:buClr>
              <a:buSzPts val="3002"/>
              <a:buFont typeface="Arial"/>
              <a:buNone/>
            </a:pPr>
            <a:r>
              <a:t/>
            </a:r>
            <a:endParaRPr sz="3000"/>
          </a:p>
          <a:p>
            <a:pPr indent="0" lvl="0" marL="0" marR="0" rtl="0" algn="l">
              <a:lnSpc>
                <a:spcPct val="100000"/>
              </a:lnSpc>
              <a:spcBef>
                <a:spcPts val="1000"/>
              </a:spcBef>
              <a:spcAft>
                <a:spcPts val="0"/>
              </a:spcAft>
              <a:buClr>
                <a:srgbClr val="5B5854"/>
              </a:buClr>
              <a:buSzPts val="3002"/>
              <a:buFont typeface="Arial"/>
              <a:buNone/>
            </a:pPr>
            <a:r>
              <a:rPr lang="en-US" sz="3000"/>
              <a:t> </a:t>
            </a:r>
            <a:endParaRPr sz="30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78"/>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GO PROCEDURES</a:t>
            </a:r>
            <a:endParaRPr sz="4500"/>
          </a:p>
        </p:txBody>
      </p:sp>
      <p:sp>
        <p:nvSpPr>
          <p:cNvPr id="486" name="Google Shape;486;p78"/>
          <p:cNvSpPr txBox="1"/>
          <p:nvPr>
            <p:ph idx="4294967295" type="sldNum"/>
          </p:nvPr>
        </p:nvSpPr>
        <p:spPr>
          <a:xfrm>
            <a:off x="6340205" y="9232900"/>
            <a:ext cx="3243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487" name="Google Shape;487;p78"/>
          <p:cNvSpPr txBox="1"/>
          <p:nvPr>
            <p:ph idx="4294967295" type="body"/>
          </p:nvPr>
        </p:nvSpPr>
        <p:spPr>
          <a:xfrm>
            <a:off x="673100" y="1333600"/>
            <a:ext cx="11658600" cy="7899300"/>
          </a:xfrm>
          <a:prstGeom prst="rect">
            <a:avLst/>
          </a:prstGeom>
          <a:noFill/>
          <a:ln>
            <a:noFill/>
          </a:ln>
        </p:spPr>
        <p:txBody>
          <a:bodyPr anchorCtr="0" anchor="t" bIns="50800" lIns="50800" spcFirstLastPara="1" rIns="50800" wrap="square" tIns="50800">
            <a:noAutofit/>
          </a:bodyPr>
          <a:lstStyle/>
          <a:p>
            <a:pPr indent="0" lvl="0" marL="0" marR="0" rtl="0" algn="l">
              <a:lnSpc>
                <a:spcPct val="100000"/>
              </a:lnSpc>
              <a:spcBef>
                <a:spcPts val="1000"/>
              </a:spcBef>
              <a:spcAft>
                <a:spcPts val="0"/>
              </a:spcAft>
              <a:buNone/>
            </a:pPr>
            <a:r>
              <a:rPr lang="en-US" sz="3200"/>
              <a:t> </a:t>
            </a:r>
            <a:r>
              <a:rPr lang="en-US" sz="3400"/>
              <a:t>Now, experiment with the model - copy and change these procedures the way you want to “carve” a face on your jack-o-lantern.  </a:t>
            </a:r>
            <a:endParaRPr sz="3400"/>
          </a:p>
          <a:p>
            <a:pPr indent="0" lvl="0" marL="0" marR="0" rtl="0" algn="l">
              <a:lnSpc>
                <a:spcPct val="100000"/>
              </a:lnSpc>
              <a:spcBef>
                <a:spcPts val="1000"/>
              </a:spcBef>
              <a:spcAft>
                <a:spcPts val="0"/>
              </a:spcAft>
              <a:buNone/>
            </a:pPr>
            <a:r>
              <a:rPr lang="en-US" sz="3400"/>
              <a:t>Always inside the go procedure, have the drawing turtle bring its pen up, move to the x and y coordinate where you want to start drawing an eye (for example), set the color and put the pen down, and have the turtle move in a straight line, turn, curve, etc. to draw the next shape.  Continue until you have the image you like!</a:t>
            </a:r>
            <a:endParaRPr sz="3400"/>
          </a:p>
          <a:p>
            <a:pPr indent="0" lvl="0" marL="0" marR="0" rtl="0" algn="l">
              <a:lnSpc>
                <a:spcPct val="100000"/>
              </a:lnSpc>
              <a:spcBef>
                <a:spcPts val="1000"/>
              </a:spcBef>
              <a:spcAft>
                <a:spcPts val="0"/>
              </a:spcAft>
              <a:buNone/>
            </a:pPr>
            <a:r>
              <a:t/>
            </a:r>
            <a:endParaRPr sz="3400"/>
          </a:p>
          <a:p>
            <a:pPr indent="0" lvl="0" marL="0" marR="0" rtl="0" algn="l">
              <a:lnSpc>
                <a:spcPct val="100000"/>
              </a:lnSpc>
              <a:spcBef>
                <a:spcPts val="1000"/>
              </a:spcBef>
              <a:spcAft>
                <a:spcPts val="0"/>
              </a:spcAft>
              <a:buNone/>
            </a:pPr>
            <a:r>
              <a:rPr lang="en-US" sz="3400"/>
              <a:t>After each step, push the Recompile Code button and test your model!</a:t>
            </a:r>
            <a:endParaRPr sz="3400"/>
          </a:p>
          <a:p>
            <a:pPr indent="0" lvl="0" marL="0" marR="0" rtl="0" algn="l">
              <a:lnSpc>
                <a:spcPct val="100000"/>
              </a:lnSpc>
              <a:spcBef>
                <a:spcPts val="1000"/>
              </a:spcBef>
              <a:spcAft>
                <a:spcPts val="0"/>
              </a:spcAft>
              <a:buNone/>
            </a:pPr>
            <a:r>
              <a:rPr lang="en-US" sz="3400"/>
              <a:t>When you are finished, Export the model (choose NetLogo) to your flash drive. </a:t>
            </a:r>
            <a:r>
              <a:rPr lang="en-US" sz="3200"/>
              <a:t> </a:t>
            </a:r>
            <a:endParaRPr sz="3200"/>
          </a:p>
          <a:p>
            <a:pPr indent="0" lvl="0" marL="0" marR="0" rtl="0" algn="l">
              <a:lnSpc>
                <a:spcPct val="100000"/>
              </a:lnSpc>
              <a:spcBef>
                <a:spcPts val="1000"/>
              </a:spcBef>
              <a:spcAft>
                <a:spcPts val="0"/>
              </a:spcAft>
              <a:buNone/>
            </a:pPr>
            <a:r>
              <a:t/>
            </a:r>
            <a:endParaRPr sz="3000"/>
          </a:p>
          <a:p>
            <a:pPr indent="0" lvl="0" marL="0" marR="0" rtl="0" algn="l">
              <a:lnSpc>
                <a:spcPct val="100000"/>
              </a:lnSpc>
              <a:spcBef>
                <a:spcPts val="1000"/>
              </a:spcBef>
              <a:spcAft>
                <a:spcPts val="0"/>
              </a:spcAft>
              <a:buNone/>
            </a:pPr>
            <a:r>
              <a:t/>
            </a:r>
            <a:endParaRPr sz="3000"/>
          </a:p>
          <a:p>
            <a:pPr indent="0" lvl="0" marL="0" marR="0" rtl="0" algn="l">
              <a:lnSpc>
                <a:spcPct val="100000"/>
              </a:lnSpc>
              <a:spcBef>
                <a:spcPts val="1000"/>
              </a:spcBef>
              <a:spcAft>
                <a:spcPts val="0"/>
              </a:spcAft>
              <a:buClr>
                <a:srgbClr val="5B5854"/>
              </a:buClr>
              <a:buSzPts val="3002"/>
              <a:buFont typeface="Arial"/>
              <a:buNone/>
            </a:pPr>
            <a:r>
              <a:t/>
            </a:r>
            <a:endParaRPr sz="3000"/>
          </a:p>
          <a:p>
            <a:pPr indent="0" lvl="0" marL="0" marR="0" rtl="0" algn="l">
              <a:lnSpc>
                <a:spcPct val="100000"/>
              </a:lnSpc>
              <a:spcBef>
                <a:spcPts val="1000"/>
              </a:spcBef>
              <a:spcAft>
                <a:spcPts val="0"/>
              </a:spcAft>
              <a:buClr>
                <a:srgbClr val="5B5854"/>
              </a:buClr>
              <a:buSzPts val="3002"/>
              <a:buFont typeface="Arial"/>
              <a:buNone/>
            </a:pPr>
            <a:r>
              <a:rPr lang="en-US" sz="3000"/>
              <a:t> </a:t>
            </a:r>
            <a:endParaRPr sz="30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79"/>
          <p:cNvSpPr txBox="1"/>
          <p:nvPr>
            <p:ph type="title"/>
          </p:nvPr>
        </p:nvSpPr>
        <p:spPr>
          <a:xfrm>
            <a:off x="673100" y="584200"/>
            <a:ext cx="11658600" cy="749400"/>
          </a:xfrm>
          <a:prstGeom prst="rect">
            <a:avLst/>
          </a:prstGeom>
          <a:noFill/>
          <a:ln>
            <a:noFill/>
          </a:ln>
        </p:spPr>
        <p:txBody>
          <a:bodyPr anchorCtr="0" anchor="t" bIns="50800" lIns="50800" spcFirstLastPara="1" rIns="50800" wrap="square" tIns="50800">
            <a:noAutofit/>
          </a:bodyPr>
          <a:lstStyle/>
          <a:p>
            <a:pPr indent="0" lvl="0" marL="0" marR="0" rtl="0" algn="ctr">
              <a:lnSpc>
                <a:spcPct val="100000"/>
              </a:lnSpc>
              <a:spcBef>
                <a:spcPts val="0"/>
              </a:spcBef>
              <a:spcAft>
                <a:spcPts val="0"/>
              </a:spcAft>
              <a:buClr>
                <a:srgbClr val="5B5854"/>
              </a:buClr>
              <a:buSzPts val="3500"/>
              <a:buFont typeface="Poppins"/>
              <a:buNone/>
            </a:pPr>
            <a:r>
              <a:rPr lang="en-US"/>
              <a:t>Show off!</a:t>
            </a:r>
            <a:endParaRPr sz="4500"/>
          </a:p>
        </p:txBody>
      </p:sp>
      <p:sp>
        <p:nvSpPr>
          <p:cNvPr id="493" name="Google Shape;493;p79"/>
          <p:cNvSpPr txBox="1"/>
          <p:nvPr>
            <p:ph idx="4294967295" type="sldNum"/>
          </p:nvPr>
        </p:nvSpPr>
        <p:spPr>
          <a:xfrm>
            <a:off x="6338642" y="9232900"/>
            <a:ext cx="327600" cy="337500"/>
          </a:xfrm>
          <a:prstGeom prst="rect">
            <a:avLst/>
          </a:prstGeom>
          <a:noFill/>
          <a:ln>
            <a:noFill/>
          </a:ln>
        </p:spPr>
        <p:txBody>
          <a:bodyPr anchorCtr="0" anchor="t" bIns="50800" lIns="50800" spcFirstLastPara="1" rIns="50800" wrap="square" tIns="50800">
            <a:noAutofit/>
          </a:bodyPr>
          <a:lstStyle/>
          <a:p>
            <a:pPr indent="0" lvl="0" marL="0" rtl="0" algn="ctr">
              <a:lnSpc>
                <a:spcPct val="100000"/>
              </a:lnSpc>
              <a:spcBef>
                <a:spcPts val="0"/>
              </a:spcBef>
              <a:spcAft>
                <a:spcPts val="0"/>
              </a:spcAft>
              <a:buClr>
                <a:srgbClr val="9A958E"/>
              </a:buClr>
              <a:buSzPts val="1400"/>
              <a:buFont typeface="Poppins"/>
              <a:buNone/>
            </a:pPr>
            <a:fld id="{00000000-1234-1234-1234-123412341234}" type="slidenum">
              <a:rPr lang="en-US" sz="1400" cap="none">
                <a:solidFill>
                  <a:srgbClr val="9A958E"/>
                </a:solidFill>
                <a:latin typeface="Poppins"/>
                <a:ea typeface="Poppins"/>
                <a:cs typeface="Poppins"/>
                <a:sym typeface="Poppins"/>
              </a:rPr>
              <a:t>‹#›</a:t>
            </a:fld>
            <a:endParaRPr/>
          </a:p>
        </p:txBody>
      </p:sp>
      <p:sp>
        <p:nvSpPr>
          <p:cNvPr id="494" name="Google Shape;494;p79"/>
          <p:cNvSpPr txBox="1"/>
          <p:nvPr>
            <p:ph idx="4294967295" type="body"/>
          </p:nvPr>
        </p:nvSpPr>
        <p:spPr>
          <a:xfrm>
            <a:off x="673100" y="1727200"/>
            <a:ext cx="11658600" cy="7650300"/>
          </a:xfrm>
          <a:prstGeom prst="rect">
            <a:avLst/>
          </a:prstGeom>
          <a:noFill/>
          <a:ln>
            <a:noFill/>
          </a:ln>
        </p:spPr>
        <p:txBody>
          <a:bodyPr anchorCtr="0" anchor="t" bIns="50800" lIns="50800" spcFirstLastPara="1" rIns="50800" wrap="square" tIns="50800">
            <a:noAutofit/>
          </a:bodyPr>
          <a:lstStyle/>
          <a:p>
            <a:pPr indent="0" lvl="0" marL="0" marR="0" rtl="0" algn="l">
              <a:lnSpc>
                <a:spcPct val="100000"/>
              </a:lnSpc>
              <a:spcBef>
                <a:spcPts val="0"/>
              </a:spcBef>
              <a:spcAft>
                <a:spcPts val="0"/>
              </a:spcAft>
              <a:buNone/>
            </a:pPr>
            <a:r>
              <a:rPr lang="en-US" sz="3900"/>
              <a:t>Let’s share screens to look at some jack-o-lanterns!</a:t>
            </a:r>
            <a:endParaRPr sz="3900"/>
          </a:p>
          <a:p>
            <a:pPr indent="0" lvl="0" marL="0" marR="0" rtl="0" algn="l">
              <a:lnSpc>
                <a:spcPct val="100000"/>
              </a:lnSpc>
              <a:spcBef>
                <a:spcPts val="0"/>
              </a:spcBef>
              <a:spcAft>
                <a:spcPts val="0"/>
              </a:spcAft>
              <a:buNone/>
            </a:pPr>
            <a:r>
              <a:t/>
            </a:r>
            <a:endParaRPr sz="3900"/>
          </a:p>
          <a:p>
            <a:pPr indent="0" lvl="0" marL="0" marR="0" rtl="0" algn="l">
              <a:lnSpc>
                <a:spcPct val="100000"/>
              </a:lnSpc>
              <a:spcBef>
                <a:spcPts val="0"/>
              </a:spcBef>
              <a:spcAft>
                <a:spcPts val="0"/>
              </a:spcAft>
              <a:buNone/>
            </a:pPr>
            <a:r>
              <a:rPr lang="en-US" sz="3900"/>
              <a:t>This is a fun project in Netlogo, but you have learned:</a:t>
            </a:r>
            <a:endParaRPr sz="3900"/>
          </a:p>
          <a:p>
            <a:pPr indent="0" lvl="0" marL="0" marR="0" rtl="0" algn="l">
              <a:lnSpc>
                <a:spcPct val="100000"/>
              </a:lnSpc>
              <a:spcBef>
                <a:spcPts val="0"/>
              </a:spcBef>
              <a:spcAft>
                <a:spcPts val="0"/>
              </a:spcAft>
              <a:buNone/>
            </a:pPr>
            <a:r>
              <a:t/>
            </a:r>
            <a:endParaRPr sz="3900"/>
          </a:p>
          <a:p>
            <a:pPr indent="-476250" lvl="0" marL="914400" marR="0" rtl="0" algn="l">
              <a:lnSpc>
                <a:spcPct val="100000"/>
              </a:lnSpc>
              <a:spcBef>
                <a:spcPts val="0"/>
              </a:spcBef>
              <a:spcAft>
                <a:spcPts val="0"/>
              </a:spcAft>
              <a:buSzPts val="3900"/>
              <a:buChar char="●"/>
            </a:pPr>
            <a:r>
              <a:rPr lang="en-US" sz="3900"/>
              <a:t>How to make buttons (events)</a:t>
            </a:r>
            <a:endParaRPr sz="3900"/>
          </a:p>
          <a:p>
            <a:pPr indent="-476250" lvl="0" marL="914400" marR="0" rtl="0" algn="l">
              <a:lnSpc>
                <a:spcPct val="100000"/>
              </a:lnSpc>
              <a:spcBef>
                <a:spcPts val="0"/>
              </a:spcBef>
              <a:spcAft>
                <a:spcPts val="0"/>
              </a:spcAft>
              <a:buSzPts val="3900"/>
              <a:buChar char="●"/>
            </a:pPr>
            <a:r>
              <a:rPr lang="en-US" sz="3900"/>
              <a:t>How to code procedures that make the buttons work (event handlers)</a:t>
            </a:r>
            <a:endParaRPr sz="3900"/>
          </a:p>
          <a:p>
            <a:pPr indent="-476250" lvl="0" marL="914400" marR="0" rtl="0" algn="l">
              <a:lnSpc>
                <a:spcPct val="100000"/>
              </a:lnSpc>
              <a:spcBef>
                <a:spcPts val="0"/>
              </a:spcBef>
              <a:spcAft>
                <a:spcPts val="0"/>
              </a:spcAft>
              <a:buSzPts val="3900"/>
              <a:buChar char="●"/>
            </a:pPr>
            <a:r>
              <a:rPr lang="en-US" sz="3900"/>
              <a:t>X and Y coordinates</a:t>
            </a:r>
            <a:endParaRPr sz="3900"/>
          </a:p>
          <a:p>
            <a:pPr indent="-476250" lvl="0" marL="914400" marR="0" rtl="0" algn="l">
              <a:lnSpc>
                <a:spcPct val="100000"/>
              </a:lnSpc>
              <a:spcBef>
                <a:spcPts val="0"/>
              </a:spcBef>
              <a:spcAft>
                <a:spcPts val="0"/>
              </a:spcAft>
              <a:buSzPts val="3900"/>
              <a:buChar char="●"/>
            </a:pPr>
            <a:r>
              <a:rPr lang="en-US" sz="3900"/>
              <a:t>Angles and headings</a:t>
            </a:r>
            <a:endParaRPr sz="3900"/>
          </a:p>
          <a:p>
            <a:pPr indent="-476250" lvl="0" marL="914400" marR="0" rtl="0" algn="l">
              <a:lnSpc>
                <a:spcPct val="100000"/>
              </a:lnSpc>
              <a:spcBef>
                <a:spcPts val="0"/>
              </a:spcBef>
              <a:spcAft>
                <a:spcPts val="0"/>
              </a:spcAft>
              <a:buSzPts val="3900"/>
              <a:buChar char="●"/>
            </a:pPr>
            <a:r>
              <a:rPr lang="en-US" sz="3900"/>
              <a:t>Use of “repeat” code - looping</a:t>
            </a:r>
            <a:endParaRPr sz="3900"/>
          </a:p>
          <a:p>
            <a:pPr indent="-476250" lvl="0" marL="914400" marR="0" rtl="0" algn="l">
              <a:lnSpc>
                <a:spcPct val="100000"/>
              </a:lnSpc>
              <a:spcBef>
                <a:spcPts val="0"/>
              </a:spcBef>
              <a:spcAft>
                <a:spcPts val="0"/>
              </a:spcAft>
              <a:buSzPts val="3900"/>
              <a:buChar char="●"/>
            </a:pPr>
            <a:r>
              <a:rPr lang="en-US" sz="3900"/>
              <a:t>How to save and test projects in Netlogo</a:t>
            </a:r>
            <a:endParaRPr sz="3900"/>
          </a:p>
          <a:p>
            <a:pPr indent="0" lvl="0" marL="0" marR="0" rtl="0" algn="l">
              <a:lnSpc>
                <a:spcPct val="100000"/>
              </a:lnSpc>
              <a:spcBef>
                <a:spcPts val="0"/>
              </a:spcBef>
              <a:spcAft>
                <a:spcPts val="0"/>
              </a:spcAft>
              <a:buNone/>
            </a:pPr>
            <a:r>
              <a:rPr lang="en-US" sz="3000"/>
              <a:t> </a:t>
            </a:r>
            <a:endParaRPr sz="3000"/>
          </a:p>
        </p:txBody>
      </p:sp>
    </p:spTree>
  </p:cSld>
  <p:clrMapOvr>
    <a:masterClrMapping/>
  </p:clrMapOvr>
</p:sld>
</file>

<file path=ppt/theme/theme1.xml><?xml version="1.0" encoding="utf-8"?>
<a:theme xmlns:a="http://schemas.openxmlformats.org/drawingml/2006/main" xmlns:r="http://schemas.openxmlformats.org/officeDocument/2006/relationships" name="New_Template8">
  <a:themeElements>
    <a:clrScheme name="New_Template8">
      <a:dk1>
        <a:srgbClr val="000000"/>
      </a:dk1>
      <a:lt1>
        <a:srgbClr val="FFFFFF"/>
      </a:lt1>
      <a:dk2>
        <a:srgbClr val="A7A7A7"/>
      </a:dk2>
      <a:lt2>
        <a:srgbClr val="535353"/>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ew_Template8">
  <a:themeElements>
    <a:clrScheme name="New_Template8">
      <a:dk1>
        <a:srgbClr val="5B5854"/>
      </a:dk1>
      <a:lt1>
        <a:srgbClr val="072B5B"/>
      </a:lt1>
      <a:dk2>
        <a:srgbClr val="A7A7A7"/>
      </a:dk2>
      <a:lt2>
        <a:srgbClr val="535353"/>
      </a:lt2>
      <a:accent1>
        <a:srgbClr val="708CA5"/>
      </a:accent1>
      <a:accent2>
        <a:srgbClr val="80A7A7"/>
      </a:accent2>
      <a:accent3>
        <a:srgbClr val="98A66D"/>
      </a:accent3>
      <a:accent4>
        <a:srgbClr val="CF9E5B"/>
      </a:accent4>
      <a:accent5>
        <a:srgbClr val="C87C6D"/>
      </a:accent5>
      <a:accent6>
        <a:srgbClr val="837B9A"/>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